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4"/>
  </p:sldMasterIdLst>
  <p:notesMasterIdLst>
    <p:notesMasterId r:id="rId93"/>
  </p:notesMasterIdLst>
  <p:handoutMasterIdLst>
    <p:handoutMasterId r:id="rId94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64" r:id="rId26"/>
    <p:sldId id="366" r:id="rId27"/>
    <p:sldId id="367" r:id="rId28"/>
    <p:sldId id="368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00" r:id="rId41"/>
    <p:sldId id="301" r:id="rId42"/>
    <p:sldId id="302" r:id="rId43"/>
    <p:sldId id="303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500093"/>
    <a:srgbClr val="414141"/>
    <a:srgbClr val="3365FB"/>
    <a:srgbClr val="FFFFFF"/>
    <a:srgbClr val="AD6900"/>
    <a:srgbClr val="00B7A5"/>
    <a:srgbClr val="F6B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DAF22-EF30-408D-AB52-8F25CB9FB84B}" v="2" dt="2020-10-06T13:34:20.604"/>
    <p1510:client id="{7BBC20AA-6F93-499D-9498-99D6DE5D3DC1}" v="3" dt="2020-10-11T05:05:32.751"/>
    <p1510:client id="{F21DAC0E-1C05-C6EE-CC6D-4A1298C50DFE}" v="665" dt="2020-08-18T04:04:47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2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554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handoutMaster" Target="handoutMasters/handoutMaster1.xml"/><Relationship Id="rId9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Divya Sharma S.G." userId="S::sg_divya@blr.amrita.edu::74ed4411-1df2-4799-8a50-640a77fe483c" providerId="AD" clId="Web-{F21DAC0E-1C05-C6EE-CC6D-4A1298C50DFE}"/>
    <pc:docChg chg="modSld addMainMaster delMainMaster">
      <pc:chgData name="Ms. Divya Sharma S.G." userId="S::sg_divya@blr.amrita.edu::74ed4411-1df2-4799-8a50-640a77fe483c" providerId="AD" clId="Web-{F21DAC0E-1C05-C6EE-CC6D-4A1298C50DFE}" dt="2020-08-18T04:04:29.479" v="442"/>
      <pc:docMkLst>
        <pc:docMk/>
      </pc:docMkLst>
      <pc:sldChg chg="mod setBg modClrScheme chgLayout">
        <pc:chgData name="Ms. Divya Sharma S.G." userId="S::sg_divya@blr.amrita.edu::74ed4411-1df2-4799-8a50-640a77fe483c" providerId="AD" clId="Web-{F21DAC0E-1C05-C6EE-CC6D-4A1298C50DFE}" dt="2020-08-18T04:04:25.056" v="394"/>
        <pc:sldMkLst>
          <pc:docMk/>
          <pc:sldMk cId="0" sldId="256"/>
        </pc:sldMkLst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994" v="392"/>
        <pc:sldMkLst>
          <pc:docMk/>
          <pc:sldMk cId="0" sldId="25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58"/>
            <ac:spMk id="6146" creationId="{18653512-CE40-4F8B-8B6C-A710B02B4630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58"/>
            <ac:spMk id="6147" creationId="{A9683BB9-8514-4DC1-A5DE-269F91A097F9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025" v="393"/>
        <pc:sldMkLst>
          <pc:docMk/>
          <pc:sldMk cId="0" sldId="259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59"/>
            <ac:spMk id="8194" creationId="{D4FA34A6-D3AE-466D-9CBA-3305FA6FCC04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59"/>
            <ac:spMk id="8195" creationId="{6264F85F-B833-458D-90E2-A1494DEBDA42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103" v="395"/>
        <pc:sldMkLst>
          <pc:docMk/>
          <pc:sldMk cId="0" sldId="260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0"/>
            <ac:spMk id="10242" creationId="{4D5E26A1-A3C8-4134-9830-B42464A8FD6E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0"/>
            <ac:spMk id="10243" creationId="{B5111457-79ED-4D36-B77B-32D6C921EC4A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181" v="396"/>
        <pc:sldMkLst>
          <pc:docMk/>
          <pc:sldMk cId="0" sldId="261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1"/>
            <ac:spMk id="12290" creationId="{A3D18236-4702-406A-850E-492A71D34312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1"/>
            <ac:spMk id="12291" creationId="{FFB61260-7DE7-4657-A3C0-FEFD3880E894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212" v="397"/>
        <pc:sldMkLst>
          <pc:docMk/>
          <pc:sldMk cId="0" sldId="262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2"/>
            <ac:spMk id="14338" creationId="{C962967D-FBCB-443A-A03C-4E9CB9DC5EB6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2"/>
            <ac:spMk id="14339" creationId="{960F886C-E2E6-443E-AD2C-E313427F99E3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259" v="398"/>
        <pc:sldMkLst>
          <pc:docMk/>
          <pc:sldMk cId="0" sldId="263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3"/>
            <ac:spMk id="16386" creationId="{B86AAE40-F8C8-45F9-BC81-818E15A37C3B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3"/>
            <ac:spMk id="16387" creationId="{092A7CCF-0AEF-4CE9-8120-65DEE02BFFEB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353" v="399"/>
        <pc:sldMkLst>
          <pc:docMk/>
          <pc:sldMk cId="0" sldId="264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4"/>
            <ac:spMk id="18434" creationId="{F3DC6125-43DA-4B65-AC07-07253A8AB848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4"/>
            <ac:spMk id="18435" creationId="{6E2724E9-2D4D-417B-B08B-B8BFC9F9D9A3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447" v="400"/>
        <pc:sldMkLst>
          <pc:docMk/>
          <pc:sldMk cId="0" sldId="265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5"/>
            <ac:spMk id="20482" creationId="{7B6016D3-AF23-4374-84B2-C014794C9CEE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5"/>
            <ac:spMk id="20483" creationId="{800226E7-85F7-447A-B70C-ED7028C9BFDC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541" v="401"/>
        <pc:sldMkLst>
          <pc:docMk/>
          <pc:sldMk cId="0" sldId="266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6"/>
            <ac:spMk id="22530" creationId="{F2EC4965-9C4E-443A-BC06-EEBC0EF4B778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6"/>
            <ac:spMk id="22531" creationId="{2611C257-8941-4708-ABE8-1BBF24AF0D6B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650" v="402"/>
        <pc:sldMkLst>
          <pc:docMk/>
          <pc:sldMk cId="0" sldId="267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7"/>
            <ac:spMk id="24578" creationId="{104249DB-B014-4C5D-9EC4-4D3C8D13BC57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7"/>
            <ac:spMk id="24579" creationId="{0D284F31-BE97-48BE-B50A-EA7AC0641C0F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744" v="403"/>
        <pc:sldMkLst>
          <pc:docMk/>
          <pc:sldMk cId="0" sldId="26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8"/>
            <ac:spMk id="26626" creationId="{12760993-18A3-40C6-BF79-B065208DB5BD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8"/>
            <ac:spMk id="26627" creationId="{76A55971-C68A-43A0-A50C-34C5FFD0FDCA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806" v="404"/>
        <pc:sldMkLst>
          <pc:docMk/>
          <pc:sldMk cId="0" sldId="269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9"/>
            <ac:spMk id="28674" creationId="{444EFAFC-8EE5-4A4F-B5CE-421EA325A328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69"/>
            <ac:spMk id="28675" creationId="{FF507D23-6C04-43B3-8679-34722C1F6861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900" v="405"/>
        <pc:sldMkLst>
          <pc:docMk/>
          <pc:sldMk cId="0" sldId="270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0"/>
            <ac:spMk id="30722" creationId="{EEAA88EA-FD05-4191-8160-A0CD11EA2C97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0"/>
            <ac:spMk id="30723" creationId="{F8C739EF-5B89-4DE4-AC7A-94B863352F06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5.994" v="406"/>
        <pc:sldMkLst>
          <pc:docMk/>
          <pc:sldMk cId="0" sldId="271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1"/>
            <ac:spMk id="32770" creationId="{E1104357-7C51-4DE5-B86F-FD502DB14A9B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1"/>
            <ac:spMk id="32771" creationId="{5352D5DE-C9D3-4F10-8B81-68B850B67F51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103" v="407"/>
        <pc:sldMkLst>
          <pc:docMk/>
          <pc:sldMk cId="0" sldId="272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2"/>
            <ac:spMk id="34818" creationId="{62D34D5B-C67B-4DC6-A6A1-A8ACE8FA7FCB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2"/>
            <ac:spMk id="34819" creationId="{8007EB38-F197-44EF-A1E6-379345F49145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212" v="408"/>
        <pc:sldMkLst>
          <pc:docMk/>
          <pc:sldMk cId="0" sldId="273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3"/>
            <ac:spMk id="36866" creationId="{5F4A0FC3-42EB-4A33-B946-78B643687422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3"/>
            <ac:spMk id="36867" creationId="{629E38C1-2613-4965-B975-286E36533525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306" v="409"/>
        <pc:sldMkLst>
          <pc:docMk/>
          <pc:sldMk cId="0" sldId="274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4"/>
            <ac:spMk id="38914" creationId="{2A932267-83D8-4A09-873F-3CF63E54E2B0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4"/>
            <ac:spMk id="38915" creationId="{59700B35-73AE-4BDF-80BB-3BFA6609C538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416" v="410"/>
        <pc:sldMkLst>
          <pc:docMk/>
          <pc:sldMk cId="0" sldId="275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5"/>
            <ac:spMk id="40962" creationId="{D32F4B9A-4B70-4920-8238-CDA4BD53F6BA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5"/>
            <ac:spMk id="40963" creationId="{737379FA-A63F-4031-89CA-8E63C2D897BB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525" v="411"/>
        <pc:sldMkLst>
          <pc:docMk/>
          <pc:sldMk cId="0" sldId="276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6"/>
            <ac:spMk id="43010" creationId="{B121B677-E48C-4199-9C5E-765F2F6F85F6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6"/>
            <ac:spMk id="43011" creationId="{280788EE-F73B-4CA4-A104-D2D444017426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556" v="412"/>
        <pc:sldMkLst>
          <pc:docMk/>
          <pc:sldMk cId="0" sldId="277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7"/>
            <ac:spMk id="45058" creationId="{0E8EC9C8-ECA5-4481-A6D0-FE15A0F42157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7"/>
            <ac:spMk id="45059" creationId="{381AB7B2-C239-4E7D-B99B-E1C3B9D5AB46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744" v="417"/>
        <pc:sldMkLst>
          <pc:docMk/>
          <pc:sldMk cId="0" sldId="27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8"/>
            <ac:spMk id="51202" creationId="{9FAF17D6-EDE2-4B50-A6EA-9E1924CA9FA5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8"/>
            <ac:spMk id="51203" creationId="{5675E8FE-C059-4D39-9FBC-CDE2AD928777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791" v="418"/>
        <pc:sldMkLst>
          <pc:docMk/>
          <pc:sldMk cId="0" sldId="279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9"/>
            <ac:spMk id="53250" creationId="{61B45F1D-B540-48B6-BC45-88C79E06892A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79"/>
            <ac:spMk id="53251" creationId="{004F40A1-3EEA-4CF6-9DA0-873D71006A58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853" v="419"/>
        <pc:sldMkLst>
          <pc:docMk/>
          <pc:sldMk cId="0" sldId="280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0"/>
            <ac:spMk id="55298" creationId="{CEB4B634-8325-4726-9B0B-05B4EA7C4209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0"/>
            <ac:spMk id="55299" creationId="{204F6D76-1DEB-4422-9493-5E9021F26966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931" v="420"/>
        <pc:sldMkLst>
          <pc:docMk/>
          <pc:sldMk cId="0" sldId="281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1"/>
            <ac:spMk id="57346" creationId="{DEE7DA63-492F-468A-947E-6462BA60A02A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7.025" v="421"/>
        <pc:sldMkLst>
          <pc:docMk/>
          <pc:sldMk cId="0" sldId="282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2"/>
            <ac:spMk id="59394" creationId="{2D09D180-5078-4240-94AE-04AB97300110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7.134" v="422"/>
        <pc:sldMkLst>
          <pc:docMk/>
          <pc:sldMk cId="0" sldId="283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3"/>
            <ac:spMk id="61442" creationId="{1ECA9765-6A9C-49EF-8BBF-C741B1A2F0CF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7.244" v="423"/>
        <pc:sldMkLst>
          <pc:docMk/>
          <pc:sldMk cId="0" sldId="284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4"/>
            <ac:spMk id="63490" creationId="{232AF45B-A15D-4392-937A-9F8A311A9F25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7.353" v="424"/>
        <pc:sldMkLst>
          <pc:docMk/>
          <pc:sldMk cId="0" sldId="285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5"/>
            <ac:spMk id="65538" creationId="{D9C0F6A3-4A77-43EF-9DC6-0A6FDEF201D4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7.447" v="425"/>
        <pc:sldMkLst>
          <pc:docMk/>
          <pc:sldMk cId="0" sldId="286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6"/>
            <ac:spMk id="67586" creationId="{3C6DC1A0-5AB1-4903-9672-D5CC3B4B8BB2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7.557" v="426"/>
        <pc:sldMkLst>
          <pc:docMk/>
          <pc:sldMk cId="0" sldId="287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7"/>
            <ac:spMk id="69634" creationId="{7E44084C-68EE-4C32-AECD-F985968E4551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7.681" v="427"/>
        <pc:sldMkLst>
          <pc:docMk/>
          <pc:sldMk cId="0" sldId="28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288"/>
            <ac:spMk id="71682" creationId="{E8A26F81-FD4E-425D-8D0B-82E0B3E93DE0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7.791" v="428"/>
        <pc:sldMkLst>
          <pc:docMk/>
          <pc:sldMk cId="0" sldId="300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00"/>
            <ac:spMk id="73730" creationId="{3E214A9B-0163-4A54-B2E9-2E9211EF894C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7.916" v="429"/>
        <pc:sldMkLst>
          <pc:docMk/>
          <pc:sldMk cId="0" sldId="301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01"/>
            <ac:spMk id="75778" creationId="{97A99717-23CB-47D0-8FE3-29CA50B24E02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8.041" v="430"/>
        <pc:sldMkLst>
          <pc:docMk/>
          <pc:sldMk cId="0" sldId="302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02"/>
            <ac:spMk id="77827" creationId="{CE422046-AC15-44A4-8370-E054B94F0065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8.150" v="431"/>
        <pc:sldMkLst>
          <pc:docMk/>
          <pc:sldMk cId="0" sldId="303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03"/>
            <ac:spMk id="79875" creationId="{BA2E4702-D2D6-4238-9455-9992E589BFC0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8.181" v="432"/>
        <pc:sldMkLst>
          <pc:docMk/>
          <pc:sldMk cId="0" sldId="311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1"/>
            <ac:spMk id="81922" creationId="{43EC998E-766F-4020-8666-26CBC990A895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1"/>
            <ac:spMk id="81923" creationId="{9C11B851-E61E-42CA-B29E-BD5EB317830A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8.228" v="433"/>
        <pc:sldMkLst>
          <pc:docMk/>
          <pc:sldMk cId="0" sldId="312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2"/>
            <ac:spMk id="83970" creationId="{C73C7433-CA84-4937-BA10-D0EFF0D2A39F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2"/>
            <ac:spMk id="83971" creationId="{0DEA3B02-07EB-4D5D-9CA3-808D35BEA54A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8.369" v="434"/>
        <pc:sldMkLst>
          <pc:docMk/>
          <pc:sldMk cId="0" sldId="313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3"/>
            <ac:spMk id="86039" creationId="{4204EDED-829D-468B-A580-E8DF46A9CC0C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3"/>
            <ac:spMk id="86040" creationId="{D1D39998-5236-4BBB-B8AD-A7F6E7A0FDEA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8.494" v="435"/>
        <pc:sldMkLst>
          <pc:docMk/>
          <pc:sldMk cId="0" sldId="314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4"/>
            <ac:spMk id="88087" creationId="{B84223DE-454E-4980-A8F5-A27D86B7EE78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4"/>
            <ac:spMk id="88088" creationId="{6B970FFD-E240-4F30-95B8-E3220030BBFD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8.650" v="436"/>
        <pc:sldMkLst>
          <pc:docMk/>
          <pc:sldMk cId="0" sldId="315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5"/>
            <ac:spMk id="90135" creationId="{B4F5076A-FB92-4467-92E9-8CE7BDA06243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5"/>
            <ac:spMk id="90136" creationId="{D1146E21-F973-4877-BE19-CBB1FBDA7E85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8.791" v="437"/>
        <pc:sldMkLst>
          <pc:docMk/>
          <pc:sldMk cId="0" sldId="316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6"/>
            <ac:spMk id="92183" creationId="{144E1771-D1C9-4F92-B0D4-0FB4A5C91CEE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6"/>
            <ac:spMk id="92184" creationId="{42D1F69C-184F-4B59-BA98-70250E18F85A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8.931" v="438"/>
        <pc:sldMkLst>
          <pc:docMk/>
          <pc:sldMk cId="0" sldId="317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7"/>
            <ac:spMk id="94231" creationId="{0DA544F2-BFF0-42BB-93B2-C3149A7F2560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7"/>
            <ac:spMk id="94232" creationId="{292BD65D-6A0A-44A8-8EE2-48C2A34F4AD6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9.056" v="439"/>
        <pc:sldMkLst>
          <pc:docMk/>
          <pc:sldMk cId="0" sldId="31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8"/>
            <ac:spMk id="96279" creationId="{F375347F-0291-42C8-AAFC-84A2BC07F14C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8"/>
            <ac:spMk id="96280" creationId="{25B0FC76-D878-4B39-B27B-82A782AD9743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9.197" v="440"/>
        <pc:sldMkLst>
          <pc:docMk/>
          <pc:sldMk cId="0" sldId="319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9"/>
            <ac:spMk id="98327" creationId="{082560AD-F70F-42E1-B09E-9CE70B9FB4E2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19"/>
            <ac:spMk id="98328" creationId="{A7B121DE-08D0-4E11-AAF4-A1EF96D45F8A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9.338" v="441"/>
        <pc:sldMkLst>
          <pc:docMk/>
          <pc:sldMk cId="0" sldId="320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0"/>
            <ac:spMk id="100375" creationId="{1756AA0F-F49E-40C0-8A59-EF3F77120A76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0"/>
            <ac:spMk id="100376" creationId="{B32DEEDF-FD2A-42E5-BE1D-4DBC5A9C7A59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9.479" v="442"/>
        <pc:sldMkLst>
          <pc:docMk/>
          <pc:sldMk cId="0" sldId="321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1"/>
            <ac:spMk id="102423" creationId="{60F579E3-640E-40D3-BB5F-C834E5A1E3E3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1"/>
            <ac:spMk id="102424" creationId="{414E043D-99DB-4F9D-A579-4C47E19683E9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1.869" v="356"/>
        <pc:sldMkLst>
          <pc:docMk/>
          <pc:sldMk cId="0" sldId="322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2"/>
            <ac:spMk id="104471" creationId="{BBC7C095-CFA4-40A4-A4ED-84F695679BAB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2"/>
            <ac:spMk id="104472" creationId="{6DFA0387-A065-4AF9-9102-05CE294CB640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1.995" v="357"/>
        <pc:sldMkLst>
          <pc:docMk/>
          <pc:sldMk cId="0" sldId="323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3"/>
            <ac:spMk id="106522" creationId="{FF384AF5-1A66-49C2-8F4E-B3FE0B133958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3"/>
            <ac:spMk id="106523" creationId="{91810292-0C22-487A-8CB6-83564C82C157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119" v="358"/>
        <pc:sldMkLst>
          <pc:docMk/>
          <pc:sldMk cId="0" sldId="324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4"/>
            <ac:spMk id="108570" creationId="{61DA6CC9-2443-46DC-8C56-E7CCBEC62858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4"/>
            <ac:spMk id="108571" creationId="{C779DFFB-9FE5-459C-89D2-A13870F84320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228" v="359"/>
        <pc:sldMkLst>
          <pc:docMk/>
          <pc:sldMk cId="0" sldId="325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5"/>
            <ac:spMk id="110594" creationId="{542F8017-E1A0-4D33-AC69-92AFD93E6742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5"/>
            <ac:spMk id="110595" creationId="{ADC35943-68A9-4B10-940E-F2ABAFEF8C40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353" v="360"/>
        <pc:sldMkLst>
          <pc:docMk/>
          <pc:sldMk cId="0" sldId="326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6"/>
            <ac:spMk id="112642" creationId="{0E4B37A8-C260-44E1-8A28-4BB7C6FCA191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6"/>
            <ac:spMk id="112643" creationId="{C3E9CC0C-EFAC-482D-8A8A-1155DF824AC8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447" v="361"/>
        <pc:sldMkLst>
          <pc:docMk/>
          <pc:sldMk cId="0" sldId="327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7"/>
            <ac:spMk id="114690" creationId="{4D0A7119-7EDE-4388-B603-50B4B630CFAB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7"/>
            <ac:spMk id="114691" creationId="{C9F0992A-8757-4ED4-961C-8D4A28940FDB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494" v="362"/>
        <pc:sldMkLst>
          <pc:docMk/>
          <pc:sldMk cId="0" sldId="32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8"/>
            <ac:spMk id="116742" creationId="{E581FCE7-EA95-43CB-A8F4-210FE7EA82D3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8"/>
            <ac:spMk id="116744" creationId="{D99A5DF8-74E6-4772-8FFA-751C5BA947AC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603" v="363"/>
        <pc:sldMkLst>
          <pc:docMk/>
          <pc:sldMk cId="0" sldId="329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9"/>
            <ac:spMk id="118790" creationId="{852F87F2-AFDC-4B72-B66B-3F23B1566EB2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29"/>
            <ac:spMk id="118792" creationId="{180390D1-D7EA-4291-AF76-804FD939F105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728" v="364"/>
        <pc:sldMkLst>
          <pc:docMk/>
          <pc:sldMk cId="0" sldId="330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0"/>
            <ac:spMk id="120838" creationId="{0452CF5E-4F4C-4C6B-A09B-380A3DBFB3FF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0"/>
            <ac:spMk id="120840" creationId="{01EB3FB0-5B87-4F3A-9D79-495CF33F3DB7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760" v="365"/>
        <pc:sldMkLst>
          <pc:docMk/>
          <pc:sldMk cId="0" sldId="331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1"/>
            <ac:spMk id="122882" creationId="{6D431018-C2ED-4297-B169-66E2B1C7FFE2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1"/>
            <ac:spMk id="122884" creationId="{CE8D510A-0B3E-4899-9F87-30A6010B1D03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791" v="366"/>
        <pc:sldMkLst>
          <pc:docMk/>
          <pc:sldMk cId="0" sldId="332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2"/>
            <ac:spMk id="124930" creationId="{76A3C74A-27EF-40A3-99D2-960F4BD8C805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2"/>
            <ac:spMk id="124932" creationId="{4EEF21D0-9132-430C-ACF1-4E4027E09077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853" v="367"/>
        <pc:sldMkLst>
          <pc:docMk/>
          <pc:sldMk cId="0" sldId="333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3"/>
            <ac:spMk id="126978" creationId="{A643F57F-6032-4814-B36C-36CDCE6E1B7A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3"/>
            <ac:spMk id="126980" creationId="{CFACC1F6-401C-4135-96D7-D867C3E59667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2.931" v="368"/>
        <pc:sldMkLst>
          <pc:docMk/>
          <pc:sldMk cId="0" sldId="334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4"/>
            <ac:spMk id="129026" creationId="{6139EFEC-0C96-4EA5-962E-9664074D2632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4"/>
            <ac:spMk id="129028" creationId="{B0D0FC5D-E67C-4B2C-9F4E-A049FBEDE621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3.056" v="369"/>
        <pc:sldMkLst>
          <pc:docMk/>
          <pc:sldMk cId="0" sldId="335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5"/>
            <ac:spMk id="131074" creationId="{E3D46237-EC3C-45AE-9F59-656C3FD92A37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3.197" v="370"/>
        <pc:sldMkLst>
          <pc:docMk/>
          <pc:sldMk cId="0" sldId="336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6"/>
            <ac:spMk id="133122" creationId="{A2EE3CD3-015E-4BCB-9F23-FE93B209FD71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3.337" v="371"/>
        <pc:sldMkLst>
          <pc:docMk/>
          <pc:sldMk cId="0" sldId="337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7"/>
            <ac:spMk id="135170" creationId="{2DB77883-B97E-4709-9F47-53E178087751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3.525" v="372"/>
        <pc:sldMkLst>
          <pc:docMk/>
          <pc:sldMk cId="0" sldId="33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8"/>
            <ac:spMk id="137218" creationId="{C3037808-4765-403D-83FA-2B5FFBD5D82D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3.791" v="373"/>
        <pc:sldMkLst>
          <pc:docMk/>
          <pc:sldMk cId="0" sldId="339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39"/>
            <ac:spMk id="139266" creationId="{383F58B3-B17C-495D-89C5-C7F720511176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3.947" v="374"/>
        <pc:sldMkLst>
          <pc:docMk/>
          <pc:sldMk cId="0" sldId="340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40"/>
            <ac:spMk id="141314" creationId="{F00CFFE7-9B0E-464B-8D42-28BC56BCFDBC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3.994" v="375"/>
        <pc:sldMkLst>
          <pc:docMk/>
          <pc:sldMk cId="0" sldId="343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43"/>
            <ac:spMk id="143362" creationId="{7B4F0EBA-D14E-4F1F-A5EB-9B173A33BD32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025" v="376"/>
        <pc:sldMkLst>
          <pc:docMk/>
          <pc:sldMk cId="0" sldId="344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44"/>
            <ac:spMk id="145410" creationId="{CCDB5231-2BC7-4284-917D-87A5A9704004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072" v="377"/>
        <pc:sldMkLst>
          <pc:docMk/>
          <pc:sldMk cId="0" sldId="345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45"/>
            <ac:spMk id="147458" creationId="{DBD6F4C3-04A4-472F-AC18-3075F210CF9F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150" v="378"/>
        <pc:sldMkLst>
          <pc:docMk/>
          <pc:sldMk cId="0" sldId="346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46"/>
            <ac:spMk id="149506" creationId="{266C98FB-29DD-4360-82E2-A12C7ACD9C63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228" v="379"/>
        <pc:sldMkLst>
          <pc:docMk/>
          <pc:sldMk cId="0" sldId="347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47"/>
            <ac:spMk id="151554" creationId="{CAAA4FEE-757A-4C1E-8047-06DF5EB7F00B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322" v="380"/>
        <pc:sldMkLst>
          <pc:docMk/>
          <pc:sldMk cId="0" sldId="34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48"/>
            <ac:spMk id="153602" creationId="{39D26585-E7D5-4910-B063-2231A3C1658D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416" v="381"/>
        <pc:sldMkLst>
          <pc:docMk/>
          <pc:sldMk cId="0" sldId="349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49"/>
            <ac:spMk id="155650" creationId="{CAEFA376-5147-4DCE-B06A-7ACE68E8604E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525" v="382"/>
        <pc:sldMkLst>
          <pc:docMk/>
          <pc:sldMk cId="0" sldId="350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0"/>
            <ac:spMk id="157698" creationId="{BDDA7470-91EC-45FA-8B3E-7CC60F2675D0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572" v="383"/>
        <pc:sldMkLst>
          <pc:docMk/>
          <pc:sldMk cId="0" sldId="351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1"/>
            <ac:spMk id="159746" creationId="{84914EBC-46DE-4FC1-B281-8122E2716659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1"/>
            <ac:spMk id="159748" creationId="{B49E3DBA-60B5-4A1E-BB1E-ED4061883FDD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603" v="384"/>
        <pc:sldMkLst>
          <pc:docMk/>
          <pc:sldMk cId="0" sldId="352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2"/>
            <ac:spMk id="161794" creationId="{B14F8B5B-2543-404D-AA7E-C73AE7D0C773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619" v="385"/>
        <pc:sldMkLst>
          <pc:docMk/>
          <pc:sldMk cId="0" sldId="353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3"/>
            <ac:spMk id="163842" creationId="{9ADE3A39-C5FD-4E33-AD75-0E75CC78FCE7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3"/>
            <ac:spMk id="163843" creationId="{8157AC70-7EA4-48AD-8DCD-D1D809940092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666" v="386"/>
        <pc:sldMkLst>
          <pc:docMk/>
          <pc:sldMk cId="0" sldId="354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4"/>
            <ac:spMk id="165890" creationId="{CB9099B8-D64C-4110-B54D-B3DA61349DF4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4"/>
            <ac:spMk id="165891" creationId="{3FD4E605-C13E-49B2-A6FE-2D8A7549EFD8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728" v="387"/>
        <pc:sldMkLst>
          <pc:docMk/>
          <pc:sldMk cId="0" sldId="355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5"/>
            <ac:spMk id="167938" creationId="{AF9E4040-08B3-4655-99EE-FAB13E84F81E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5"/>
            <ac:spMk id="167939" creationId="{976D7176-C5E0-44B8-8B72-095A1B8A5CCD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822" v="388"/>
        <pc:sldMkLst>
          <pc:docMk/>
          <pc:sldMk cId="0" sldId="356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6"/>
            <ac:spMk id="169986" creationId="{1EABFDE5-0858-49FF-AABF-654D260658EB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6"/>
            <ac:spMk id="169987" creationId="{26D25D63-68CC-48D9-8A5F-812298246992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1.744" v="355"/>
        <pc:sldMkLst>
          <pc:docMk/>
          <pc:sldMk cId="0" sldId="357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7"/>
            <ac:spMk id="172034" creationId="{6A1730A0-22DD-443A-BA15-F3E27E9BBA9F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7"/>
            <ac:spMk id="172035" creationId="{68794F85-B669-4E40-83D7-C658434AA259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869" v="389"/>
        <pc:sldMkLst>
          <pc:docMk/>
          <pc:sldMk cId="0" sldId="35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8"/>
            <ac:spMk id="174082" creationId="{07A098DE-2B81-4ECE-9F8D-123E7828FDF0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8"/>
            <ac:spMk id="174083" creationId="{020C32CF-08F2-40FF-B562-A1DE1A473B22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8"/>
            <ac:spMk id="174084" creationId="{83CD7576-DEDB-4E41-8A28-3DDDA10F7F0E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900" v="390"/>
        <pc:sldMkLst>
          <pc:docMk/>
          <pc:sldMk cId="0" sldId="359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9"/>
            <ac:spMk id="176130" creationId="{6A2AE25A-4D5A-480E-A306-136D6B459F5A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59"/>
            <ac:spMk id="176131" creationId="{BCFE89C0-E588-4536-9BBD-333B31A86C5D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4.916" v="391"/>
        <pc:sldMkLst>
          <pc:docMk/>
          <pc:sldMk cId="0" sldId="360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0"/>
            <ac:spMk id="178178" creationId="{4CF2851A-519A-44F9-BC00-886927044438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0"/>
            <ac:spMk id="178179" creationId="{2A59E31D-6CDE-4EDD-BCA1-D4A16068CF45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603" v="413"/>
        <pc:sldMkLst>
          <pc:docMk/>
          <pc:sldMk cId="0" sldId="364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4"/>
            <ac:spMk id="47106" creationId="{1669FFE4-DF7A-4917-9A92-E7074B617F2F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4"/>
            <ac:spMk id="47107" creationId="{04EB02E1-44F8-4E96-B04A-C8BFE46DDD0A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634" v="414"/>
        <pc:sldMkLst>
          <pc:docMk/>
          <pc:sldMk cId="0" sldId="366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6"/>
            <ac:spMk id="49154" creationId="{1AE656B5-F9AA-4E87-97E0-F0D67622B35A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6"/>
            <ac:spMk id="49155" creationId="{B080857C-77A3-455D-B670-E461C0BF7856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681" v="415"/>
        <pc:sldMkLst>
          <pc:docMk/>
          <pc:sldMk cId="0" sldId="367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7"/>
            <ac:spMk id="180226" creationId="{FBAB21E6-484F-4CC5-B602-CEB22D97712D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7"/>
            <ac:spMk id="180227" creationId="{B4B1FFEF-A61C-4E0D-B9F9-8E8D30708589}"/>
          </ac:spMkLst>
        </pc:spChg>
      </pc:sldChg>
      <pc:sldChg chg="modSp mod setBg modClrScheme chgLayout">
        <pc:chgData name="Ms. Divya Sharma S.G." userId="S::sg_divya@blr.amrita.edu::74ed4411-1df2-4799-8a50-640a77fe483c" providerId="AD" clId="Web-{F21DAC0E-1C05-C6EE-CC6D-4A1298C50DFE}" dt="2020-08-18T04:04:26.713" v="416"/>
        <pc:sldMkLst>
          <pc:docMk/>
          <pc:sldMk cId="0" sldId="368"/>
        </pc:sldMkLst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8"/>
            <ac:spMk id="182274" creationId="{E5BB081A-0EA6-4DBD-8638-858BFC255752}"/>
          </ac:spMkLst>
        </pc:spChg>
        <pc:spChg chg="mod ord">
          <ac:chgData name="Ms. Divya Sharma S.G." userId="S::sg_divya@blr.amrita.edu::74ed4411-1df2-4799-8a50-640a77fe483c" providerId="AD" clId="Web-{F21DAC0E-1C05-C6EE-CC6D-4A1298C50DFE}" dt="2020-08-18T03:57:33.488" v="1"/>
          <ac:spMkLst>
            <pc:docMk/>
            <pc:sldMk cId="0" sldId="368"/>
            <ac:spMk id="182275" creationId="{DCFFF6D7-F2EE-4E08-A11B-5DE9EE8770AB}"/>
          </ac:spMkLst>
        </pc:spChg>
      </pc:sldChg>
      <pc:sldMasterChg chg="add del addSldLayout delSldLayout">
        <pc:chgData name="Ms. Divya Sharma S.G." userId="S::sg_divya@blr.amrita.edu::74ed4411-1df2-4799-8a50-640a77fe483c" providerId="AD" clId="Web-{F21DAC0E-1C05-C6EE-CC6D-4A1298C50DFE}" dt="2020-08-18T03:57:33.488" v="1"/>
        <pc:sldMasterMkLst>
          <pc:docMk/>
          <pc:sldMasterMk cId="0" sldId="2147483648"/>
        </pc:sldMasterMkLst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2939365768" sldId="2147483649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1976422935" sldId="2147483650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308383938" sldId="2147483651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1410739166" sldId="2147483652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266979111" sldId="2147483653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2498592079" sldId="2147483654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3532578300" sldId="2147483655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2149110980" sldId="2147483656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2904618090" sldId="2147483657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3034128982" sldId="2147483658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2979630028" sldId="2147483659"/>
          </pc:sldLayoutMkLst>
        </pc:sldLayoutChg>
        <pc:sldLayoutChg chg="add del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0" sldId="2147483648"/>
            <pc:sldLayoutMk cId="3493941948" sldId="2147483660"/>
          </pc:sldLayoutMkLst>
        </pc:sldLayoutChg>
      </pc:sldMasterChg>
      <pc:sldMasterChg chg="add del addSldLayout delSldLayout modSldLayout">
        <pc:chgData name="Ms. Divya Sharma S.G." userId="S::sg_divya@blr.amrita.edu::74ed4411-1df2-4799-8a50-640a77fe483c" providerId="AD" clId="Web-{F21DAC0E-1C05-C6EE-CC6D-4A1298C50DFE}" dt="2020-08-18T03:57:33.488" v="1"/>
        <pc:sldMasterMkLst>
          <pc:docMk/>
          <pc:sldMasterMk cId="597229506" sldId="2147483661"/>
        </pc:sldMasterMkLst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463915296" sldId="2147483662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1231309026" sldId="2147483663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1521092077" sldId="2147483664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2387621664" sldId="2147483665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4126183185" sldId="2147483666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642829648" sldId="2147483667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3630099579" sldId="2147483668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590487503" sldId="2147483669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1146534071" sldId="2147483670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2895892120" sldId="2147483671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2057467218" sldId="2147483672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213115705" sldId="2147483673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242286355" sldId="2147483674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1778694587" sldId="2147483675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2390034712" sldId="2147483676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333703409" sldId="2147483677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3544079024" sldId="2147483678"/>
          </pc:sldLayoutMkLst>
        </pc:sldLayoutChg>
        <pc:sldLayoutChg chg="add del mod replId">
          <pc:chgData name="Ms. Divya Sharma S.G." userId="S::sg_divya@blr.amrita.edu::74ed4411-1df2-4799-8a50-640a77fe483c" providerId="AD" clId="Web-{F21DAC0E-1C05-C6EE-CC6D-4A1298C50DFE}" dt="2020-08-18T03:57:33.488" v="1"/>
          <pc:sldLayoutMkLst>
            <pc:docMk/>
            <pc:sldMasterMk cId="597229506" sldId="2147483661"/>
            <pc:sldLayoutMk cId="1286683261" sldId="2147483679"/>
          </pc:sldLayoutMkLst>
        </pc:sldLayoutChg>
      </pc:sldMasterChg>
    </pc:docChg>
  </pc:docChgLst>
  <pc:docChgLst>
    <pc:chgData name="Ms. Divya Sharma S.G." userId="S::sg_divya@blr.amrita.edu::74ed4411-1df2-4799-8a50-640a77fe483c" providerId="AD" clId="Web-{7BBC20AA-6F93-499D-9498-99D6DE5D3DC1}"/>
    <pc:docChg chg="modSld addMainMaster delMainMaster">
      <pc:chgData name="Ms. Divya Sharma S.G." userId="S::sg_divya@blr.amrita.edu::74ed4411-1df2-4799-8a50-640a77fe483c" providerId="AD" clId="Web-{7BBC20AA-6F93-499D-9498-99D6DE5D3DC1}" dt="2020-10-11T05:05:32.751" v="3"/>
      <pc:docMkLst>
        <pc:docMk/>
      </pc:docMkLst>
      <pc:sldChg chg="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56"/>
        </pc:sldMkLst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5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58"/>
            <ac:spMk id="6146" creationId="{18653512-CE40-4F8B-8B6C-A710B02B4630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58"/>
            <ac:spMk id="6147" creationId="{A9683BB9-8514-4DC1-A5DE-269F91A097F9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59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59"/>
            <ac:spMk id="8194" creationId="{D4FA34A6-D3AE-466D-9CBA-3305FA6FCC04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59"/>
            <ac:spMk id="8195" creationId="{6264F85F-B833-458D-90E2-A1494DEBDA42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0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0"/>
            <ac:spMk id="10242" creationId="{4D5E26A1-A3C8-4134-9830-B42464A8FD6E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0"/>
            <ac:spMk id="10243" creationId="{B5111457-79ED-4D36-B77B-32D6C921EC4A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1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1"/>
            <ac:spMk id="12290" creationId="{A3D18236-4702-406A-850E-492A71D34312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1"/>
            <ac:spMk id="12291" creationId="{FFB61260-7DE7-4657-A3C0-FEFD3880E894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2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2"/>
            <ac:spMk id="14338" creationId="{C962967D-FBCB-443A-A03C-4E9CB9DC5EB6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2"/>
            <ac:spMk id="14339" creationId="{960F886C-E2E6-443E-AD2C-E313427F99E3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3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3"/>
            <ac:spMk id="16386" creationId="{B86AAE40-F8C8-45F9-BC81-818E15A37C3B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3"/>
            <ac:spMk id="16387" creationId="{092A7CCF-0AEF-4CE9-8120-65DEE02BFFEB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4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4"/>
            <ac:spMk id="18434" creationId="{F3DC6125-43DA-4B65-AC07-07253A8AB848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4"/>
            <ac:spMk id="18435" creationId="{6E2724E9-2D4D-417B-B08B-B8BFC9F9D9A3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5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5"/>
            <ac:spMk id="20482" creationId="{7B6016D3-AF23-4374-84B2-C014794C9CEE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5"/>
            <ac:spMk id="20483" creationId="{800226E7-85F7-447A-B70C-ED7028C9BFDC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6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6"/>
            <ac:spMk id="22530" creationId="{F2EC4965-9C4E-443A-BC06-EEBC0EF4B778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6"/>
            <ac:spMk id="22531" creationId="{2611C257-8941-4708-ABE8-1BBF24AF0D6B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7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7"/>
            <ac:spMk id="24578" creationId="{104249DB-B014-4C5D-9EC4-4D3C8D13BC57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7"/>
            <ac:spMk id="24579" creationId="{0D284F31-BE97-48BE-B50A-EA7AC0641C0F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8"/>
            <ac:spMk id="26626" creationId="{12760993-18A3-40C6-BF79-B065208DB5BD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8"/>
            <ac:spMk id="26627" creationId="{76A55971-C68A-43A0-A50C-34C5FFD0FDCA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69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9"/>
            <ac:spMk id="28674" creationId="{444EFAFC-8EE5-4A4F-B5CE-421EA325A328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69"/>
            <ac:spMk id="28675" creationId="{FF507D23-6C04-43B3-8679-34722C1F6861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0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0"/>
            <ac:spMk id="30722" creationId="{EEAA88EA-FD05-4191-8160-A0CD11EA2C97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0"/>
            <ac:spMk id="30723" creationId="{F8C739EF-5B89-4DE4-AC7A-94B863352F06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1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1"/>
            <ac:spMk id="32770" creationId="{E1104357-7C51-4DE5-B86F-FD502DB14A9B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1"/>
            <ac:spMk id="32771" creationId="{5352D5DE-C9D3-4F10-8B81-68B850B67F51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2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2"/>
            <ac:spMk id="34818" creationId="{62D34D5B-C67B-4DC6-A6A1-A8ACE8FA7FCB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2"/>
            <ac:spMk id="34819" creationId="{8007EB38-F197-44EF-A1E6-379345F49145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3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3"/>
            <ac:spMk id="36866" creationId="{5F4A0FC3-42EB-4A33-B946-78B643687422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3"/>
            <ac:spMk id="36867" creationId="{629E38C1-2613-4965-B975-286E36533525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4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4"/>
            <ac:spMk id="38914" creationId="{2A932267-83D8-4A09-873F-3CF63E54E2B0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4"/>
            <ac:spMk id="38915" creationId="{59700B35-73AE-4BDF-80BB-3BFA6609C538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5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5"/>
            <ac:spMk id="40962" creationId="{D32F4B9A-4B70-4920-8238-CDA4BD53F6BA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5"/>
            <ac:spMk id="40963" creationId="{737379FA-A63F-4031-89CA-8E63C2D897BB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6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6"/>
            <ac:spMk id="43010" creationId="{B121B677-E48C-4199-9C5E-765F2F6F85F6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6"/>
            <ac:spMk id="43011" creationId="{280788EE-F73B-4CA4-A104-D2D444017426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7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7"/>
            <ac:spMk id="45058" creationId="{0E8EC9C8-ECA5-4481-A6D0-FE15A0F42157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7"/>
            <ac:spMk id="45059" creationId="{381AB7B2-C239-4E7D-B99B-E1C3B9D5AB46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8"/>
            <ac:spMk id="51202" creationId="{9FAF17D6-EDE2-4B50-A6EA-9E1924CA9FA5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8"/>
            <ac:spMk id="51203" creationId="{5675E8FE-C059-4D39-9FBC-CDE2AD928777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79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9"/>
            <ac:spMk id="53250" creationId="{61B45F1D-B540-48B6-BC45-88C79E06892A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79"/>
            <ac:spMk id="53251" creationId="{004F40A1-3EEA-4CF6-9DA0-873D71006A58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80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0"/>
            <ac:spMk id="55298" creationId="{CEB4B634-8325-4726-9B0B-05B4EA7C4209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0"/>
            <ac:spMk id="55299" creationId="{204F6D76-1DEB-4422-9493-5E9021F26966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81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1"/>
            <ac:spMk id="57346" creationId="{DEE7DA63-492F-468A-947E-6462BA60A02A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82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2"/>
            <ac:spMk id="59394" creationId="{2D09D180-5078-4240-94AE-04AB97300110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83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3"/>
            <ac:spMk id="61442" creationId="{1ECA9765-6A9C-49EF-8BBF-C741B1A2F0CF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84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4"/>
            <ac:spMk id="63490" creationId="{232AF45B-A15D-4392-937A-9F8A311A9F25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85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5"/>
            <ac:spMk id="65538" creationId="{D9C0F6A3-4A77-43EF-9DC6-0A6FDEF201D4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86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6"/>
            <ac:spMk id="67586" creationId="{3C6DC1A0-5AB1-4903-9672-D5CC3B4B8BB2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87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7"/>
            <ac:spMk id="69634" creationId="{7E44084C-68EE-4C32-AECD-F985968E4551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28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288"/>
            <ac:spMk id="71682" creationId="{E8A26F81-FD4E-425D-8D0B-82E0B3E93DE0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00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00"/>
            <ac:spMk id="73730" creationId="{3E214A9B-0163-4A54-B2E9-2E9211EF894C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01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01"/>
            <ac:spMk id="75778" creationId="{97A99717-23CB-47D0-8FE3-29CA50B24E02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02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02"/>
            <ac:spMk id="77827" creationId="{CE422046-AC15-44A4-8370-E054B94F0065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03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03"/>
            <ac:spMk id="79875" creationId="{BA2E4702-D2D6-4238-9455-9992E589BFC0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11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1"/>
            <ac:spMk id="81922" creationId="{43EC998E-766F-4020-8666-26CBC990A895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1"/>
            <ac:spMk id="81923" creationId="{9C11B851-E61E-42CA-B29E-BD5EB317830A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12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2"/>
            <ac:spMk id="83970" creationId="{C73C7433-CA84-4937-BA10-D0EFF0D2A39F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2"/>
            <ac:spMk id="83971" creationId="{0DEA3B02-07EB-4D5D-9CA3-808D35BEA54A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13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3"/>
            <ac:spMk id="86039" creationId="{4204EDED-829D-468B-A580-E8DF46A9CC0C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3"/>
            <ac:spMk id="86040" creationId="{D1D39998-5236-4BBB-B8AD-A7F6E7A0FDEA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14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4"/>
            <ac:spMk id="88087" creationId="{B84223DE-454E-4980-A8F5-A27D86B7EE78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4"/>
            <ac:spMk id="88088" creationId="{6B970FFD-E240-4F30-95B8-E3220030BBFD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15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5"/>
            <ac:spMk id="90135" creationId="{B4F5076A-FB92-4467-92E9-8CE7BDA06243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5"/>
            <ac:spMk id="90136" creationId="{D1146E21-F973-4877-BE19-CBB1FBDA7E85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16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6"/>
            <ac:spMk id="92183" creationId="{144E1771-D1C9-4F92-B0D4-0FB4A5C91CEE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6"/>
            <ac:spMk id="92184" creationId="{42D1F69C-184F-4B59-BA98-70250E18F85A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17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7"/>
            <ac:spMk id="94231" creationId="{0DA544F2-BFF0-42BB-93B2-C3149A7F2560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7"/>
            <ac:spMk id="94232" creationId="{292BD65D-6A0A-44A8-8EE2-48C2A34F4AD6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1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8"/>
            <ac:spMk id="96279" creationId="{F375347F-0291-42C8-AAFC-84A2BC07F14C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8"/>
            <ac:spMk id="96280" creationId="{25B0FC76-D878-4B39-B27B-82A782AD9743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19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9"/>
            <ac:spMk id="98327" creationId="{082560AD-F70F-42E1-B09E-9CE70B9FB4E2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19"/>
            <ac:spMk id="98328" creationId="{A7B121DE-08D0-4E11-AAF4-A1EF96D45F8A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0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0"/>
            <ac:spMk id="100375" creationId="{1756AA0F-F49E-40C0-8A59-EF3F77120A76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0"/>
            <ac:spMk id="100376" creationId="{B32DEEDF-FD2A-42E5-BE1D-4DBC5A9C7A59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1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1"/>
            <ac:spMk id="102423" creationId="{60F579E3-640E-40D3-BB5F-C834E5A1E3E3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1"/>
            <ac:spMk id="102424" creationId="{414E043D-99DB-4F9D-A579-4C47E19683E9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2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2"/>
            <ac:spMk id="104471" creationId="{BBC7C095-CFA4-40A4-A4ED-84F695679BAB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2"/>
            <ac:spMk id="104472" creationId="{6DFA0387-A065-4AF9-9102-05CE294CB640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3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3"/>
            <ac:spMk id="106522" creationId="{FF384AF5-1A66-49C2-8F4E-B3FE0B133958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3"/>
            <ac:spMk id="106523" creationId="{91810292-0C22-487A-8CB6-83564C82C157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4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4"/>
            <ac:spMk id="108570" creationId="{61DA6CC9-2443-46DC-8C56-E7CCBEC62858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4"/>
            <ac:spMk id="108571" creationId="{C779DFFB-9FE5-459C-89D2-A13870F84320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5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5"/>
            <ac:spMk id="110594" creationId="{542F8017-E1A0-4D33-AC69-92AFD93E6742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5"/>
            <ac:spMk id="110595" creationId="{ADC35943-68A9-4B10-940E-F2ABAFEF8C40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6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6"/>
            <ac:spMk id="112642" creationId="{0E4B37A8-C260-44E1-8A28-4BB7C6FCA191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6"/>
            <ac:spMk id="112643" creationId="{C3E9CC0C-EFAC-482D-8A8A-1155DF824AC8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7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7"/>
            <ac:spMk id="114690" creationId="{4D0A7119-7EDE-4388-B603-50B4B630CFAB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7"/>
            <ac:spMk id="114691" creationId="{C9F0992A-8757-4ED4-961C-8D4A28940FDB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8"/>
            <ac:spMk id="116742" creationId="{E581FCE7-EA95-43CB-A8F4-210FE7EA82D3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8"/>
            <ac:spMk id="116744" creationId="{D99A5DF8-74E6-4772-8FFA-751C5BA947AC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29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9"/>
            <ac:spMk id="118790" creationId="{852F87F2-AFDC-4B72-B66B-3F23B1566EB2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29"/>
            <ac:spMk id="118792" creationId="{180390D1-D7EA-4291-AF76-804FD939F105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0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0"/>
            <ac:spMk id="120838" creationId="{0452CF5E-4F4C-4C6B-A09B-380A3DBFB3FF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0"/>
            <ac:spMk id="120840" creationId="{01EB3FB0-5B87-4F3A-9D79-495CF33F3DB7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1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1"/>
            <ac:spMk id="122882" creationId="{6D431018-C2ED-4297-B169-66E2B1C7FFE2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1"/>
            <ac:spMk id="122884" creationId="{CE8D510A-0B3E-4899-9F87-30A6010B1D03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2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2"/>
            <ac:spMk id="124930" creationId="{76A3C74A-27EF-40A3-99D2-960F4BD8C805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2"/>
            <ac:spMk id="124932" creationId="{4EEF21D0-9132-430C-ACF1-4E4027E09077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3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3"/>
            <ac:spMk id="126978" creationId="{A643F57F-6032-4814-B36C-36CDCE6E1B7A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3"/>
            <ac:spMk id="126980" creationId="{CFACC1F6-401C-4135-96D7-D867C3E59667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4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4"/>
            <ac:spMk id="129026" creationId="{6139EFEC-0C96-4EA5-962E-9664074D2632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4"/>
            <ac:spMk id="129028" creationId="{B0D0FC5D-E67C-4B2C-9F4E-A049FBEDE621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5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5"/>
            <ac:spMk id="131074" creationId="{E3D46237-EC3C-45AE-9F59-656C3FD92A37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6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6"/>
            <ac:spMk id="133122" creationId="{A2EE3CD3-015E-4BCB-9F23-FE93B209FD71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7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7"/>
            <ac:spMk id="135170" creationId="{2DB77883-B97E-4709-9F47-53E178087751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8"/>
            <ac:spMk id="137218" creationId="{C3037808-4765-403D-83FA-2B5FFBD5D82D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39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39"/>
            <ac:spMk id="139266" creationId="{383F58B3-B17C-495D-89C5-C7F720511176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40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40"/>
            <ac:spMk id="141314" creationId="{F00CFFE7-9B0E-464B-8D42-28BC56BCFDBC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43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43"/>
            <ac:spMk id="143362" creationId="{7B4F0EBA-D14E-4F1F-A5EB-9B173A33BD32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44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44"/>
            <ac:spMk id="145410" creationId="{CCDB5231-2BC7-4284-917D-87A5A9704004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45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45"/>
            <ac:spMk id="147458" creationId="{DBD6F4C3-04A4-472F-AC18-3075F210CF9F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46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46"/>
            <ac:spMk id="149506" creationId="{266C98FB-29DD-4360-82E2-A12C7ACD9C63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47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47"/>
            <ac:spMk id="151554" creationId="{CAAA4FEE-757A-4C1E-8047-06DF5EB7F00B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4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48"/>
            <ac:spMk id="153602" creationId="{39D26585-E7D5-4910-B063-2231A3C1658D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49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49"/>
            <ac:spMk id="155650" creationId="{CAEFA376-5147-4DCE-B06A-7ACE68E8604E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0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0"/>
            <ac:spMk id="157698" creationId="{BDDA7470-91EC-45FA-8B3E-7CC60F2675D0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1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1"/>
            <ac:spMk id="159746" creationId="{84914EBC-46DE-4FC1-B281-8122E2716659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1"/>
            <ac:spMk id="159748" creationId="{B49E3DBA-60B5-4A1E-BB1E-ED4061883FDD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2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2"/>
            <ac:spMk id="161794" creationId="{B14F8B5B-2543-404D-AA7E-C73AE7D0C773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3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3"/>
            <ac:spMk id="163842" creationId="{9ADE3A39-C5FD-4E33-AD75-0E75CC78FCE7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3"/>
            <ac:spMk id="163843" creationId="{8157AC70-7EA4-48AD-8DCD-D1D809940092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4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4"/>
            <ac:spMk id="165890" creationId="{CB9099B8-D64C-4110-B54D-B3DA61349DF4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4"/>
            <ac:spMk id="165891" creationId="{3FD4E605-C13E-49B2-A6FE-2D8A7549EFD8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5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5"/>
            <ac:spMk id="167938" creationId="{AF9E4040-08B3-4655-99EE-FAB13E84F81E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5"/>
            <ac:spMk id="167939" creationId="{976D7176-C5E0-44B8-8B72-095A1B8A5CCD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6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6"/>
            <ac:spMk id="169986" creationId="{1EABFDE5-0858-49FF-AABF-654D260658EB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6"/>
            <ac:spMk id="169987" creationId="{26D25D63-68CC-48D9-8A5F-812298246992}"/>
          </ac:spMkLst>
        </pc:spChg>
      </pc:sldChg>
      <pc:sldChg chg="addSp delSp modSp mod setBg modClrScheme delDesignElem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7"/>
        </pc:sldMkLst>
        <pc:spChg chg="add del">
          <ac:chgData name="Ms. Divya Sharma S.G." userId="S::sg_divya@blr.amrita.edu::74ed4411-1df2-4799-8a50-640a77fe483c" providerId="AD" clId="Web-{7BBC20AA-6F93-499D-9498-99D6DE5D3DC1}" dt="2020-10-11T05:04:47.156" v="2"/>
          <ac:spMkLst>
            <pc:docMk/>
            <pc:sldMk cId="0" sldId="357"/>
            <ac:spMk id="72" creationId="{923E8915-D2AA-4327-A45A-972C3CA9574B}"/>
          </ac:spMkLst>
        </pc:spChg>
        <pc:spChg chg="add del">
          <ac:chgData name="Ms. Divya Sharma S.G." userId="S::sg_divya@blr.amrita.edu::74ed4411-1df2-4799-8a50-640a77fe483c" providerId="AD" clId="Web-{7BBC20AA-6F93-499D-9498-99D6DE5D3DC1}" dt="2020-10-11T05:04:47.156" v="2"/>
          <ac:spMkLst>
            <pc:docMk/>
            <pc:sldMk cId="0" sldId="357"/>
            <ac:spMk id="74" creationId="{8302FC3C-9804-4950-B721-5FD704BA6065}"/>
          </ac:spMkLst>
        </pc:spChg>
        <pc:spChg chg="add del">
          <ac:chgData name="Ms. Divya Sharma S.G." userId="S::sg_divya@blr.amrita.edu::74ed4411-1df2-4799-8a50-640a77fe483c" providerId="AD" clId="Web-{7BBC20AA-6F93-499D-9498-99D6DE5D3DC1}" dt="2020-10-11T05:04:47.156" v="2"/>
          <ac:spMkLst>
            <pc:docMk/>
            <pc:sldMk cId="0" sldId="357"/>
            <ac:spMk id="80" creationId="{F3798573-F27B-47EB-8EA4-7EE34954C2D6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7"/>
            <ac:spMk id="172034" creationId="{6A1730A0-22DD-443A-BA15-F3E27E9BBA9F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7"/>
            <ac:spMk id="172035" creationId="{68794F85-B669-4E40-83D7-C658434AA259}"/>
          </ac:spMkLst>
        </pc:spChg>
        <pc:picChg chg="add del">
          <ac:chgData name="Ms. Divya Sharma S.G." userId="S::sg_divya@blr.amrita.edu::74ed4411-1df2-4799-8a50-640a77fe483c" providerId="AD" clId="Web-{7BBC20AA-6F93-499D-9498-99D6DE5D3DC1}" dt="2020-10-11T05:04:47.156" v="2"/>
          <ac:picMkLst>
            <pc:docMk/>
            <pc:sldMk cId="0" sldId="357"/>
            <ac:picMk id="78" creationId="{3BC6EBB2-9BDC-4075-BA6B-43A9FBF9C86C}"/>
          </ac:picMkLst>
        </pc:picChg>
        <pc:cxnChg chg="add del">
          <ac:chgData name="Ms. Divya Sharma S.G." userId="S::sg_divya@blr.amrita.edu::74ed4411-1df2-4799-8a50-640a77fe483c" providerId="AD" clId="Web-{7BBC20AA-6F93-499D-9498-99D6DE5D3DC1}" dt="2020-10-11T05:04:47.156" v="2"/>
          <ac:cxnSpMkLst>
            <pc:docMk/>
            <pc:sldMk cId="0" sldId="357"/>
            <ac:cxnSpMk id="76" creationId="{6B9695BD-ECF6-49CA-8877-8C493193C65D}"/>
          </ac:cxnSpMkLst>
        </pc:cxn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8"/>
            <ac:spMk id="174082" creationId="{07A098DE-2B81-4ECE-9F8D-123E7828FDF0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8"/>
            <ac:spMk id="174083" creationId="{020C32CF-08F2-40FF-B562-A1DE1A473B22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8"/>
            <ac:spMk id="174084" creationId="{83CD7576-DEDB-4E41-8A28-3DDDA10F7F0E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59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9"/>
            <ac:spMk id="176130" creationId="{6A2AE25A-4D5A-480E-A306-136D6B459F5A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59"/>
            <ac:spMk id="176131" creationId="{BCFE89C0-E588-4536-9BBD-333B31A86C5D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60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0"/>
            <ac:spMk id="178178" creationId="{4CF2851A-519A-44F9-BC00-886927044438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0"/>
            <ac:spMk id="178179" creationId="{2A59E31D-6CDE-4EDD-BCA1-D4A16068CF45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64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4"/>
            <ac:spMk id="47106" creationId="{1669FFE4-DF7A-4917-9A92-E7074B617F2F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4"/>
            <ac:spMk id="47107" creationId="{04EB02E1-44F8-4E96-B04A-C8BFE46DDD0A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66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6"/>
            <ac:spMk id="49154" creationId="{1AE656B5-F9AA-4E87-97E0-F0D67622B35A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6"/>
            <ac:spMk id="49155" creationId="{B080857C-77A3-455D-B670-E461C0BF7856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67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7"/>
            <ac:spMk id="180226" creationId="{FBAB21E6-484F-4CC5-B602-CEB22D97712D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7"/>
            <ac:spMk id="180227" creationId="{B4B1FFEF-A61C-4E0D-B9F9-8E8D30708589}"/>
          </ac:spMkLst>
        </pc:spChg>
      </pc:sldChg>
      <pc:sldChg chg="modSp mod modClrScheme chgLayout">
        <pc:chgData name="Ms. Divya Sharma S.G." userId="S::sg_divya@blr.amrita.edu::74ed4411-1df2-4799-8a50-640a77fe483c" providerId="AD" clId="Web-{7BBC20AA-6F93-499D-9498-99D6DE5D3DC1}" dt="2020-10-11T05:05:32.751" v="3"/>
        <pc:sldMkLst>
          <pc:docMk/>
          <pc:sldMk cId="0" sldId="368"/>
        </pc:sldMkLst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8"/>
            <ac:spMk id="182274" creationId="{E5BB081A-0EA6-4DBD-8638-858BFC255752}"/>
          </ac:spMkLst>
        </pc:spChg>
        <pc:spChg chg="mod ord">
          <ac:chgData name="Ms. Divya Sharma S.G." userId="S::sg_divya@blr.amrita.edu::74ed4411-1df2-4799-8a50-640a77fe483c" providerId="AD" clId="Web-{7BBC20AA-6F93-499D-9498-99D6DE5D3DC1}" dt="2020-10-11T05:05:32.751" v="3"/>
          <ac:spMkLst>
            <pc:docMk/>
            <pc:sldMk cId="0" sldId="368"/>
            <ac:spMk id="182275" creationId="{DCFFF6D7-F2EE-4E08-A11B-5DE9EE8770AB}"/>
          </ac:spMkLst>
        </pc:spChg>
      </pc:sldChg>
      <pc:sldMasterChg chg="del delSldLayout">
        <pc:chgData name="Ms. Divya Sharma S.G." userId="S::sg_divya@blr.amrita.edu::74ed4411-1df2-4799-8a50-640a77fe483c" providerId="AD" clId="Web-{7BBC20AA-6F93-499D-9498-99D6DE5D3DC1}" dt="2020-10-11T05:03:28.404" v="0"/>
        <pc:sldMasterMkLst>
          <pc:docMk/>
          <pc:sldMasterMk cId="0" sldId="2147483648"/>
        </pc:sldMasterMkLst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2939365768" sldId="2147483649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1976422935" sldId="2147483650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308383938" sldId="2147483651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1410739166" sldId="2147483652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266979111" sldId="2147483653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2498592079" sldId="2147483654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3532578300" sldId="2147483655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2149110980" sldId="2147483656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2904618090" sldId="2147483657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3034128982" sldId="2147483658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2979630028" sldId="2147483659"/>
          </pc:sldLayoutMkLst>
        </pc:sldLayoutChg>
        <pc:sldLayoutChg chg="del">
          <pc:chgData name="Ms. Divya Sharma S.G." userId="S::sg_divya@blr.amrita.edu::74ed4411-1df2-4799-8a50-640a77fe483c" providerId="AD" clId="Web-{7BBC20AA-6F93-499D-9498-99D6DE5D3DC1}" dt="2020-10-11T05:03:28.404" v="0"/>
          <pc:sldLayoutMkLst>
            <pc:docMk/>
            <pc:sldMasterMk cId="0" sldId="2147483648"/>
            <pc:sldLayoutMk cId="3493941948" sldId="2147483660"/>
          </pc:sldLayoutMkLst>
        </pc:sldLayoutChg>
      </pc:sldMasterChg>
      <pc:sldMasterChg chg="add del addSldLayout delSldLayout modSldLayout">
        <pc:chgData name="Ms. Divya Sharma S.G." userId="S::sg_divya@blr.amrita.edu::74ed4411-1df2-4799-8a50-640a77fe483c" providerId="AD" clId="Web-{7BBC20AA-6F93-499D-9498-99D6DE5D3DC1}" dt="2020-10-11T05:04:47.156" v="2"/>
        <pc:sldMasterMkLst>
          <pc:docMk/>
          <pc:sldMasterMk cId="46404076" sldId="2147483661"/>
        </pc:sldMasterMkLst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640497850" sldId="2147483662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4193372682" sldId="2147483663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1945510043" sldId="2147483664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2521745309" sldId="2147483665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318438823" sldId="2147483666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3052814759" sldId="2147483667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3692504963" sldId="2147483668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4277136704" sldId="2147483669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532732517" sldId="2147483670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1687487132" sldId="2147483671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413153616" sldId="2147483672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1551802659" sldId="2147483673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3409773081" sldId="2147483674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382846091" sldId="2147483675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339629559" sldId="2147483676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109821003" sldId="2147483677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830518434" sldId="2147483678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4:47.156" v="2"/>
          <pc:sldLayoutMkLst>
            <pc:docMk/>
            <pc:sldMasterMk cId="46404076" sldId="2147483661"/>
            <pc:sldLayoutMk cId="159912930" sldId="2147483679"/>
          </pc:sldLayoutMkLst>
        </pc:sldLayoutChg>
      </pc:sldMasterChg>
      <pc:sldMasterChg chg="add del addSldLayout delSldLayout modSldLayout">
        <pc:chgData name="Ms. Divya Sharma S.G." userId="S::sg_divya@blr.amrita.edu::74ed4411-1df2-4799-8a50-640a77fe483c" providerId="AD" clId="Web-{7BBC20AA-6F93-499D-9498-99D6DE5D3DC1}" dt="2020-10-11T05:05:32.751" v="3"/>
        <pc:sldMasterMkLst>
          <pc:docMk/>
          <pc:sldMasterMk cId="1365200370" sldId="2147483680"/>
        </pc:sldMasterMkLst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3495067127" sldId="2147483681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478582886" sldId="2147483682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1153280753" sldId="2147483683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3000059971" sldId="2147483684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1621770268" sldId="2147483685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3046504900" sldId="2147483686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2671844118" sldId="2147483687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3936602691" sldId="2147483688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3531098062" sldId="2147483689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1936026673" sldId="2147483690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783396051" sldId="2147483691"/>
          </pc:sldLayoutMkLst>
        </pc:sldLayoutChg>
        <pc:sldLayoutChg chg="add del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1365200370" sldId="2147483680"/>
            <pc:sldLayoutMk cId="1000450831" sldId="2147483692"/>
          </pc:sldLayoutMkLst>
        </pc:sldLayoutChg>
      </pc:sldMasterChg>
      <pc:sldMasterChg chg="add addSldLayout modSldLayout">
        <pc:chgData name="Ms. Divya Sharma S.G." userId="S::sg_divya@blr.amrita.edu::74ed4411-1df2-4799-8a50-640a77fe483c" providerId="AD" clId="Web-{7BBC20AA-6F93-499D-9498-99D6DE5D3DC1}" dt="2020-10-11T05:05:32.751" v="3"/>
        <pc:sldMasterMkLst>
          <pc:docMk/>
          <pc:sldMasterMk cId="808717645" sldId="2147483693"/>
        </pc:sldMasterMkLst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57225154" sldId="2147483694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1615981794" sldId="2147483695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716176420" sldId="2147483696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1870005557" sldId="2147483697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2078199897" sldId="2147483698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3712328658" sldId="2147483699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851897436" sldId="2147483700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112698628" sldId="2147483701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1468372057" sldId="2147483702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2261408509" sldId="2147483703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1119811770" sldId="2147483704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629364749" sldId="2147483705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877856303" sldId="2147483706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2502327595" sldId="2147483707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830092733" sldId="2147483708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1926084372" sldId="2147483709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676885402" sldId="2147483710"/>
          </pc:sldLayoutMkLst>
        </pc:sldLayoutChg>
        <pc:sldLayoutChg chg="add mod replId">
          <pc:chgData name="Ms. Divya Sharma S.G." userId="S::sg_divya@blr.amrita.edu::74ed4411-1df2-4799-8a50-640a77fe483c" providerId="AD" clId="Web-{7BBC20AA-6F93-499D-9498-99D6DE5D3DC1}" dt="2020-10-11T05:05:32.751" v="3"/>
          <pc:sldLayoutMkLst>
            <pc:docMk/>
            <pc:sldMasterMk cId="808717645" sldId="2147483693"/>
            <pc:sldLayoutMk cId="2831297455" sldId="2147483711"/>
          </pc:sldLayoutMkLst>
        </pc:sldLayoutChg>
      </pc:sldMasterChg>
    </pc:docChg>
  </pc:docChgLst>
  <pc:docChgLst>
    <pc:chgData name="Siva Raghava Machavaram" userId="S::blenu4mee17073@bl.students.amrita.edu::369c9402-86a0-4276-a90e-06157d9c4443" providerId="AD" clId="Web-{2FDDAF22-EF30-408D-AB52-8F25CB9FB84B}"/>
    <pc:docChg chg="modSld">
      <pc:chgData name="Siva Raghava Machavaram" userId="S::blenu4mee17073@bl.students.amrita.edu::369c9402-86a0-4276-a90e-06157d9c4443" providerId="AD" clId="Web-{2FDDAF22-EF30-408D-AB52-8F25CB9FB84B}" dt="2020-10-06T13:34:20.604" v="1" actId="1076"/>
      <pc:docMkLst>
        <pc:docMk/>
      </pc:docMkLst>
      <pc:sldChg chg="addSp modSp">
        <pc:chgData name="Siva Raghava Machavaram" userId="S::blenu4mee17073@bl.students.amrita.edu::369c9402-86a0-4276-a90e-06157d9c4443" providerId="AD" clId="Web-{2FDDAF22-EF30-408D-AB52-8F25CB9FB84B}" dt="2020-10-06T13:34:20.604" v="1" actId="1076"/>
        <pc:sldMkLst>
          <pc:docMk/>
          <pc:sldMk cId="0" sldId="256"/>
        </pc:sldMkLst>
        <pc:spChg chg="add mod">
          <ac:chgData name="Siva Raghava Machavaram" userId="S::blenu4mee17073@bl.students.amrita.edu::369c9402-86a0-4276-a90e-06157d9c4443" providerId="AD" clId="Web-{2FDDAF22-EF30-408D-AB52-8F25CB9FB84B}" dt="2020-10-06T13:34:20.604" v="1" actId="1076"/>
          <ac:spMkLst>
            <pc:docMk/>
            <pc:sldMk cId="0" sldId="256"/>
            <ac:spMk id="2" creationId="{09AF6B49-8083-4490-B630-F8D8FA89BDC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B7A2F98-00A9-46D6-BC3E-84C68C99E4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1A53D2D-879C-4EDE-A579-39F7525C32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3B15BC9-C936-4F62-BFE6-7C4F6C05B2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91DBAD3-774A-405B-86D2-20DA3550C3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F396F6-540D-4145-82C4-3D0D8E215C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0CBFC7D-316D-4787-8351-46EE0367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96888"/>
            <a:ext cx="671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Page </a:t>
            </a:r>
            <a:fld id="{698B119A-B28E-4478-91B2-4C3659EF640D}" type="slidenum">
              <a:rPr lang="en-US" altLang="en-US" sz="1000"/>
              <a:pPr/>
              <a:t>‹#›</a:t>
            </a:fld>
            <a:endParaRPr lang="en-US" altLang="en-US" sz="100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1B4B402-660C-411E-941C-ED07D9ED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496888"/>
            <a:ext cx="37068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000"/>
              <a:t>Chapter 9 - Capital Budgeting Techniques and Practice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8256291-000B-4189-B051-D547A46EB2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D8C0548-822C-4A0F-82B3-59E744B6DD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AA3AC2-9197-41CF-92E3-600C9980DB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1DD92F2-EF31-4F21-9298-1AA837EDF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E3531C7E-0A8E-4CE4-9068-8B68108969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2F2BE4A-42F7-4698-A21E-97DA100EF7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CC25EFF-B5FA-4007-8814-51A30CF3C0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A0913C-0F8B-4DF4-BF99-9BAE97D02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19AB5-00C9-4147-96FA-260A2CC731C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57A94E1-FF7C-403D-B597-F33A73B16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A64745D-651B-40DE-B251-3FFB2A286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B8A8136-B6B8-42EA-9645-6296E0056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19376-DD16-485F-8A27-AA9D621DF3E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ABA99E8-6D94-40F6-82E5-AC17B1DDE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536054C-3461-462D-8DE2-F2B8445959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DBF211F-442B-424B-9CAF-33B84BD70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36D95-919C-4D71-AF52-7BB4504BC89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7A3ADAB-3D33-4F6B-BC56-CA1DEFE0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C01EFB7-3374-4608-93C7-F707D476E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548DA77-F281-4A6C-A042-3A419D248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88EA6-7E24-45AE-85A3-1BAF079FCD27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64866" name="Rectangle 1026">
            <a:extLst>
              <a:ext uri="{FF2B5EF4-FFF2-40B4-BE49-F238E27FC236}">
                <a16:creationId xmlns:a16="http://schemas.microsoft.com/office/drawing/2014/main" id="{F3248C9F-8582-45F3-B61C-EBD9808FB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4867" name="Rectangle 1027">
            <a:extLst>
              <a:ext uri="{FF2B5EF4-FFF2-40B4-BE49-F238E27FC236}">
                <a16:creationId xmlns:a16="http://schemas.microsoft.com/office/drawing/2014/main" id="{2F8275A1-4BF6-472A-83C7-59A15FB29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0A4083A-A62B-43E7-87A4-B01D2712E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DFDD5-ED97-4A11-8AFE-E1E43C666A2B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66914" name="Rectangle 1026">
            <a:extLst>
              <a:ext uri="{FF2B5EF4-FFF2-40B4-BE49-F238E27FC236}">
                <a16:creationId xmlns:a16="http://schemas.microsoft.com/office/drawing/2014/main" id="{3FFFE49E-37D7-43B2-A055-757C6BA33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6915" name="Rectangle 1027">
            <a:extLst>
              <a:ext uri="{FF2B5EF4-FFF2-40B4-BE49-F238E27FC236}">
                <a16:creationId xmlns:a16="http://schemas.microsoft.com/office/drawing/2014/main" id="{3B607C09-8E59-4DE0-9755-F236B238E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5D04415-982A-43BD-BE77-E599BA00D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92852-882B-432A-8D38-FB50B5212305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EE952693-4ABC-4A44-B58D-145C29FA0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48329ED9-C20E-48ED-895F-5A0522B11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26AB0D4-3118-4EF0-89CB-60DB31C74A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6AC0C-F3B1-42EF-976D-FB82CF31239E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F1CCB9F1-7A7B-43B8-8DBE-FDFFDDAF0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CF3FF3BA-EAAD-4F4F-9DE5-DDEA2225B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FC11A25-063D-45F7-B8CD-699B506053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13701-9481-475F-A57A-B540B468F28A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77154" name="Rectangle 1026">
            <a:extLst>
              <a:ext uri="{FF2B5EF4-FFF2-40B4-BE49-F238E27FC236}">
                <a16:creationId xmlns:a16="http://schemas.microsoft.com/office/drawing/2014/main" id="{E8F2DA2E-7CAB-48B6-949C-6C2BBF208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7155" name="Rectangle 1027">
            <a:extLst>
              <a:ext uri="{FF2B5EF4-FFF2-40B4-BE49-F238E27FC236}">
                <a16:creationId xmlns:a16="http://schemas.microsoft.com/office/drawing/2014/main" id="{FF6F66A8-2AF4-411F-9AFB-C87254A74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EA9B3B0-D965-45CA-853E-487485736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C0DE1-BAF0-4C49-9FFB-0107D933C6B9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79202" name="Rectangle 3074">
            <a:extLst>
              <a:ext uri="{FF2B5EF4-FFF2-40B4-BE49-F238E27FC236}">
                <a16:creationId xmlns:a16="http://schemas.microsoft.com/office/drawing/2014/main" id="{BB7931D0-747F-4519-B90D-F796E9545F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9203" name="Rectangle 3075">
            <a:extLst>
              <a:ext uri="{FF2B5EF4-FFF2-40B4-BE49-F238E27FC236}">
                <a16:creationId xmlns:a16="http://schemas.microsoft.com/office/drawing/2014/main" id="{7B55A9B5-1235-4D9F-B5FA-0EBCB62D4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0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1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36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56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9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84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85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4C8E-B40D-401E-A705-BED0859C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76200"/>
            <a:ext cx="7715250" cy="8382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D2AA-9901-4833-A08B-62839945A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8" y="1639888"/>
            <a:ext cx="8901112" cy="15732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58B68-C077-4E8C-AD65-8FD9A113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488" y="3365500"/>
            <a:ext cx="8901112" cy="15732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8C20-0A51-4AE3-AD50-A37D166A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DA049-69B1-4973-AD42-E9810E92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5C1D-4ADE-49C3-9FAD-CE4A7E93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134942-869A-4F8D-83C6-A2847D00A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2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8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0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9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9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17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A7442AE-65A3-4208-9B6E-B610ADBCF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2128838"/>
            <a:ext cx="5854700" cy="2114550"/>
          </a:xfrm>
          <a:prstGeom prst="rect">
            <a:avLst/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Oval 3">
            <a:extLst>
              <a:ext uri="{FF2B5EF4-FFF2-40B4-BE49-F238E27FC236}">
                <a16:creationId xmlns:a16="http://schemas.microsoft.com/office/drawing/2014/main" id="{4E7BDA36-6E70-4882-AA11-28D56944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2036763"/>
            <a:ext cx="3509962" cy="21844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2B685FC9-EDDE-41DB-8FEA-9682E11AF290}"/>
              </a:ext>
            </a:extLst>
          </p:cNvPr>
          <p:cNvSpPr>
            <a:spLocks/>
          </p:cNvSpPr>
          <p:nvPr/>
        </p:nvSpPr>
        <p:spPr bwMode="auto">
          <a:xfrm>
            <a:off x="2433638" y="3848100"/>
            <a:ext cx="3905250" cy="1512888"/>
          </a:xfrm>
          <a:custGeom>
            <a:avLst/>
            <a:gdLst>
              <a:gd name="T0" fmla="*/ 0 w 2460"/>
              <a:gd name="T1" fmla="*/ 322 h 953"/>
              <a:gd name="T2" fmla="*/ 776 w 2460"/>
              <a:gd name="T3" fmla="*/ 952 h 953"/>
              <a:gd name="T4" fmla="*/ 2459 w 2460"/>
              <a:gd name="T5" fmla="*/ 776 h 953"/>
              <a:gd name="T6" fmla="*/ 2166 w 2460"/>
              <a:gd name="T7" fmla="*/ 0 h 953"/>
              <a:gd name="T8" fmla="*/ 0 w 2460"/>
              <a:gd name="T9" fmla="*/ 322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0" h="953">
                <a:moveTo>
                  <a:pt x="0" y="322"/>
                </a:moveTo>
                <a:lnTo>
                  <a:pt x="776" y="952"/>
                </a:lnTo>
                <a:lnTo>
                  <a:pt x="2459" y="776"/>
                </a:lnTo>
                <a:lnTo>
                  <a:pt x="2166" y="0"/>
                </a:lnTo>
                <a:lnTo>
                  <a:pt x="0" y="322"/>
                </a:lnTo>
              </a:path>
            </a:pathLst>
          </a:cu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14FBB7-9D39-496D-94B9-222563E7D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6430963"/>
            <a:ext cx="315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0FE4093-82CB-42B9-99D2-894CFC1F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2462213"/>
            <a:ext cx="3819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Capital-Budgeting</a:t>
            </a:r>
          </a:p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Techniques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EDAD95C-56A2-4B40-9483-16E1B7E4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2462213"/>
            <a:ext cx="21923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Chapter 9</a:t>
            </a:r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B1C8FD3A-95DA-4FE1-AF76-5E1022F8A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2384425"/>
            <a:ext cx="8015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6929701-5C82-4C6E-BFE3-9537554E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4343400"/>
            <a:ext cx="303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F6B49-8083-4490-B630-F8D8FA89BDC2}"/>
              </a:ext>
            </a:extLst>
          </p:cNvPr>
          <p:cNvSpPr txBox="1"/>
          <p:nvPr/>
        </p:nvSpPr>
        <p:spPr>
          <a:xfrm>
            <a:off x="3200400" y="32087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2EC4965-9C4E-443A-BC06-EEBC0EF4B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611C257-8941-4708-ABE8-1BBF24AF0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1BEA5AE-963E-49C7-BC37-FCF425A9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06E32022-1567-46D1-845B-2595067CB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4D85670B-5695-4EAC-AFEC-743EAA4AF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AFD7658B-E46D-4FF2-B599-6C8DEFD3C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396EDEC6-996D-434A-A112-7C3C9B9B1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DC1FB8B5-0318-4D7E-B3AF-9F459C467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5FE36473-AAEF-47F8-8061-48B9A85D6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28CBAF86-06BC-41A8-B289-3388E107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3E8AC800-7EBD-4342-8B5B-92DC414C4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118A2D77-85D1-452C-99F3-C92002522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A43F9A72-288C-4512-837E-9F858B6A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62E84B33-675D-4000-BA00-E5E74285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22544" name="Rectangle 16">
            <a:extLst>
              <a:ext uri="{FF2B5EF4-FFF2-40B4-BE49-F238E27FC236}">
                <a16:creationId xmlns:a16="http://schemas.microsoft.com/office/drawing/2014/main" id="{4DE4A979-4E0A-4CD8-8F4A-87806A81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-6,500</a:t>
            </a:r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9603CEBC-05AB-401C-A429-FEFEAF8B0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-3,000</a:t>
            </a:r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9E1E752E-1208-4438-A2D9-9D3E6539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2547" name="Rectangle 19">
            <a:extLst>
              <a:ext uri="{FF2B5EF4-FFF2-40B4-BE49-F238E27FC236}">
                <a16:creationId xmlns:a16="http://schemas.microsoft.com/office/drawing/2014/main" id="{E618F928-D538-4929-98A5-8D6C526B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2548" name="Rectangle 20">
            <a:extLst>
              <a:ext uri="{FF2B5EF4-FFF2-40B4-BE49-F238E27FC236}">
                <a16:creationId xmlns:a16="http://schemas.microsoft.com/office/drawing/2014/main" id="{88C7ED86-EB29-48FC-8896-909A9045B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DAE7016C-0B28-43C4-BBB7-833BFEAF0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grpSp>
        <p:nvGrpSpPr>
          <p:cNvPr id="22556" name="Group 28">
            <a:extLst>
              <a:ext uri="{FF2B5EF4-FFF2-40B4-BE49-F238E27FC236}">
                <a16:creationId xmlns:a16="http://schemas.microsoft.com/office/drawing/2014/main" id="{49057DE3-62A5-4B08-A244-196CDBED1F14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2550" name="Rectangle 22">
              <a:extLst>
                <a:ext uri="{FF2B5EF4-FFF2-40B4-BE49-F238E27FC236}">
                  <a16:creationId xmlns:a16="http://schemas.microsoft.com/office/drawing/2014/main" id="{ED71C075-354B-4443-81FC-FBBDDCAF4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1" name="Rectangle 23">
              <a:extLst>
                <a:ext uri="{FF2B5EF4-FFF2-40B4-BE49-F238E27FC236}">
                  <a16:creationId xmlns:a16="http://schemas.microsoft.com/office/drawing/2014/main" id="{6B7059BC-A928-45F8-A6C6-B575E727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2" name="Line 24">
              <a:extLst>
                <a:ext uri="{FF2B5EF4-FFF2-40B4-BE49-F238E27FC236}">
                  <a16:creationId xmlns:a16="http://schemas.microsoft.com/office/drawing/2014/main" id="{69506841-8471-4055-9A39-9EAF87598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3" name="Rectangle 25">
              <a:extLst>
                <a:ext uri="{FF2B5EF4-FFF2-40B4-BE49-F238E27FC236}">
                  <a16:creationId xmlns:a16="http://schemas.microsoft.com/office/drawing/2014/main" id="{2A9F1C6E-5AB4-428F-A56E-750D0F74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2554" name="Freeform 26">
              <a:extLst>
                <a:ext uri="{FF2B5EF4-FFF2-40B4-BE49-F238E27FC236}">
                  <a16:creationId xmlns:a16="http://schemas.microsoft.com/office/drawing/2014/main" id="{49D95799-BEC8-4784-AA01-34289461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5" name="Rectangle 27">
              <a:extLst>
                <a:ext uri="{FF2B5EF4-FFF2-40B4-BE49-F238E27FC236}">
                  <a16:creationId xmlns:a16="http://schemas.microsoft.com/office/drawing/2014/main" id="{CCABA550-965C-42BC-9840-F95B946E8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04249DB-B014-4C5D-9EC4-4D3C8D13B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D284F31-BE97-48BE-B50A-EA7AC0641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8DCE72B2-0AD3-4302-8BA6-E2C4D20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0C9B37D4-46F2-4D26-A6B8-4BADFD38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6F2F5ACF-6675-412F-A63B-C2C92DD88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806249DA-1B96-4B8C-B7CA-226A3C115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9114FE06-D7EB-423B-BD72-2F204C95B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479AA440-CE11-45EF-A77C-0C5D84722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6DA234AA-BF57-4EE5-90B8-C45402D7F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1D0228E2-A997-43B0-B7A8-1025EDC34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F3ED843C-66CE-4E01-9309-726E0294C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37C82418-D0A3-4A25-B420-8385894BB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0" name="AutoShape 14">
            <a:extLst>
              <a:ext uri="{FF2B5EF4-FFF2-40B4-BE49-F238E27FC236}">
                <a16:creationId xmlns:a16="http://schemas.microsoft.com/office/drawing/2014/main" id="{E7844676-E373-4226-9FB9-CB75C417C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4A5027EC-95DD-4A21-824D-5C52F356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048D724E-AF57-4EDA-A265-A7AE5927F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-6,500</a:t>
            </a: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FFF1F14F-90A5-4E15-98BA-25A21DF7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-3,000</a:t>
            </a:r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CB6A3FF2-3771-4AA7-A38A-6544B468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+500</a:t>
            </a:r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4637B649-0349-4C2B-AFDA-A88F43985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7341C47F-25E9-4672-BF5A-0F2567A3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24597" name="Rectangle 21">
            <a:extLst>
              <a:ext uri="{FF2B5EF4-FFF2-40B4-BE49-F238E27FC236}">
                <a16:creationId xmlns:a16="http://schemas.microsoft.com/office/drawing/2014/main" id="{BD1BDDE6-DCE4-476E-A58B-0AC2DA98E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grpSp>
        <p:nvGrpSpPr>
          <p:cNvPr id="24604" name="Group 28">
            <a:extLst>
              <a:ext uri="{FF2B5EF4-FFF2-40B4-BE49-F238E27FC236}">
                <a16:creationId xmlns:a16="http://schemas.microsoft.com/office/drawing/2014/main" id="{D6BA4F17-CA2C-4A3C-9148-2BF1321A4A1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4598" name="Rectangle 22">
              <a:extLst>
                <a:ext uri="{FF2B5EF4-FFF2-40B4-BE49-F238E27FC236}">
                  <a16:creationId xmlns:a16="http://schemas.microsoft.com/office/drawing/2014/main" id="{2A7FF599-076F-4C85-816C-E502069A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Rectangle 23">
              <a:extLst>
                <a:ext uri="{FF2B5EF4-FFF2-40B4-BE49-F238E27FC236}">
                  <a16:creationId xmlns:a16="http://schemas.microsoft.com/office/drawing/2014/main" id="{A744116B-921A-4AED-844B-C0BA05EFB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0" name="Line 24">
              <a:extLst>
                <a:ext uri="{FF2B5EF4-FFF2-40B4-BE49-F238E27FC236}">
                  <a16:creationId xmlns:a16="http://schemas.microsoft.com/office/drawing/2014/main" id="{FE8B656C-BBB8-4D7C-87B9-927925B83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Rectangle 25">
              <a:extLst>
                <a:ext uri="{FF2B5EF4-FFF2-40B4-BE49-F238E27FC236}">
                  <a16:creationId xmlns:a16="http://schemas.microsoft.com/office/drawing/2014/main" id="{B2D6888B-C62C-460E-B21C-93E16E225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4602" name="Freeform 26">
              <a:extLst>
                <a:ext uri="{FF2B5EF4-FFF2-40B4-BE49-F238E27FC236}">
                  <a16:creationId xmlns:a16="http://schemas.microsoft.com/office/drawing/2014/main" id="{B47B03EB-55A5-439D-BA8A-14A9E858E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3" name="Rectangle 27">
              <a:extLst>
                <a:ext uri="{FF2B5EF4-FFF2-40B4-BE49-F238E27FC236}">
                  <a16:creationId xmlns:a16="http://schemas.microsoft.com/office/drawing/2014/main" id="{110730F0-9133-4CEA-A372-36AA87A9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2760993-18A3-40C6-BF79-B065208DB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6A55971-C68A-43A0-A50C-34C5FFD0F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7548BD4A-D19F-4EED-948B-326DC1E61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11DA6FC1-165F-4BEB-B166-8A01ACF0E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0E321289-B2D6-46C0-A3B6-391A58091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38E7B623-FCD5-43BA-B9C5-BABB6CE1F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78A499BD-8D9F-4771-B538-9DF9F3B27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E27880F7-32ED-4D2C-B669-58785014B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010B8B2C-9628-46A0-A3FD-70F78B2BE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E7C718B3-02B0-47E3-9CD7-D9BCB4D5F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1267AA21-B6D9-472F-AD34-1B2C5A015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39BE5A58-4F70-4FB6-ADA7-24A9A8F2D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8" name="AutoShape 14">
            <a:extLst>
              <a:ext uri="{FF2B5EF4-FFF2-40B4-BE49-F238E27FC236}">
                <a16:creationId xmlns:a16="http://schemas.microsoft.com/office/drawing/2014/main" id="{13E659FB-63BC-4B3C-B928-4090AB8D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F02A96ED-B39C-4341-93F0-C0B60F1A2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F6EC5921-C544-408A-8099-86EAC34EB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-6,500</a:t>
            </a: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A1B2BDAF-459F-4033-95BD-6A5FB55E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-3,000</a:t>
            </a:r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5F3F3BC4-9AD6-4396-8E2D-F5813EF7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+500</a:t>
            </a:r>
          </a:p>
        </p:txBody>
      </p:sp>
      <p:sp>
        <p:nvSpPr>
          <p:cNvPr id="26643" name="Rectangle 19">
            <a:extLst>
              <a:ext uri="{FF2B5EF4-FFF2-40B4-BE49-F238E27FC236}">
                <a16:creationId xmlns:a16="http://schemas.microsoft.com/office/drawing/2014/main" id="{1F76AB7C-B5EB-4F05-A0E4-70E6AE98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6644" name="Rectangle 20">
            <a:extLst>
              <a:ext uri="{FF2B5EF4-FFF2-40B4-BE49-F238E27FC236}">
                <a16:creationId xmlns:a16="http://schemas.microsoft.com/office/drawing/2014/main" id="{48C6F65B-E815-44F9-856B-D36C4D430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26645" name="Rectangle 21">
            <a:extLst>
              <a:ext uri="{FF2B5EF4-FFF2-40B4-BE49-F238E27FC236}">
                <a16:creationId xmlns:a16="http://schemas.microsoft.com/office/drawing/2014/main" id="{47D6B49A-E7D4-4192-BD3A-6A108EE7E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6284913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Payback 2.86 years</a:t>
            </a:r>
          </a:p>
        </p:txBody>
      </p:sp>
      <p:sp>
        <p:nvSpPr>
          <p:cNvPr id="26646" name="Rectangle 22">
            <a:extLst>
              <a:ext uri="{FF2B5EF4-FFF2-40B4-BE49-F238E27FC236}">
                <a16:creationId xmlns:a16="http://schemas.microsoft.com/office/drawing/2014/main" id="{7C22E85B-49F0-4FF9-A959-C6783F00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grpSp>
        <p:nvGrpSpPr>
          <p:cNvPr id="26653" name="Group 29">
            <a:extLst>
              <a:ext uri="{FF2B5EF4-FFF2-40B4-BE49-F238E27FC236}">
                <a16:creationId xmlns:a16="http://schemas.microsoft.com/office/drawing/2014/main" id="{15A23660-17CC-4016-98BB-B97074343C50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6647" name="Rectangle 23">
              <a:extLst>
                <a:ext uri="{FF2B5EF4-FFF2-40B4-BE49-F238E27FC236}">
                  <a16:creationId xmlns:a16="http://schemas.microsoft.com/office/drawing/2014/main" id="{01154958-A008-4FF4-B22A-1B137E1C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8" name="Rectangle 24">
              <a:extLst>
                <a:ext uri="{FF2B5EF4-FFF2-40B4-BE49-F238E27FC236}">
                  <a16:creationId xmlns:a16="http://schemas.microsoft.com/office/drawing/2014/main" id="{AD7275F8-DA6B-489A-AEAB-A3DFCC7BA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DC69146F-0619-4957-98F4-553EF0538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0" name="Rectangle 26">
              <a:extLst>
                <a:ext uri="{FF2B5EF4-FFF2-40B4-BE49-F238E27FC236}">
                  <a16:creationId xmlns:a16="http://schemas.microsoft.com/office/drawing/2014/main" id="{6C03A60B-E8D3-4FBF-8FC6-AC9E5830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6651" name="Freeform 27">
              <a:extLst>
                <a:ext uri="{FF2B5EF4-FFF2-40B4-BE49-F238E27FC236}">
                  <a16:creationId xmlns:a16="http://schemas.microsoft.com/office/drawing/2014/main" id="{10A04E10-6DF3-46FB-92E5-FAB1FE4B2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2" name="Rectangle 28">
              <a:extLst>
                <a:ext uri="{FF2B5EF4-FFF2-40B4-BE49-F238E27FC236}">
                  <a16:creationId xmlns:a16="http://schemas.microsoft.com/office/drawing/2014/main" id="{90B09970-03FD-4CC3-B83A-3E5AB66F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44EFAFC-8EE5-4A4F-B5CE-421EA325A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F507D23-6C04-43B3-8679-34722C1F6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520D7B3A-3909-4B0A-85A5-BF1BB8826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28683" name="Group 11">
            <a:extLst>
              <a:ext uri="{FF2B5EF4-FFF2-40B4-BE49-F238E27FC236}">
                <a16:creationId xmlns:a16="http://schemas.microsoft.com/office/drawing/2014/main" id="{3D3F0DD3-A3C7-437C-BF2F-59C23529767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8677" name="Rectangle 5">
              <a:extLst>
                <a:ext uri="{FF2B5EF4-FFF2-40B4-BE49-F238E27FC236}">
                  <a16:creationId xmlns:a16="http://schemas.microsoft.com/office/drawing/2014/main" id="{04444DB6-EAC3-4FD5-BEFC-F6D450C6F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8" name="Rectangle 6">
              <a:extLst>
                <a:ext uri="{FF2B5EF4-FFF2-40B4-BE49-F238E27FC236}">
                  <a16:creationId xmlns:a16="http://schemas.microsoft.com/office/drawing/2014/main" id="{4578FD63-D723-46E4-8DD1-B5E952ACB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9" name="Line 7">
              <a:extLst>
                <a:ext uri="{FF2B5EF4-FFF2-40B4-BE49-F238E27FC236}">
                  <a16:creationId xmlns:a16="http://schemas.microsoft.com/office/drawing/2014/main" id="{D17F8088-02F6-4969-BC2B-C6B557D9C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AC7509AA-3C9E-4DCA-A522-C57A3AAA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8681" name="Freeform 9">
              <a:extLst>
                <a:ext uri="{FF2B5EF4-FFF2-40B4-BE49-F238E27FC236}">
                  <a16:creationId xmlns:a16="http://schemas.microsoft.com/office/drawing/2014/main" id="{51E68357-2D90-4DD1-86A7-2BC5E5111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E8FA4ED4-D18C-434D-A5F0-AADCCB134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EAA88EA-FD05-4191-8160-A0CD11EA2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8C739EF-5B89-4DE4-AC7A-94B863352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9A44254-EAA1-4E48-8142-4221F3B48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0731" name="Group 11">
            <a:extLst>
              <a:ext uri="{FF2B5EF4-FFF2-40B4-BE49-F238E27FC236}">
                <a16:creationId xmlns:a16="http://schemas.microsoft.com/office/drawing/2014/main" id="{C27597D4-E70D-4F12-BBD9-850FA3778476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0725" name="Rectangle 5">
              <a:extLst>
                <a:ext uri="{FF2B5EF4-FFF2-40B4-BE49-F238E27FC236}">
                  <a16:creationId xmlns:a16="http://schemas.microsoft.com/office/drawing/2014/main" id="{396E780A-4D9E-498A-B6EB-2FF8DAEFE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6" name="Rectangle 6">
              <a:extLst>
                <a:ext uri="{FF2B5EF4-FFF2-40B4-BE49-F238E27FC236}">
                  <a16:creationId xmlns:a16="http://schemas.microsoft.com/office/drawing/2014/main" id="{138D3D1D-CDE3-473F-8975-7DAB877DB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7" name="Line 7">
              <a:extLst>
                <a:ext uri="{FF2B5EF4-FFF2-40B4-BE49-F238E27FC236}">
                  <a16:creationId xmlns:a16="http://schemas.microsoft.com/office/drawing/2014/main" id="{9C8E2DB9-0514-4038-9FDF-446F133AA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8" name="Rectangle 8">
              <a:extLst>
                <a:ext uri="{FF2B5EF4-FFF2-40B4-BE49-F238E27FC236}">
                  <a16:creationId xmlns:a16="http://schemas.microsoft.com/office/drawing/2014/main" id="{C199DAC2-C672-494A-8E54-C9C57816F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0729" name="Freeform 9">
              <a:extLst>
                <a:ext uri="{FF2B5EF4-FFF2-40B4-BE49-F238E27FC236}">
                  <a16:creationId xmlns:a16="http://schemas.microsoft.com/office/drawing/2014/main" id="{5FED3A52-BDBC-416A-B70C-C53159E2E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0" name="Rectangle 10">
              <a:extLst>
                <a:ext uri="{FF2B5EF4-FFF2-40B4-BE49-F238E27FC236}">
                  <a16:creationId xmlns:a16="http://schemas.microsoft.com/office/drawing/2014/main" id="{1A076F20-8E5D-481D-A5B6-A14DF6E4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0732" name="Line 12">
            <a:extLst>
              <a:ext uri="{FF2B5EF4-FFF2-40B4-BE49-F238E27FC236}">
                <a16:creationId xmlns:a16="http://schemas.microsoft.com/office/drawing/2014/main" id="{AE60DC95-D7FC-4F92-9551-F0FC791D2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D10B2404-8E63-43ED-BE31-1BE931ADD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DE22EA09-1412-4060-B723-4BFC7F9B7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4CA48252-99F1-4057-919C-5A1510C49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BBD1C5F8-9061-49D5-8A65-1AD6B124B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B0303423-A9B2-492C-B11E-103A05738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20C6EE29-4308-4696-BD59-DD9E29A17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7E56E253-A35A-4DA4-A3FA-7FD3D9D8F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44A29A6D-6E20-4604-8FEA-72E711E56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1" name="AutoShape 21">
            <a:extLst>
              <a:ext uri="{FF2B5EF4-FFF2-40B4-BE49-F238E27FC236}">
                <a16:creationId xmlns:a16="http://schemas.microsoft.com/office/drawing/2014/main" id="{49123A69-12F6-4A2C-9A6B-57BE08B6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2" name="Rectangle 22">
            <a:extLst>
              <a:ext uri="{FF2B5EF4-FFF2-40B4-BE49-F238E27FC236}">
                <a16:creationId xmlns:a16="http://schemas.microsoft.com/office/drawing/2014/main" id="{8CE791FC-20BB-40FE-BD55-46356F950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0743" name="Rectangle 23">
            <a:extLst>
              <a:ext uri="{FF2B5EF4-FFF2-40B4-BE49-F238E27FC236}">
                <a16:creationId xmlns:a16="http://schemas.microsoft.com/office/drawing/2014/main" id="{9109EF48-9188-40D9-9150-10D69873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5848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30744" name="Rectangle 24">
            <a:extLst>
              <a:ext uri="{FF2B5EF4-FFF2-40B4-BE49-F238E27FC236}">
                <a16:creationId xmlns:a16="http://schemas.microsoft.com/office/drawing/2014/main" id="{0D73C3ED-F1DD-42BC-BB77-EC5EBD559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55848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30745" name="Rectangle 25">
            <a:extLst>
              <a:ext uri="{FF2B5EF4-FFF2-40B4-BE49-F238E27FC236}">
                <a16:creationId xmlns:a16="http://schemas.microsoft.com/office/drawing/2014/main" id="{C1424219-0609-4076-9F54-FA2436F6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30746" name="Rectangle 26">
            <a:extLst>
              <a:ext uri="{FF2B5EF4-FFF2-40B4-BE49-F238E27FC236}">
                <a16:creationId xmlns:a16="http://schemas.microsoft.com/office/drawing/2014/main" id="{ED79313D-7FAB-467C-9738-3AF617C7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584825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30747" name="Rectangle 27">
            <a:extLst>
              <a:ext uri="{FF2B5EF4-FFF2-40B4-BE49-F238E27FC236}">
                <a16:creationId xmlns:a16="http://schemas.microsoft.com/office/drawing/2014/main" id="{2181B159-4790-4D7C-BB2B-0F396728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1104357-7C51-4DE5-B86F-FD502DB14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352D5DE-C9D3-4F10-8B81-68B850B67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98B7A19E-0A6B-46EA-8AD4-B2EE162C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2779" name="Group 11">
            <a:extLst>
              <a:ext uri="{FF2B5EF4-FFF2-40B4-BE49-F238E27FC236}">
                <a16:creationId xmlns:a16="http://schemas.microsoft.com/office/drawing/2014/main" id="{F1CA33DE-6559-4F3A-9AE2-1A5508905043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2773" name="Rectangle 5">
              <a:extLst>
                <a:ext uri="{FF2B5EF4-FFF2-40B4-BE49-F238E27FC236}">
                  <a16:creationId xmlns:a16="http://schemas.microsoft.com/office/drawing/2014/main" id="{10E2CF95-0A61-4E3F-A747-1ECD25FD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4" name="Rectangle 6">
              <a:extLst>
                <a:ext uri="{FF2B5EF4-FFF2-40B4-BE49-F238E27FC236}">
                  <a16:creationId xmlns:a16="http://schemas.microsoft.com/office/drawing/2014/main" id="{93EB01E7-8B37-4CEE-9AEF-AE3E91DB9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797C3982-A4CF-46F9-96F9-36D3F9661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6" name="Rectangle 8">
              <a:extLst>
                <a:ext uri="{FF2B5EF4-FFF2-40B4-BE49-F238E27FC236}">
                  <a16:creationId xmlns:a16="http://schemas.microsoft.com/office/drawing/2014/main" id="{40C4DB3F-1FF0-4F57-AD65-E66986638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2777" name="Freeform 9">
              <a:extLst>
                <a:ext uri="{FF2B5EF4-FFF2-40B4-BE49-F238E27FC236}">
                  <a16:creationId xmlns:a16="http://schemas.microsoft.com/office/drawing/2014/main" id="{E682352F-800D-4345-B509-BF67AB629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78" name="Rectangle 10">
              <a:extLst>
                <a:ext uri="{FF2B5EF4-FFF2-40B4-BE49-F238E27FC236}">
                  <a16:creationId xmlns:a16="http://schemas.microsoft.com/office/drawing/2014/main" id="{B698357D-22D5-4C42-B87E-D8F107D17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2780" name="Line 12">
            <a:extLst>
              <a:ext uri="{FF2B5EF4-FFF2-40B4-BE49-F238E27FC236}">
                <a16:creationId xmlns:a16="http://schemas.microsoft.com/office/drawing/2014/main" id="{5780BE30-C0CC-4AB9-807C-08B128279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C567D4C2-2396-4A03-86E4-98C901D4E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7956FB5E-F6DB-4FFB-B77E-E68E7FE8E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233C11F6-8F86-4CDF-B71F-E1C3BCD5D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6045234A-1FCD-4737-9E72-5FC156D3C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115E157C-D278-4A9D-BCFB-A57738391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109EA467-D747-49BC-BFF7-B74C45D95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8A4BB838-76DA-461C-A6DE-989AE5D3D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E0E6526F-32AF-446D-90E4-E3FD4BBC3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9" name="AutoShape 21">
            <a:extLst>
              <a:ext uri="{FF2B5EF4-FFF2-40B4-BE49-F238E27FC236}">
                <a16:creationId xmlns:a16="http://schemas.microsoft.com/office/drawing/2014/main" id="{1A7A847C-88AE-4B7F-B0D8-C79809FB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D12A0E85-2FB9-4ECD-8E6E-1C6C5EE73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2791" name="Rectangle 23">
            <a:extLst>
              <a:ext uri="{FF2B5EF4-FFF2-40B4-BE49-F238E27FC236}">
                <a16:creationId xmlns:a16="http://schemas.microsoft.com/office/drawing/2014/main" id="{7A968546-76F6-4D39-9006-55B41AAC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32792" name="Rectangle 24">
            <a:extLst>
              <a:ext uri="{FF2B5EF4-FFF2-40B4-BE49-F238E27FC236}">
                <a16:creationId xmlns:a16="http://schemas.microsoft.com/office/drawing/2014/main" id="{D6F572F4-7DA7-4049-A827-4040D6E9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55848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32793" name="Rectangle 25">
            <a:extLst>
              <a:ext uri="{FF2B5EF4-FFF2-40B4-BE49-F238E27FC236}">
                <a16:creationId xmlns:a16="http://schemas.microsoft.com/office/drawing/2014/main" id="{D438E470-3B17-4B74-919E-60677E1A4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32794" name="Rectangle 26">
            <a:extLst>
              <a:ext uri="{FF2B5EF4-FFF2-40B4-BE49-F238E27FC236}">
                <a16:creationId xmlns:a16="http://schemas.microsoft.com/office/drawing/2014/main" id="{6900806A-AC02-4FFE-9817-F61988AE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584825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32795" name="Rectangle 27">
            <a:extLst>
              <a:ext uri="{FF2B5EF4-FFF2-40B4-BE49-F238E27FC236}">
                <a16:creationId xmlns:a16="http://schemas.microsoft.com/office/drawing/2014/main" id="{078986C3-6D32-4689-8528-55C4B7AE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32796" name="Rectangle 28">
            <a:extLst>
              <a:ext uri="{FF2B5EF4-FFF2-40B4-BE49-F238E27FC236}">
                <a16:creationId xmlns:a16="http://schemas.microsoft.com/office/drawing/2014/main" id="{EA59B910-1E2A-468B-9D11-E41064ED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2D34D5B-C67B-4DC6-A6A1-A8ACE8FA7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007EB38-F197-44EF-A1E6-379345F49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534CC7FA-423E-4119-A884-62297DDF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4827" name="Group 11">
            <a:extLst>
              <a:ext uri="{FF2B5EF4-FFF2-40B4-BE49-F238E27FC236}">
                <a16:creationId xmlns:a16="http://schemas.microsoft.com/office/drawing/2014/main" id="{44BF6D40-A20F-4F5C-A133-0CDA6FDE4122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4821" name="Rectangle 5">
              <a:extLst>
                <a:ext uri="{FF2B5EF4-FFF2-40B4-BE49-F238E27FC236}">
                  <a16:creationId xmlns:a16="http://schemas.microsoft.com/office/drawing/2014/main" id="{CB130196-D65F-4309-8685-20D85823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2" name="Rectangle 6">
              <a:extLst>
                <a:ext uri="{FF2B5EF4-FFF2-40B4-BE49-F238E27FC236}">
                  <a16:creationId xmlns:a16="http://schemas.microsoft.com/office/drawing/2014/main" id="{8DFE1808-B138-4030-A711-D9EABCAB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3" name="Line 7">
              <a:extLst>
                <a:ext uri="{FF2B5EF4-FFF2-40B4-BE49-F238E27FC236}">
                  <a16:creationId xmlns:a16="http://schemas.microsoft.com/office/drawing/2014/main" id="{FA2E57AE-5A50-43A4-96AD-6DE96D07D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C0241A8D-490D-435C-A0DD-5270F8C3E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4825" name="Freeform 9">
              <a:extLst>
                <a:ext uri="{FF2B5EF4-FFF2-40B4-BE49-F238E27FC236}">
                  <a16:creationId xmlns:a16="http://schemas.microsoft.com/office/drawing/2014/main" id="{3F244268-3873-43D3-AADE-8B6922861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6E488E1A-67B1-453C-97F6-5D5A4BC69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4828" name="Line 12">
            <a:extLst>
              <a:ext uri="{FF2B5EF4-FFF2-40B4-BE49-F238E27FC236}">
                <a16:creationId xmlns:a16="http://schemas.microsoft.com/office/drawing/2014/main" id="{19DA4904-8EEE-44CB-B416-4CCBFC33A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B1E74F55-F06D-466C-85A3-A3174E32B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68B8C61D-8017-4E82-9412-22B8EDB80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3A095B56-10E4-4F08-8D7B-0BA10C149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CD62B871-E3B6-4479-98F9-DED0B18C4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6AFD6784-11DA-41CD-9CE9-AEDD8F46F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FB580D33-6919-49A2-846D-2D7BFF4E3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29B64A4E-54D8-49F8-BFE2-2A99FFD41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D93C0F1B-DBB7-458A-B3E3-D685B64FE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6EDA8FA4-EB20-4BB0-A0C7-99A19F29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F591D329-9D84-4748-8CD9-C762BC70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BFFB7D31-90F5-43CD-88F4-7AEB115F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EFE7ADC1-BE39-4795-9C5C-8B328222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34841" name="Rectangle 25">
            <a:extLst>
              <a:ext uri="{FF2B5EF4-FFF2-40B4-BE49-F238E27FC236}">
                <a16:creationId xmlns:a16="http://schemas.microsoft.com/office/drawing/2014/main" id="{2525A1C3-5156-4636-BE91-CDA2A65C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9F33FB56-0C2D-4780-8258-6C078A63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584825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AB972911-0813-49DC-88EC-F5FA8598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34844" name="Rectangle 28">
            <a:extLst>
              <a:ext uri="{FF2B5EF4-FFF2-40B4-BE49-F238E27FC236}">
                <a16:creationId xmlns:a16="http://schemas.microsoft.com/office/drawing/2014/main" id="{BD04A9E3-1A76-4162-9503-458A4191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F4A0FC3-42EB-4A33-B946-78B643687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29E38C1-2613-4965-B975-286E36533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4399D3D-700A-42FE-8D61-6BD6DFA0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6875" name="Group 11">
            <a:extLst>
              <a:ext uri="{FF2B5EF4-FFF2-40B4-BE49-F238E27FC236}">
                <a16:creationId xmlns:a16="http://schemas.microsoft.com/office/drawing/2014/main" id="{D6D5CD5F-AD76-4650-BBDE-6105C811459A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6869" name="Rectangle 5">
              <a:extLst>
                <a:ext uri="{FF2B5EF4-FFF2-40B4-BE49-F238E27FC236}">
                  <a16:creationId xmlns:a16="http://schemas.microsoft.com/office/drawing/2014/main" id="{18800B9C-ABC8-4335-9BF9-5FE23CF1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0" name="Rectangle 6">
              <a:extLst>
                <a:ext uri="{FF2B5EF4-FFF2-40B4-BE49-F238E27FC236}">
                  <a16:creationId xmlns:a16="http://schemas.microsoft.com/office/drawing/2014/main" id="{5592E34A-BFCF-440E-A900-31AC155A4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1" name="Line 7">
              <a:extLst>
                <a:ext uri="{FF2B5EF4-FFF2-40B4-BE49-F238E27FC236}">
                  <a16:creationId xmlns:a16="http://schemas.microsoft.com/office/drawing/2014/main" id="{3072B5C6-B89C-4AC6-AF79-5A701D639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2" name="Rectangle 8">
              <a:extLst>
                <a:ext uri="{FF2B5EF4-FFF2-40B4-BE49-F238E27FC236}">
                  <a16:creationId xmlns:a16="http://schemas.microsoft.com/office/drawing/2014/main" id="{DC3E8B16-8AC4-49D3-8ECF-3D672D02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6873" name="Freeform 9">
              <a:extLst>
                <a:ext uri="{FF2B5EF4-FFF2-40B4-BE49-F238E27FC236}">
                  <a16:creationId xmlns:a16="http://schemas.microsoft.com/office/drawing/2014/main" id="{48374F77-49DD-42C9-BCE0-D0958BC5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4" name="Rectangle 10">
              <a:extLst>
                <a:ext uri="{FF2B5EF4-FFF2-40B4-BE49-F238E27FC236}">
                  <a16:creationId xmlns:a16="http://schemas.microsoft.com/office/drawing/2014/main" id="{1C8B1627-E8D5-492D-BF03-67B96D9B1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6876" name="Line 12">
            <a:extLst>
              <a:ext uri="{FF2B5EF4-FFF2-40B4-BE49-F238E27FC236}">
                <a16:creationId xmlns:a16="http://schemas.microsoft.com/office/drawing/2014/main" id="{41AB9799-1694-4207-89BE-F3E2609F4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1B2F0C51-C411-457B-B439-31F040211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id="{726EC832-FB78-4CF8-8981-0FF94EBDD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F6E0E794-80A1-4B11-A26B-1E5216087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id="{0A464535-0D19-4736-AA6D-28626B5E4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E4CD7D77-5CBB-478C-A2A4-F77209BF8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9CB018B7-9D34-4877-BFC0-477DC8DF3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85002FEF-FD94-4437-BE33-D8AD5B242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74E494F5-916E-4B81-856F-D939C0DAE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5" name="AutoShape 21">
            <a:extLst>
              <a:ext uri="{FF2B5EF4-FFF2-40B4-BE49-F238E27FC236}">
                <a16:creationId xmlns:a16="http://schemas.microsoft.com/office/drawing/2014/main" id="{38C38865-1788-4783-9FB8-1E0FDBC4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6" name="Rectangle 22">
            <a:extLst>
              <a:ext uri="{FF2B5EF4-FFF2-40B4-BE49-F238E27FC236}">
                <a16:creationId xmlns:a16="http://schemas.microsoft.com/office/drawing/2014/main" id="{777F2CDB-636F-42E0-A27A-8226C63B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6887" name="Rectangle 23">
            <a:extLst>
              <a:ext uri="{FF2B5EF4-FFF2-40B4-BE49-F238E27FC236}">
                <a16:creationId xmlns:a16="http://schemas.microsoft.com/office/drawing/2014/main" id="{05E52231-6865-4A20-AFE9-346E8F7F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36888" name="Rectangle 24">
            <a:extLst>
              <a:ext uri="{FF2B5EF4-FFF2-40B4-BE49-F238E27FC236}">
                <a16:creationId xmlns:a16="http://schemas.microsoft.com/office/drawing/2014/main" id="{7D9ECFA6-94D5-40B5-A91D-9836017C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36889" name="Rectangle 25">
            <a:extLst>
              <a:ext uri="{FF2B5EF4-FFF2-40B4-BE49-F238E27FC236}">
                <a16:creationId xmlns:a16="http://schemas.microsoft.com/office/drawing/2014/main" id="{0D14BD88-2B2C-46A3-BB50-1DEF162A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  <a:p>
            <a:pPr algn="r"/>
            <a:r>
              <a:rPr lang="en-US" altLang="en-US" sz="2000"/>
              <a:t>-4,400</a:t>
            </a:r>
          </a:p>
        </p:txBody>
      </p:sp>
      <p:sp>
        <p:nvSpPr>
          <p:cNvPr id="36890" name="Rectangle 26">
            <a:extLst>
              <a:ext uri="{FF2B5EF4-FFF2-40B4-BE49-F238E27FC236}">
                <a16:creationId xmlns:a16="http://schemas.microsoft.com/office/drawing/2014/main" id="{210CFD39-107B-4DA1-BD91-D10737614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584825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36891" name="Rectangle 27">
            <a:extLst>
              <a:ext uri="{FF2B5EF4-FFF2-40B4-BE49-F238E27FC236}">
                <a16:creationId xmlns:a16="http://schemas.microsoft.com/office/drawing/2014/main" id="{CF9DBD09-E405-4ED3-ACA5-2F955398C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36892" name="Rectangle 28">
            <a:extLst>
              <a:ext uri="{FF2B5EF4-FFF2-40B4-BE49-F238E27FC236}">
                <a16:creationId xmlns:a16="http://schemas.microsoft.com/office/drawing/2014/main" id="{75C8EF63-4F74-4AB6-A563-7B9FC470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A932267-83D8-4A09-873F-3CF63E54E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9700B35-73AE-4BDF-80BB-3BFA6609C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8B78C4E-CD9D-4B50-BBB1-D0717652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8923" name="Group 11">
            <a:extLst>
              <a:ext uri="{FF2B5EF4-FFF2-40B4-BE49-F238E27FC236}">
                <a16:creationId xmlns:a16="http://schemas.microsoft.com/office/drawing/2014/main" id="{B32B7C53-F82D-47FD-834F-9B657068677A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87532F8A-CFED-4526-B768-1F55B9BE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31F6FE9E-BC9D-46EB-B861-4050BECF5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19" name="Line 7">
              <a:extLst>
                <a:ext uri="{FF2B5EF4-FFF2-40B4-BE49-F238E27FC236}">
                  <a16:creationId xmlns:a16="http://schemas.microsoft.com/office/drawing/2014/main" id="{E5910622-6B1C-457B-880D-C9E2B4E24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20E947A-7F04-47A2-8E81-3A60D496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8921" name="Freeform 9">
              <a:extLst>
                <a:ext uri="{FF2B5EF4-FFF2-40B4-BE49-F238E27FC236}">
                  <a16:creationId xmlns:a16="http://schemas.microsoft.com/office/drawing/2014/main" id="{29C35727-BB03-4A49-BA3F-6FA03E31F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DA1401A9-E3C5-4B25-98C1-1181C579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8924" name="Line 12">
            <a:extLst>
              <a:ext uri="{FF2B5EF4-FFF2-40B4-BE49-F238E27FC236}">
                <a16:creationId xmlns:a16="http://schemas.microsoft.com/office/drawing/2014/main" id="{5B2A9CD7-9294-48AE-B2A5-10A521C29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03402BEE-5AA8-4E2D-B9B6-BA808A2BC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A353E01E-1BE8-42E8-8C91-B0C945D62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3F1EBAFF-1208-46E4-A48C-31E0951E7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B60C3CDE-A936-4F91-86C6-7F897ED24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07E58D21-73CF-448D-8AA4-29B73C4C5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0" name="Line 18">
            <a:extLst>
              <a:ext uri="{FF2B5EF4-FFF2-40B4-BE49-F238E27FC236}">
                <a16:creationId xmlns:a16="http://schemas.microsoft.com/office/drawing/2014/main" id="{85E5AB31-AE73-4327-8AF7-F0CBCBA70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6D15C110-AA38-41B1-BCB2-EBBBDB004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535CDF0C-6C7C-4810-9DDD-9990CF07E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3" name="AutoShape 21">
            <a:extLst>
              <a:ext uri="{FF2B5EF4-FFF2-40B4-BE49-F238E27FC236}">
                <a16:creationId xmlns:a16="http://schemas.microsoft.com/office/drawing/2014/main" id="{9A0FE55F-F4C6-4547-A5DF-CC7ABDA6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4" name="Rectangle 22">
            <a:extLst>
              <a:ext uri="{FF2B5EF4-FFF2-40B4-BE49-F238E27FC236}">
                <a16:creationId xmlns:a16="http://schemas.microsoft.com/office/drawing/2014/main" id="{FE3A96CB-7F94-4F1A-9DBE-7951D3E5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8935" name="Rectangle 23">
            <a:extLst>
              <a:ext uri="{FF2B5EF4-FFF2-40B4-BE49-F238E27FC236}">
                <a16:creationId xmlns:a16="http://schemas.microsoft.com/office/drawing/2014/main" id="{118B3CE9-E7C3-41A1-85C4-3B41E91F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38936" name="Rectangle 24">
            <a:extLst>
              <a:ext uri="{FF2B5EF4-FFF2-40B4-BE49-F238E27FC236}">
                <a16:creationId xmlns:a16="http://schemas.microsoft.com/office/drawing/2014/main" id="{CC26D42E-8099-4071-A188-3D5B98E0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38937" name="Rectangle 25">
            <a:extLst>
              <a:ext uri="{FF2B5EF4-FFF2-40B4-BE49-F238E27FC236}">
                <a16:creationId xmlns:a16="http://schemas.microsoft.com/office/drawing/2014/main" id="{94D16014-A2E8-4AA7-8172-4638761E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  <a:p>
            <a:pPr algn="r"/>
            <a:r>
              <a:rPr lang="en-US" altLang="en-US" sz="2000"/>
              <a:t>-4,400</a:t>
            </a:r>
          </a:p>
        </p:txBody>
      </p:sp>
      <p:sp>
        <p:nvSpPr>
          <p:cNvPr id="38938" name="Rectangle 26">
            <a:extLst>
              <a:ext uri="{FF2B5EF4-FFF2-40B4-BE49-F238E27FC236}">
                <a16:creationId xmlns:a16="http://schemas.microsoft.com/office/drawing/2014/main" id="{A8E7EE00-E321-4DD5-AB7C-6E6E27DB5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5584825"/>
            <a:ext cx="968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  <a:p>
            <a:pPr algn="r"/>
            <a:r>
              <a:rPr lang="en-US" altLang="en-US" sz="2000"/>
              <a:t>+5,600</a:t>
            </a:r>
          </a:p>
        </p:txBody>
      </p:sp>
      <p:sp>
        <p:nvSpPr>
          <p:cNvPr id="38939" name="Rectangle 27">
            <a:extLst>
              <a:ext uri="{FF2B5EF4-FFF2-40B4-BE49-F238E27FC236}">
                <a16:creationId xmlns:a16="http://schemas.microsoft.com/office/drawing/2014/main" id="{26E41F10-5872-45BD-9418-6F8667FA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38940" name="Rectangle 28">
            <a:extLst>
              <a:ext uri="{FF2B5EF4-FFF2-40B4-BE49-F238E27FC236}">
                <a16:creationId xmlns:a16="http://schemas.microsoft.com/office/drawing/2014/main" id="{BBE28110-CD6F-4DD4-928A-6DC6BD18C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32F4B9A-4B70-4920-8238-CDA4BD53F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37379FA-A63F-4031-89CA-8E63C2D89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4A8A9583-B3D2-4667-A57D-3A780818C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40971" name="Group 11">
            <a:extLst>
              <a:ext uri="{FF2B5EF4-FFF2-40B4-BE49-F238E27FC236}">
                <a16:creationId xmlns:a16="http://schemas.microsoft.com/office/drawing/2014/main" id="{32D6329A-45C9-47A7-96C8-F2C92DF2476D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40965" name="Rectangle 5">
              <a:extLst>
                <a:ext uri="{FF2B5EF4-FFF2-40B4-BE49-F238E27FC236}">
                  <a16:creationId xmlns:a16="http://schemas.microsoft.com/office/drawing/2014/main" id="{FC5B90DB-3413-4016-B0D5-ED96EE8F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66" name="Rectangle 6">
              <a:extLst>
                <a:ext uri="{FF2B5EF4-FFF2-40B4-BE49-F238E27FC236}">
                  <a16:creationId xmlns:a16="http://schemas.microsoft.com/office/drawing/2014/main" id="{79925D89-55AC-40A1-A631-15D56A84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9C89FDAF-CAB2-4E38-8DEA-D892D2D41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68" name="Rectangle 8">
              <a:extLst>
                <a:ext uri="{FF2B5EF4-FFF2-40B4-BE49-F238E27FC236}">
                  <a16:creationId xmlns:a16="http://schemas.microsoft.com/office/drawing/2014/main" id="{31C756A6-E9C9-4414-82A4-76B2058F0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40969" name="Freeform 9">
              <a:extLst>
                <a:ext uri="{FF2B5EF4-FFF2-40B4-BE49-F238E27FC236}">
                  <a16:creationId xmlns:a16="http://schemas.microsoft.com/office/drawing/2014/main" id="{50FAEB39-C93A-48C6-A1FC-71715C18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70" name="Rectangle 10">
              <a:extLst>
                <a:ext uri="{FF2B5EF4-FFF2-40B4-BE49-F238E27FC236}">
                  <a16:creationId xmlns:a16="http://schemas.microsoft.com/office/drawing/2014/main" id="{11B8A229-0578-4A26-ACCA-EE550DB6D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40972" name="Line 12">
            <a:extLst>
              <a:ext uri="{FF2B5EF4-FFF2-40B4-BE49-F238E27FC236}">
                <a16:creationId xmlns:a16="http://schemas.microsoft.com/office/drawing/2014/main" id="{D98F17D2-C0F3-4F74-8281-BB6A6E16A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D57F4ED6-8028-4E73-BE2B-B32F4F063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7F1704F3-778E-4C24-91A7-F66D31319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A92AF1B7-FB2E-48ED-9D23-04674ADBA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768C228E-5381-417D-B75E-A3CA39261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10698F8F-DDAB-4232-8119-0FE0BF5C3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F90980C4-5DAF-4B95-BE17-24AF3115F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DE49E9C5-93D7-45B3-ADA0-CD4120C38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14F9BF21-DB74-499A-83B2-600453A9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1" name="AutoShape 21">
            <a:extLst>
              <a:ext uri="{FF2B5EF4-FFF2-40B4-BE49-F238E27FC236}">
                <a16:creationId xmlns:a16="http://schemas.microsoft.com/office/drawing/2014/main" id="{940B7FC3-304D-43BC-BA55-C2E65E31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2" name="Rectangle 22">
            <a:extLst>
              <a:ext uri="{FF2B5EF4-FFF2-40B4-BE49-F238E27FC236}">
                <a16:creationId xmlns:a16="http://schemas.microsoft.com/office/drawing/2014/main" id="{C34B21FF-4634-408F-8D62-41E392AEB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40983" name="Rectangle 23">
            <a:extLst>
              <a:ext uri="{FF2B5EF4-FFF2-40B4-BE49-F238E27FC236}">
                <a16:creationId xmlns:a16="http://schemas.microsoft.com/office/drawing/2014/main" id="{24B80E77-6B4C-47F0-8BC3-B104373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40984" name="Rectangle 24">
            <a:extLst>
              <a:ext uri="{FF2B5EF4-FFF2-40B4-BE49-F238E27FC236}">
                <a16:creationId xmlns:a16="http://schemas.microsoft.com/office/drawing/2014/main" id="{039E2A33-6787-4D50-A2B0-46A138E7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40985" name="Rectangle 25">
            <a:extLst>
              <a:ext uri="{FF2B5EF4-FFF2-40B4-BE49-F238E27FC236}">
                <a16:creationId xmlns:a16="http://schemas.microsoft.com/office/drawing/2014/main" id="{3E6E5327-0851-4657-BE79-F4481BDD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  <a:p>
            <a:pPr algn="r"/>
            <a:r>
              <a:rPr lang="en-US" altLang="en-US" sz="2000"/>
              <a:t>-4,400</a:t>
            </a:r>
          </a:p>
        </p:txBody>
      </p:sp>
      <p:sp>
        <p:nvSpPr>
          <p:cNvPr id="40986" name="Rectangle 26">
            <a:extLst>
              <a:ext uri="{FF2B5EF4-FFF2-40B4-BE49-F238E27FC236}">
                <a16:creationId xmlns:a16="http://schemas.microsoft.com/office/drawing/2014/main" id="{384254BE-1244-450C-AB55-D0627BF4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5584825"/>
            <a:ext cx="968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  <a:p>
            <a:pPr algn="r"/>
            <a:r>
              <a:rPr lang="en-US" altLang="en-US" sz="2000"/>
              <a:t>+5,600</a:t>
            </a:r>
          </a:p>
        </p:txBody>
      </p:sp>
      <p:sp>
        <p:nvSpPr>
          <p:cNvPr id="40987" name="Rectangle 27">
            <a:extLst>
              <a:ext uri="{FF2B5EF4-FFF2-40B4-BE49-F238E27FC236}">
                <a16:creationId xmlns:a16="http://schemas.microsoft.com/office/drawing/2014/main" id="{2654B896-C15D-4F86-A95D-D777A25C2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40988" name="Rectangle 28">
            <a:extLst>
              <a:ext uri="{FF2B5EF4-FFF2-40B4-BE49-F238E27FC236}">
                <a16:creationId xmlns:a16="http://schemas.microsoft.com/office/drawing/2014/main" id="{FA9AF020-3781-4DF9-BC63-7E69826FB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628491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Payback = 3.44 years</a:t>
            </a:r>
          </a:p>
        </p:txBody>
      </p:sp>
      <p:sp>
        <p:nvSpPr>
          <p:cNvPr id="40989" name="Rectangle 29">
            <a:extLst>
              <a:ext uri="{FF2B5EF4-FFF2-40B4-BE49-F238E27FC236}">
                <a16:creationId xmlns:a16="http://schemas.microsoft.com/office/drawing/2014/main" id="{1ED87D05-26E7-4D0A-A087-304D4DB2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8653512-CE40-4F8B-8B6C-A710B02B4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Concepts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683BB9-8514-4DC1-A5DE-269F91A09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9667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Capital Budgeting involves evaluation of (and decision about) projects.  Which projects should be accepted?  Here, our goal is to accept a project which maximizes the shareholder wealth.  Benefits are </a:t>
            </a:r>
            <a:r>
              <a:rPr lang="en-US" altLang="en-US" u="sng" dirty="0"/>
              <a:t>worth</a:t>
            </a:r>
            <a:r>
              <a:rPr lang="en-US" altLang="en-US" dirty="0"/>
              <a:t> more than the cost.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The Capital Budgeting is based on forecasting.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Estimate future expected cash flows.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Evaluate project based on the evaluation method.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Classification of Projects</a:t>
            </a:r>
          </a:p>
          <a:p>
            <a:pPr marL="790575" lvl="1"/>
            <a:r>
              <a:rPr lang="en-US" altLang="en-US" dirty="0"/>
              <a:t>Mutually Exclusive - accept ONE project only</a:t>
            </a:r>
          </a:p>
          <a:p>
            <a:pPr marL="790575" lvl="1"/>
            <a:r>
              <a:rPr lang="en-US" altLang="en-US" dirty="0"/>
              <a:t>Independent - accept ALL </a:t>
            </a:r>
            <a:r>
              <a:rPr lang="en-US" altLang="en-US" u="sng" dirty="0"/>
              <a:t>profitable</a:t>
            </a:r>
            <a:r>
              <a:rPr lang="en-US" altLang="en-US" dirty="0"/>
              <a:t> projects.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4F63B43D-55E3-42BA-A91B-64FF7660C5AD}"/>
              </a:ext>
            </a:extLst>
          </p:cNvPr>
          <p:cNvGraphicFramePr>
            <a:graphicFrameLocks/>
          </p:cNvGraphicFramePr>
          <p:nvPr/>
        </p:nvGraphicFramePr>
        <p:xfrm>
          <a:off x="1524000" y="2449513"/>
          <a:ext cx="607695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Document" r:id="rId3" imgW="6086160" imgH="2869920" progId="Word.Document.8">
                  <p:embed/>
                </p:oleObj>
              </mc:Choice>
              <mc:Fallback>
                <p:oleObj name="Document" r:id="rId3" imgW="6086160" imgH="286992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49513"/>
                        <a:ext cx="607695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121B677-E48C-4199-9C5E-765F2F6F8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80788EE-F73B-4CA4-A104-D2D444017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55256980-275D-4CBB-A65E-54B002FE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43019" name="Group 11">
            <a:extLst>
              <a:ext uri="{FF2B5EF4-FFF2-40B4-BE49-F238E27FC236}">
                <a16:creationId xmlns:a16="http://schemas.microsoft.com/office/drawing/2014/main" id="{2D593D49-0080-45EB-A3C9-8DFD9F7A735F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43013" name="Rectangle 5">
              <a:extLst>
                <a:ext uri="{FF2B5EF4-FFF2-40B4-BE49-F238E27FC236}">
                  <a16:creationId xmlns:a16="http://schemas.microsoft.com/office/drawing/2014/main" id="{9030BF3E-7861-41FD-AB06-771C404DA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4" name="Rectangle 6">
              <a:extLst>
                <a:ext uri="{FF2B5EF4-FFF2-40B4-BE49-F238E27FC236}">
                  <a16:creationId xmlns:a16="http://schemas.microsoft.com/office/drawing/2014/main" id="{5D573106-E650-44B8-A86B-3EED6212F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463E375A-F540-4F73-81DF-E5251C19B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A05EC106-0662-4FA8-8112-A180C2F8D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43017" name="Freeform 9">
              <a:extLst>
                <a:ext uri="{FF2B5EF4-FFF2-40B4-BE49-F238E27FC236}">
                  <a16:creationId xmlns:a16="http://schemas.microsoft.com/office/drawing/2014/main" id="{66A4374D-ABBD-492D-A088-F507342BF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8" name="Rectangle 10">
              <a:extLst>
                <a:ext uri="{FF2B5EF4-FFF2-40B4-BE49-F238E27FC236}">
                  <a16:creationId xmlns:a16="http://schemas.microsoft.com/office/drawing/2014/main" id="{D9BDBBF3-EDFE-40CB-AC25-41B44FADA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43020" name="Line 12">
            <a:extLst>
              <a:ext uri="{FF2B5EF4-FFF2-40B4-BE49-F238E27FC236}">
                <a16:creationId xmlns:a16="http://schemas.microsoft.com/office/drawing/2014/main" id="{8FAC6909-6949-4AE4-A553-F2268396E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CAD88E7C-5810-4C53-8C4D-F019E9A97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2" name="Line 14">
            <a:extLst>
              <a:ext uri="{FF2B5EF4-FFF2-40B4-BE49-F238E27FC236}">
                <a16:creationId xmlns:a16="http://schemas.microsoft.com/office/drawing/2014/main" id="{E381DB42-B4F6-49B2-BA14-7C971ED70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3" name="Line 15">
            <a:extLst>
              <a:ext uri="{FF2B5EF4-FFF2-40B4-BE49-F238E27FC236}">
                <a16:creationId xmlns:a16="http://schemas.microsoft.com/office/drawing/2014/main" id="{B99F55E0-A367-4E52-AC60-F7A8D75DE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4" name="Line 16">
            <a:extLst>
              <a:ext uri="{FF2B5EF4-FFF2-40B4-BE49-F238E27FC236}">
                <a16:creationId xmlns:a16="http://schemas.microsoft.com/office/drawing/2014/main" id="{039D53FD-D16D-4FEE-92E7-29F8CB18B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5" name="Line 17">
            <a:extLst>
              <a:ext uri="{FF2B5EF4-FFF2-40B4-BE49-F238E27FC236}">
                <a16:creationId xmlns:a16="http://schemas.microsoft.com/office/drawing/2014/main" id="{65C6B106-7E43-402A-AC5F-17692CBC2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6" name="Line 18">
            <a:extLst>
              <a:ext uri="{FF2B5EF4-FFF2-40B4-BE49-F238E27FC236}">
                <a16:creationId xmlns:a16="http://schemas.microsoft.com/office/drawing/2014/main" id="{6F094CE1-7150-4B1D-917B-1E286289B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7" name="Line 19">
            <a:extLst>
              <a:ext uri="{FF2B5EF4-FFF2-40B4-BE49-F238E27FC236}">
                <a16:creationId xmlns:a16="http://schemas.microsoft.com/office/drawing/2014/main" id="{3B888442-2B5E-464E-A510-464442673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8" name="Line 20">
            <a:extLst>
              <a:ext uri="{FF2B5EF4-FFF2-40B4-BE49-F238E27FC236}">
                <a16:creationId xmlns:a16="http://schemas.microsoft.com/office/drawing/2014/main" id="{DF239B85-48AD-4BDC-BA83-C78F7B6F3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9" name="AutoShape 21">
            <a:extLst>
              <a:ext uri="{FF2B5EF4-FFF2-40B4-BE49-F238E27FC236}">
                <a16:creationId xmlns:a16="http://schemas.microsoft.com/office/drawing/2014/main" id="{CAAB58CB-6A05-4504-80AD-B992348A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30" name="Rectangle 22">
            <a:extLst>
              <a:ext uri="{FF2B5EF4-FFF2-40B4-BE49-F238E27FC236}">
                <a16:creationId xmlns:a16="http://schemas.microsoft.com/office/drawing/2014/main" id="{098DCB2A-478D-430F-B99D-0A9742EA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A5499745-9A5A-4F4B-88B4-5A361A4E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573C7DD3-4661-40CD-99B1-E57128EB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AF346B22-C209-4F99-B97E-D30B938D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  <a:p>
            <a:pPr algn="r"/>
            <a:r>
              <a:rPr lang="en-US" altLang="en-US" sz="2000"/>
              <a:t>-4,400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340CD217-9880-48BD-A59B-4ABA92C57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5584825"/>
            <a:ext cx="968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  <a:p>
            <a:pPr algn="r"/>
            <a:r>
              <a:rPr lang="en-US" altLang="en-US" sz="2000"/>
              <a:t>+5,600</a:t>
            </a: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0AB0041B-025E-44E4-803E-7E33923C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43036" name="Rectangle 28">
            <a:extLst>
              <a:ext uri="{FF2B5EF4-FFF2-40B4-BE49-F238E27FC236}">
                <a16:creationId xmlns:a16="http://schemas.microsoft.com/office/drawing/2014/main" id="{4A20CC7A-C578-496B-A8DF-DD561D2D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6284913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Payback 3.44 years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540C7AFA-497D-42E1-967D-2FE9FC7B5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sp>
        <p:nvSpPr>
          <p:cNvPr id="43038" name="Rectangle 30">
            <a:extLst>
              <a:ext uri="{FF2B5EF4-FFF2-40B4-BE49-F238E27FC236}">
                <a16:creationId xmlns:a16="http://schemas.microsoft.com/office/drawing/2014/main" id="{C6A9150B-20BB-49EC-B9A2-922251D6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2011363"/>
            <a:ext cx="3367088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Evaluation:</a:t>
            </a:r>
            <a:endParaRPr lang="en-US" altLang="en-US" sz="2200"/>
          </a:p>
          <a:p>
            <a:pPr>
              <a:spcBef>
                <a:spcPct val="20000"/>
              </a:spcBef>
            </a:pPr>
            <a:r>
              <a:rPr lang="en-US" altLang="en-US" sz="2200"/>
              <a:t>Company sets maximum acceptable payback. If Max PB = 3 years, accept project A and reject project 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E8EC9C8-ECA5-4481-A6D0-FE15A0F42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Payback Method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81AB7B2-C239-4E7D-B99B-E1C3B9D5A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8" y="1371600"/>
            <a:ext cx="8901112" cy="2209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The payback method is not a good method as it does not consider the time value of money.</a:t>
            </a:r>
          </a:p>
          <a:p>
            <a:endParaRPr lang="en-US" altLang="en-US"/>
          </a:p>
          <a:p>
            <a:r>
              <a:rPr lang="en-US" altLang="en-US"/>
              <a:t>Which project should you choose?</a:t>
            </a:r>
          </a:p>
          <a:p>
            <a:r>
              <a:rPr lang="en-US" altLang="en-US"/>
              <a:t>          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E30B489-702B-4C0D-A1DB-D8CF7A97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4044950"/>
            <a:ext cx="8369300" cy="2425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lvl="3"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CF0             CF1             CF2         CF3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  -100,000        90,000             9,000       1,000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B  -100,000          1,000             9,000      90,000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</a:p>
          <a:p>
            <a:pPr algn="ctr"/>
            <a:endParaRPr lang="en-US" altLang="en-US" sz="2800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669FFE4-DF7A-4917-9A92-E7074B617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Payback Method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4EB02E1-44F8-4E96-B04A-C8BFE46DD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The Discounted payback method can correct this shortcoming of the payback method.</a:t>
            </a:r>
          </a:p>
          <a:p>
            <a:r>
              <a:rPr lang="en-US" altLang="en-US"/>
              <a:t>To find the discounted pay back</a:t>
            </a:r>
          </a:p>
          <a:p>
            <a:r>
              <a:rPr lang="en-US" altLang="en-US"/>
              <a:t>(1) Find the PV of each cash flow on the time line.</a:t>
            </a:r>
          </a:p>
          <a:p>
            <a:r>
              <a:rPr lang="en-US" altLang="en-US"/>
              <a:t>(2) Find the payback using the discounted CF and NOT the CF.</a:t>
            </a:r>
          </a:p>
          <a:p>
            <a:endParaRPr lang="en-US" altLang="en-US"/>
          </a:p>
          <a:p>
            <a:r>
              <a:rPr lang="en-US" altLang="en-US"/>
              <a:t>Example In Table 9-2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AE656B5-F9AA-4E87-97E0-F0D67622B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Payback Method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080857C-77A3-455D-B670-E461C0BF7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Also, the payback method is not a good method as it does not consider the cash flows beyond the payback period.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050">
            <a:extLst>
              <a:ext uri="{FF2B5EF4-FFF2-40B4-BE49-F238E27FC236}">
                <a16:creationId xmlns:a16="http://schemas.microsoft.com/office/drawing/2014/main" id="{FBAB21E6-484F-4CC5-B602-CEB22D977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Payback Method</a:t>
            </a:r>
          </a:p>
        </p:txBody>
      </p:sp>
      <p:sp>
        <p:nvSpPr>
          <p:cNvPr id="180227" name="Rectangle 2051">
            <a:extLst>
              <a:ext uri="{FF2B5EF4-FFF2-40B4-BE49-F238E27FC236}">
                <a16:creationId xmlns:a16="http://schemas.microsoft.com/office/drawing/2014/main" id="{B4B1FFEF-A61C-4E0D-B9F9-8E8D307085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Also, the payback method is not a good method as it does not consider the cash flows beyond the payback period.</a:t>
            </a:r>
          </a:p>
          <a:p>
            <a:endParaRPr lang="en-US" altLang="en-US"/>
          </a:p>
          <a:p>
            <a:r>
              <a:rPr lang="en-US" altLang="en-US" sz="2400" dirty="0"/>
              <a:t>Which project should you choose?</a:t>
            </a:r>
          </a:p>
          <a:p>
            <a:pPr algn="ctr"/>
            <a:r>
              <a:rPr lang="en-US" altLang="en-US" sz="2400" dirty="0"/>
              <a:t>CF0          CF1           CF2           Cf3          CF4</a:t>
            </a:r>
          </a:p>
          <a:p>
            <a:r>
              <a:rPr lang="en-US" altLang="en-US" sz="2400" dirty="0"/>
              <a:t>A   -100000      90000       10000          0                 0</a:t>
            </a:r>
          </a:p>
          <a:p>
            <a:r>
              <a:rPr lang="en-US" altLang="en-US" sz="2400" dirty="0"/>
              <a:t>B   -100000      90000        9000       80000     1000000</a:t>
            </a:r>
          </a:p>
          <a:p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26">
            <a:extLst>
              <a:ext uri="{FF2B5EF4-FFF2-40B4-BE49-F238E27FC236}">
                <a16:creationId xmlns:a16="http://schemas.microsoft.com/office/drawing/2014/main" id="{E5BB081A-0EA6-4DBD-8638-858BFC255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Payback Method</a:t>
            </a:r>
          </a:p>
        </p:txBody>
      </p:sp>
      <p:sp>
        <p:nvSpPr>
          <p:cNvPr id="182275" name="Rectangle 1027">
            <a:extLst>
              <a:ext uri="{FF2B5EF4-FFF2-40B4-BE49-F238E27FC236}">
                <a16:creationId xmlns:a16="http://schemas.microsoft.com/office/drawing/2014/main" id="{DCFFF6D7-F2EE-4E08-A11B-5DE9EE877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600" dirty="0"/>
              <a:t>Also, the payback method is not a good method as it does not consider the cash flows beyond the payback period.</a:t>
            </a:r>
          </a:p>
          <a:p>
            <a:pPr>
              <a:lnSpc>
                <a:spcPct val="70000"/>
              </a:lnSpc>
            </a:pPr>
            <a:endParaRPr lang="en-US" altLang="en-US" sz="2600"/>
          </a:p>
          <a:p>
            <a:pPr>
              <a:lnSpc>
                <a:spcPct val="70000"/>
              </a:lnSpc>
            </a:pPr>
            <a:r>
              <a:rPr lang="en-US" altLang="en-US" sz="2400" dirty="0"/>
              <a:t>Which project should you choose?</a:t>
            </a:r>
          </a:p>
          <a:p>
            <a:pPr>
              <a:lnSpc>
                <a:spcPct val="70000"/>
              </a:lnSpc>
            </a:pPr>
            <a:r>
              <a:rPr lang="en-US" altLang="en-US" sz="2400" dirty="0"/>
              <a:t>          CF0          CF1           CF2           Cf3          CF4</a:t>
            </a:r>
          </a:p>
          <a:p>
            <a:pPr>
              <a:lnSpc>
                <a:spcPct val="70000"/>
              </a:lnSpc>
            </a:pPr>
            <a:r>
              <a:rPr lang="en-US" altLang="en-US" sz="2400" dirty="0"/>
              <a:t>A   -100,000      90,000       10,000            0                  0</a:t>
            </a:r>
          </a:p>
          <a:p>
            <a:pPr>
              <a:lnSpc>
                <a:spcPct val="70000"/>
              </a:lnSpc>
            </a:pPr>
            <a:r>
              <a:rPr lang="en-US" altLang="en-US" sz="2400" dirty="0"/>
              <a:t>B   -100,000      90,000         9,000   80,000     100,0000</a:t>
            </a:r>
          </a:p>
          <a:p>
            <a:pPr>
              <a:lnSpc>
                <a:spcPct val="70000"/>
              </a:lnSpc>
            </a:pPr>
            <a:endParaRPr lang="en-US" altLang="en-US" sz="2400"/>
          </a:p>
          <a:p>
            <a:pPr>
              <a:lnSpc>
                <a:spcPct val="70000"/>
              </a:lnSpc>
            </a:pPr>
            <a:r>
              <a:rPr lang="en-US" altLang="en-US" sz="2400" dirty="0"/>
              <a:t>These two shortcomings often result in an incorrect decisions.</a:t>
            </a:r>
          </a:p>
          <a:p>
            <a:pPr>
              <a:lnSpc>
                <a:spcPct val="7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FAF17D6-EDE2-4B50-A6EA-9E1924CA9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Methods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675E8FE-C059-4D39-9FBC-CDE2AD928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295400"/>
            <a:ext cx="8901112" cy="2819400"/>
          </a:xfrm>
          <a:noFill/>
          <a:ln/>
        </p:spPr>
        <p:txBody>
          <a:bodyPr/>
          <a:lstStyle/>
          <a:p>
            <a:pPr marL="349250" indent="-349250">
              <a:lnSpc>
                <a:spcPct val="100000"/>
              </a:lnSpc>
              <a:spcBef>
                <a:spcPct val="0"/>
              </a:spcBef>
            </a:pPr>
            <a:r>
              <a:rPr lang="en-US" altLang="en-US" sz="2600" b="1" dirty="0"/>
              <a:t>Methods that consider time value of money and all cash flows</a:t>
            </a:r>
          </a:p>
          <a:p>
            <a:pPr marL="349250" indent="-349250">
              <a:lnSpc>
                <a:spcPct val="100000"/>
              </a:lnSpc>
              <a:spcBef>
                <a:spcPct val="0"/>
              </a:spcBef>
            </a:pPr>
            <a:endParaRPr lang="en-US" altLang="en-US" sz="2600" b="1"/>
          </a:p>
          <a:p>
            <a:pPr marL="349250" indent="-349250">
              <a:lnSpc>
                <a:spcPct val="100000"/>
              </a:lnSpc>
              <a:spcBef>
                <a:spcPct val="0"/>
              </a:spcBef>
            </a:pPr>
            <a:r>
              <a:rPr lang="en-US" altLang="en-US" sz="2600" b="1" i="0" dirty="0"/>
              <a:t>Net Present Value:</a:t>
            </a:r>
          </a:p>
          <a:p>
            <a:pPr marL="349250" indent="-349250"/>
            <a:r>
              <a:rPr lang="en-US" altLang="en-US" sz="2600" dirty="0"/>
              <a:t>Present Value of all costs and benefits of a project.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1B45F1D-B540-48B6-BC45-88C79E068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Methods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04F40A1-3EEA-4CF6-9DA0-873D71006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/>
            <a:r>
              <a:rPr lang="en-US" altLang="en-US" dirty="0">
                <a:solidFill>
                  <a:schemeClr val="folHlink"/>
                </a:solidFill>
              </a:rPr>
              <a:t>Present Value of all costs and benefits of a project.</a:t>
            </a:r>
          </a:p>
          <a:p>
            <a:pPr marL="349250" indent="-349250"/>
            <a:r>
              <a:rPr lang="en-US" altLang="en-US" dirty="0"/>
              <a:t>Concept is similar to Intrinsic Value of a security but subtracts cost of the project.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B03EC0F9-F84E-4D58-8CFC-88F6D572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E23466F8-B96A-4447-A195-CA0E51AE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897188"/>
            <a:ext cx="5767387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NPV = PV of Inflows - Initial Outlay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EB4B634-8325-4726-9B0B-05B4EA7C4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Methods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04F6D76-1DEB-4422-9493-5E9021F2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folHlink"/>
                </a:solidFill>
              </a:rPr>
              <a:t>Present Value of all costs and benefits of a project.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folHlink"/>
                </a:solidFill>
              </a:rPr>
              <a:t>Concept is similar to Intrinsic Value of a security but subtracts of cost of project.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EDA66CA3-5804-46B5-8B0D-AD937443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B92B4916-C41E-48B8-A69E-9EACF0D8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897188"/>
            <a:ext cx="5767387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NPV = PV of Inflows - Initial Outlay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7A9741A0-B9F1-4848-BDCE-2F19C2AE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3965575"/>
            <a:ext cx="829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NPV</a:t>
            </a:r>
            <a:r>
              <a:rPr lang="en-US" altLang="en-US" sz="3200" baseline="-25000"/>
              <a:t> </a:t>
            </a:r>
            <a:r>
              <a:rPr lang="en-US" altLang="en-US" sz="3200"/>
              <a:t> =            +            +          +···+        –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53EC50ED-7608-4329-893D-841311835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3848100"/>
            <a:ext cx="1042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B63E4ED6-280E-42DE-ACFD-DB73FFA4F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848100"/>
            <a:ext cx="1141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1B3CE875-5598-433A-AA47-9CBC9CE3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3894138"/>
            <a:ext cx="1141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3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4B36DCB6-EA33-4165-A862-F601260F6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3894138"/>
            <a:ext cx="1141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EE7DA63-492F-468A-947E-6462BA60A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Methods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A2A376F-5ECE-4F64-A4B9-31CB38FF5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0E8B6261-93D1-4810-BB1C-68D91AFD2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FA6A9C47-57FA-424B-9A96-DE7F8CB3A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63CEF753-F068-4E97-A991-747302BF4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9A64DABF-375A-40E6-A130-22775DA0B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151B156E-95CF-4936-B377-2D039847E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59513EDC-1482-4296-AC6E-4AFBD3199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B70B8A2F-6765-456E-B80A-CFBC04D60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AAB01E12-FD06-4EA2-94F7-91BF04475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6" name="Line 12">
            <a:extLst>
              <a:ext uri="{FF2B5EF4-FFF2-40B4-BE49-F238E27FC236}">
                <a16:creationId xmlns:a16="http://schemas.microsoft.com/office/drawing/2014/main" id="{E92BA3A3-4FD5-4D20-8195-DABAE0A66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7" name="AutoShape 13">
            <a:extLst>
              <a:ext uri="{FF2B5EF4-FFF2-40B4-BE49-F238E27FC236}">
                <a16:creationId xmlns:a16="http://schemas.microsoft.com/office/drawing/2014/main" id="{6A92F94D-091D-4087-9C5F-31A29455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53095898-601E-44C9-AA85-2E0AC574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D9E563DF-1B40-4609-AB3A-6C5CCA101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E16ED8C4-5B07-4BF4-AB44-0C8C47D1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57361" name="Rectangle 17">
            <a:extLst>
              <a:ext uri="{FF2B5EF4-FFF2-40B4-BE49-F238E27FC236}">
                <a16:creationId xmlns:a16="http://schemas.microsoft.com/office/drawing/2014/main" id="{1E391D24-0A1F-4FF9-AF74-E455FC748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57362" name="Rectangle 18">
            <a:extLst>
              <a:ext uri="{FF2B5EF4-FFF2-40B4-BE49-F238E27FC236}">
                <a16:creationId xmlns:a16="http://schemas.microsoft.com/office/drawing/2014/main" id="{F3064F29-BA39-41E2-B08E-31E84A78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3792E594-BFA7-4C7D-AFCB-230A0F8C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57364" name="Rectangle 20">
            <a:extLst>
              <a:ext uri="{FF2B5EF4-FFF2-40B4-BE49-F238E27FC236}">
                <a16:creationId xmlns:a16="http://schemas.microsoft.com/office/drawing/2014/main" id="{20AC1194-DC3D-4956-89DD-217226BE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grpSp>
        <p:nvGrpSpPr>
          <p:cNvPr id="57371" name="Group 27">
            <a:extLst>
              <a:ext uri="{FF2B5EF4-FFF2-40B4-BE49-F238E27FC236}">
                <a16:creationId xmlns:a16="http://schemas.microsoft.com/office/drawing/2014/main" id="{3D56B93A-B3EF-4550-B28E-E4D1CD3BBB2C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57365" name="Rectangle 21">
              <a:extLst>
                <a:ext uri="{FF2B5EF4-FFF2-40B4-BE49-F238E27FC236}">
                  <a16:creationId xmlns:a16="http://schemas.microsoft.com/office/drawing/2014/main" id="{9A666397-5678-4510-BF7D-CEB87770C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6" name="Rectangle 22">
              <a:extLst>
                <a:ext uri="{FF2B5EF4-FFF2-40B4-BE49-F238E27FC236}">
                  <a16:creationId xmlns:a16="http://schemas.microsoft.com/office/drawing/2014/main" id="{E5C96CDC-3A85-4F28-9CC7-FE6C165B2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7" name="Line 23">
              <a:extLst>
                <a:ext uri="{FF2B5EF4-FFF2-40B4-BE49-F238E27FC236}">
                  <a16:creationId xmlns:a16="http://schemas.microsoft.com/office/drawing/2014/main" id="{FE216CDD-CB3D-4A4D-8839-77928365A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8" name="Rectangle 24">
              <a:extLst>
                <a:ext uri="{FF2B5EF4-FFF2-40B4-BE49-F238E27FC236}">
                  <a16:creationId xmlns:a16="http://schemas.microsoft.com/office/drawing/2014/main" id="{148647B8-FC87-4E4E-9234-B754585B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57369" name="Freeform 25">
              <a:extLst>
                <a:ext uri="{FF2B5EF4-FFF2-40B4-BE49-F238E27FC236}">
                  <a16:creationId xmlns:a16="http://schemas.microsoft.com/office/drawing/2014/main" id="{56E3F8E9-49CF-4BBD-ACF2-237F110A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70" name="Rectangle 26">
              <a:extLst>
                <a:ext uri="{FF2B5EF4-FFF2-40B4-BE49-F238E27FC236}">
                  <a16:creationId xmlns:a16="http://schemas.microsoft.com/office/drawing/2014/main" id="{F0C8BCC5-66FC-4E9E-ADFB-12097138C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4FA34A6-D3AE-466D-9CBA-3305FA6FC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Concepts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264F85F-B833-458D-90E2-A1494DEBD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Initial Cash Outlay - amount of capital spent to get project going.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7C3D6D4-5064-491F-8CEC-A162CB176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Cash Flows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D09D180-5078-4240-94AE-04AB97300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Methods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6232CA7-58B2-4E1C-AEB3-57528B2D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368C4768-EB7A-4474-A4DA-305FA71A2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C74BDC11-4FFA-4174-AB2A-B1AC61DD6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11A8F1A3-92FA-433E-8BE9-2F581EDF2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BA2602EB-CB20-498E-830D-4986380A3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1E99623C-D126-44DB-87F4-2E231377F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6EE32AE3-21D3-499A-BA6E-D1F91D9EA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2" name="Line 10">
            <a:extLst>
              <a:ext uri="{FF2B5EF4-FFF2-40B4-BE49-F238E27FC236}">
                <a16:creationId xmlns:a16="http://schemas.microsoft.com/office/drawing/2014/main" id="{28B553FA-12AC-4556-9535-7E7E99966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3" name="Line 11">
            <a:extLst>
              <a:ext uri="{FF2B5EF4-FFF2-40B4-BE49-F238E27FC236}">
                <a16:creationId xmlns:a16="http://schemas.microsoft.com/office/drawing/2014/main" id="{2A8E5238-7C04-4427-8AE8-663F3718C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4" name="Line 12">
            <a:extLst>
              <a:ext uri="{FF2B5EF4-FFF2-40B4-BE49-F238E27FC236}">
                <a16:creationId xmlns:a16="http://schemas.microsoft.com/office/drawing/2014/main" id="{5F4D5E30-D81E-4876-894E-3E7F91839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5" name="AutoShape 13">
            <a:extLst>
              <a:ext uri="{FF2B5EF4-FFF2-40B4-BE49-F238E27FC236}">
                <a16:creationId xmlns:a16="http://schemas.microsoft.com/office/drawing/2014/main" id="{C6774D54-C56E-4767-9187-D888E199C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6" name="Rectangle 14">
            <a:extLst>
              <a:ext uri="{FF2B5EF4-FFF2-40B4-BE49-F238E27FC236}">
                <a16:creationId xmlns:a16="http://schemas.microsoft.com/office/drawing/2014/main" id="{D5F85C48-025F-4AEC-BF80-BD3AA70A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59407" name="Rectangle 15">
            <a:extLst>
              <a:ext uri="{FF2B5EF4-FFF2-40B4-BE49-F238E27FC236}">
                <a16:creationId xmlns:a16="http://schemas.microsoft.com/office/drawing/2014/main" id="{CB462BB4-8F03-4E0A-91FA-AB35ACB5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263E1ACE-86C4-4065-BC1E-A333D0B9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59409" name="Rectangle 17">
            <a:extLst>
              <a:ext uri="{FF2B5EF4-FFF2-40B4-BE49-F238E27FC236}">
                <a16:creationId xmlns:a16="http://schemas.microsoft.com/office/drawing/2014/main" id="{D160EBFF-6D9D-4050-B910-C24597176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59410" name="Rectangle 18">
            <a:extLst>
              <a:ext uri="{FF2B5EF4-FFF2-40B4-BE49-F238E27FC236}">
                <a16:creationId xmlns:a16="http://schemas.microsoft.com/office/drawing/2014/main" id="{09103C21-B98E-47BD-A81D-D9193076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59411" name="Rectangle 19">
            <a:extLst>
              <a:ext uri="{FF2B5EF4-FFF2-40B4-BE49-F238E27FC236}">
                <a16:creationId xmlns:a16="http://schemas.microsoft.com/office/drawing/2014/main" id="{6698F4E2-BE26-430E-AE09-DCC69925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59412" name="Freeform 20">
            <a:extLst>
              <a:ext uri="{FF2B5EF4-FFF2-40B4-BE49-F238E27FC236}">
                <a16:creationId xmlns:a16="http://schemas.microsoft.com/office/drawing/2014/main" id="{DF546102-14BA-40D5-9A37-2498D6FCE91D}"/>
              </a:ext>
            </a:extLst>
          </p:cNvPr>
          <p:cNvSpPr>
            <a:spLocks/>
          </p:cNvSpPr>
          <p:nvPr/>
        </p:nvSpPr>
        <p:spPr bwMode="auto">
          <a:xfrm>
            <a:off x="2011363" y="4637088"/>
            <a:ext cx="1050925" cy="303212"/>
          </a:xfrm>
          <a:custGeom>
            <a:avLst/>
            <a:gdLst>
              <a:gd name="T0" fmla="*/ 661 w 662"/>
              <a:gd name="T1" fmla="*/ 0 h 191"/>
              <a:gd name="T2" fmla="*/ 661 w 662"/>
              <a:gd name="T3" fmla="*/ 190 h 191"/>
              <a:gd name="T4" fmla="*/ 0 w 662"/>
              <a:gd name="T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2" h="191">
                <a:moveTo>
                  <a:pt x="661" y="0"/>
                </a:moveTo>
                <a:lnTo>
                  <a:pt x="661" y="190"/>
                </a:lnTo>
                <a:lnTo>
                  <a:pt x="0" y="19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3" name="Rectangle 21">
            <a:extLst>
              <a:ext uri="{FF2B5EF4-FFF2-40B4-BE49-F238E27FC236}">
                <a16:creationId xmlns:a16="http://schemas.microsoft.com/office/drawing/2014/main" id="{0782E05B-3607-4817-A6DA-B2A79872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59414" name="Rectangle 22">
            <a:extLst>
              <a:ext uri="{FF2B5EF4-FFF2-40B4-BE49-F238E27FC236}">
                <a16:creationId xmlns:a16="http://schemas.microsoft.com/office/drawing/2014/main" id="{77E68F34-BA8D-4DCC-8086-535D7180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59415" name="Rectangle 23">
            <a:extLst>
              <a:ext uri="{FF2B5EF4-FFF2-40B4-BE49-F238E27FC236}">
                <a16:creationId xmlns:a16="http://schemas.microsoft.com/office/drawing/2014/main" id="{02E725D3-3FC9-43B1-9915-951366D0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4506913"/>
            <a:ext cx="917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$500 </a:t>
            </a:r>
            <a:endParaRPr lang="en-US" altLang="en-US" sz="2000"/>
          </a:p>
          <a:p>
            <a:pPr algn="ctr"/>
            <a:r>
              <a:rPr lang="en-US" altLang="en-US" sz="2000"/>
              <a:t> (1.10)</a:t>
            </a:r>
          </a:p>
        </p:txBody>
      </p:sp>
      <p:grpSp>
        <p:nvGrpSpPr>
          <p:cNvPr id="59422" name="Group 30">
            <a:extLst>
              <a:ext uri="{FF2B5EF4-FFF2-40B4-BE49-F238E27FC236}">
                <a16:creationId xmlns:a16="http://schemas.microsoft.com/office/drawing/2014/main" id="{6272D4C1-7B13-45B7-AA5F-CD6C99BCCF10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59416" name="Rectangle 24">
              <a:extLst>
                <a:ext uri="{FF2B5EF4-FFF2-40B4-BE49-F238E27FC236}">
                  <a16:creationId xmlns:a16="http://schemas.microsoft.com/office/drawing/2014/main" id="{26AAE197-2FB5-4DB1-8B64-F0EDC23AC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17" name="Rectangle 25">
              <a:extLst>
                <a:ext uri="{FF2B5EF4-FFF2-40B4-BE49-F238E27FC236}">
                  <a16:creationId xmlns:a16="http://schemas.microsoft.com/office/drawing/2014/main" id="{BE7BBE5C-AA8B-46FC-9944-AE3098121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18" name="Line 26">
              <a:extLst>
                <a:ext uri="{FF2B5EF4-FFF2-40B4-BE49-F238E27FC236}">
                  <a16:creationId xmlns:a16="http://schemas.microsoft.com/office/drawing/2014/main" id="{4D8BCD99-91F2-4B0D-BD42-656F7BB83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19" name="Rectangle 27">
              <a:extLst>
                <a:ext uri="{FF2B5EF4-FFF2-40B4-BE49-F238E27FC236}">
                  <a16:creationId xmlns:a16="http://schemas.microsoft.com/office/drawing/2014/main" id="{EF528781-7549-49DF-88EE-6F15FB238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59420" name="Freeform 28">
              <a:extLst>
                <a:ext uri="{FF2B5EF4-FFF2-40B4-BE49-F238E27FC236}">
                  <a16:creationId xmlns:a16="http://schemas.microsoft.com/office/drawing/2014/main" id="{16097A79-1930-49ED-99D3-3435FAE7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21" name="Rectangle 29">
              <a:extLst>
                <a:ext uri="{FF2B5EF4-FFF2-40B4-BE49-F238E27FC236}">
                  <a16:creationId xmlns:a16="http://schemas.microsoft.com/office/drawing/2014/main" id="{3647927A-55F8-44A0-846F-18E91256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ECA9765-6A9C-49EF-8BBF-C741B1A2F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Methods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3CE8A8E-33DC-451A-AA75-7F3B246F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61754908-302B-4500-A706-A5A74BDEC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96EB60BA-8C20-452C-A9F5-92FDE4CE1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5B95CFD3-1D7A-48BE-BBCB-EF870A077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id="{51C32A62-3D28-4904-93A5-BE021C061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8" name="Line 8">
            <a:extLst>
              <a:ext uri="{FF2B5EF4-FFF2-40B4-BE49-F238E27FC236}">
                <a16:creationId xmlns:a16="http://schemas.microsoft.com/office/drawing/2014/main" id="{9B2951E5-F4BC-401E-BB04-108B2DD5E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9" name="Line 9">
            <a:extLst>
              <a:ext uri="{FF2B5EF4-FFF2-40B4-BE49-F238E27FC236}">
                <a16:creationId xmlns:a16="http://schemas.microsoft.com/office/drawing/2014/main" id="{54E8DD6B-53E4-4280-9C46-7B8ADC028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AFFAF8B4-3AC8-487E-B9BE-0598FCBB1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05773A93-F3E9-46A5-BC6B-A36297856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2" name="Line 12">
            <a:extLst>
              <a:ext uri="{FF2B5EF4-FFF2-40B4-BE49-F238E27FC236}">
                <a16:creationId xmlns:a16="http://schemas.microsoft.com/office/drawing/2014/main" id="{6CDB35BD-51DC-4DF6-9844-4AD7A9F94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3" name="AutoShape 13">
            <a:extLst>
              <a:ext uri="{FF2B5EF4-FFF2-40B4-BE49-F238E27FC236}">
                <a16:creationId xmlns:a16="http://schemas.microsoft.com/office/drawing/2014/main" id="{4719DF3E-98BC-450F-A9E9-7AF9BA45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4" name="Rectangle 14">
            <a:extLst>
              <a:ext uri="{FF2B5EF4-FFF2-40B4-BE49-F238E27FC236}">
                <a16:creationId xmlns:a16="http://schemas.microsoft.com/office/drawing/2014/main" id="{4E5AB188-CA08-41E7-951F-1064F16AC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1455" name="Rectangle 15">
            <a:extLst>
              <a:ext uri="{FF2B5EF4-FFF2-40B4-BE49-F238E27FC236}">
                <a16:creationId xmlns:a16="http://schemas.microsoft.com/office/drawing/2014/main" id="{B8534F2B-EF14-4F25-AAD9-0ABC7C6A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1456" name="Rectangle 16">
            <a:extLst>
              <a:ext uri="{FF2B5EF4-FFF2-40B4-BE49-F238E27FC236}">
                <a16:creationId xmlns:a16="http://schemas.microsoft.com/office/drawing/2014/main" id="{712A6D6D-7F8D-42DE-922B-0E21637C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1457" name="Rectangle 17">
            <a:extLst>
              <a:ext uri="{FF2B5EF4-FFF2-40B4-BE49-F238E27FC236}">
                <a16:creationId xmlns:a16="http://schemas.microsoft.com/office/drawing/2014/main" id="{4833A206-CDBC-499F-8D4B-72B07D7C3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1458" name="Rectangle 18">
            <a:extLst>
              <a:ext uri="{FF2B5EF4-FFF2-40B4-BE49-F238E27FC236}">
                <a16:creationId xmlns:a16="http://schemas.microsoft.com/office/drawing/2014/main" id="{C7026077-0387-4582-AAF1-76FF77192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1459" name="Rectangle 19">
            <a:extLst>
              <a:ext uri="{FF2B5EF4-FFF2-40B4-BE49-F238E27FC236}">
                <a16:creationId xmlns:a16="http://schemas.microsoft.com/office/drawing/2014/main" id="{FF40CE80-EF2D-4E02-B6FA-4F4E67C77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1460" name="Freeform 20">
            <a:extLst>
              <a:ext uri="{FF2B5EF4-FFF2-40B4-BE49-F238E27FC236}">
                <a16:creationId xmlns:a16="http://schemas.microsoft.com/office/drawing/2014/main" id="{63966DDC-9523-4E2D-A268-BFFCBEE2E27B}"/>
              </a:ext>
            </a:extLst>
          </p:cNvPr>
          <p:cNvSpPr>
            <a:spLocks/>
          </p:cNvSpPr>
          <p:nvPr/>
        </p:nvSpPr>
        <p:spPr bwMode="auto">
          <a:xfrm>
            <a:off x="2011363" y="4637088"/>
            <a:ext cx="1050925" cy="303212"/>
          </a:xfrm>
          <a:custGeom>
            <a:avLst/>
            <a:gdLst>
              <a:gd name="T0" fmla="*/ 661 w 662"/>
              <a:gd name="T1" fmla="*/ 0 h 191"/>
              <a:gd name="T2" fmla="*/ 661 w 662"/>
              <a:gd name="T3" fmla="*/ 190 h 191"/>
              <a:gd name="T4" fmla="*/ 0 w 662"/>
              <a:gd name="T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2" h="191">
                <a:moveTo>
                  <a:pt x="661" y="0"/>
                </a:moveTo>
                <a:lnTo>
                  <a:pt x="661" y="190"/>
                </a:lnTo>
                <a:lnTo>
                  <a:pt x="0" y="19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1" name="Rectangle 21">
            <a:extLst>
              <a:ext uri="{FF2B5EF4-FFF2-40B4-BE49-F238E27FC236}">
                <a16:creationId xmlns:a16="http://schemas.microsoft.com/office/drawing/2014/main" id="{BBAE6648-AB1B-48E9-8B5A-3A96424D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1462" name="Freeform 22">
            <a:extLst>
              <a:ext uri="{FF2B5EF4-FFF2-40B4-BE49-F238E27FC236}">
                <a16:creationId xmlns:a16="http://schemas.microsoft.com/office/drawing/2014/main" id="{4A592AA8-8D2B-4435-B92B-E4CDAAFD9A70}"/>
              </a:ext>
            </a:extLst>
          </p:cNvPr>
          <p:cNvSpPr>
            <a:spLocks/>
          </p:cNvSpPr>
          <p:nvPr/>
        </p:nvSpPr>
        <p:spPr bwMode="auto">
          <a:xfrm>
            <a:off x="2058988" y="4591050"/>
            <a:ext cx="2281237" cy="674688"/>
          </a:xfrm>
          <a:custGeom>
            <a:avLst/>
            <a:gdLst>
              <a:gd name="T0" fmla="*/ 1436 w 1437"/>
              <a:gd name="T1" fmla="*/ 0 h 425"/>
              <a:gd name="T2" fmla="*/ 1436 w 1437"/>
              <a:gd name="T3" fmla="*/ 424 h 425"/>
              <a:gd name="T4" fmla="*/ 0 w 1437"/>
              <a:gd name="T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7" h="425">
                <a:moveTo>
                  <a:pt x="1436" y="0"/>
                </a:moveTo>
                <a:lnTo>
                  <a:pt x="1436" y="424"/>
                </a:lnTo>
                <a:lnTo>
                  <a:pt x="0" y="424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3" name="Rectangle 23">
            <a:extLst>
              <a:ext uri="{FF2B5EF4-FFF2-40B4-BE49-F238E27FC236}">
                <a16:creationId xmlns:a16="http://schemas.microsoft.com/office/drawing/2014/main" id="{BE6BF574-9092-4C67-8655-176898BF7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1464" name="Rectangle 24">
            <a:extLst>
              <a:ext uri="{FF2B5EF4-FFF2-40B4-BE49-F238E27FC236}">
                <a16:creationId xmlns:a16="http://schemas.microsoft.com/office/drawing/2014/main" id="{C9C86100-70C4-408A-858C-B87C0363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61465" name="Rectangle 25">
            <a:extLst>
              <a:ext uri="{FF2B5EF4-FFF2-40B4-BE49-F238E27FC236}">
                <a16:creationId xmlns:a16="http://schemas.microsoft.com/office/drawing/2014/main" id="{19CB6891-807E-443C-856A-EED2F386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4600575"/>
            <a:ext cx="1055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$500 </a:t>
            </a:r>
            <a:endParaRPr lang="en-US" altLang="en-US" sz="2000"/>
          </a:p>
          <a:p>
            <a:pPr algn="ctr"/>
            <a:r>
              <a:rPr lang="en-US" altLang="en-US" sz="2000"/>
              <a:t> (1.10)</a:t>
            </a:r>
            <a:r>
              <a:rPr lang="en-US" altLang="en-US" sz="2000" baseline="30000"/>
              <a:t> 2</a:t>
            </a:r>
          </a:p>
        </p:txBody>
      </p:sp>
      <p:grpSp>
        <p:nvGrpSpPr>
          <p:cNvPr id="61472" name="Group 32">
            <a:extLst>
              <a:ext uri="{FF2B5EF4-FFF2-40B4-BE49-F238E27FC236}">
                <a16:creationId xmlns:a16="http://schemas.microsoft.com/office/drawing/2014/main" id="{A6AC04BF-E3A6-41D4-85E0-4F1D4282C097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1466" name="Rectangle 26">
              <a:extLst>
                <a:ext uri="{FF2B5EF4-FFF2-40B4-BE49-F238E27FC236}">
                  <a16:creationId xmlns:a16="http://schemas.microsoft.com/office/drawing/2014/main" id="{65CDCAA3-5CB2-4271-A13D-C2E1A5BC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67" name="Rectangle 27">
              <a:extLst>
                <a:ext uri="{FF2B5EF4-FFF2-40B4-BE49-F238E27FC236}">
                  <a16:creationId xmlns:a16="http://schemas.microsoft.com/office/drawing/2014/main" id="{DD9DD7DB-A5C0-4967-90C5-6DB35FB9E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68" name="Line 28">
              <a:extLst>
                <a:ext uri="{FF2B5EF4-FFF2-40B4-BE49-F238E27FC236}">
                  <a16:creationId xmlns:a16="http://schemas.microsoft.com/office/drawing/2014/main" id="{71E48F77-6DF8-4E45-BD88-F07B8E53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69" name="Rectangle 29">
              <a:extLst>
                <a:ext uri="{FF2B5EF4-FFF2-40B4-BE49-F238E27FC236}">
                  <a16:creationId xmlns:a16="http://schemas.microsoft.com/office/drawing/2014/main" id="{254C73D9-DB50-40F1-8894-4177793DF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1470" name="Freeform 30">
              <a:extLst>
                <a:ext uri="{FF2B5EF4-FFF2-40B4-BE49-F238E27FC236}">
                  <a16:creationId xmlns:a16="http://schemas.microsoft.com/office/drawing/2014/main" id="{16DEBBFD-9834-4C27-B55E-23AAA023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71" name="Rectangle 31">
              <a:extLst>
                <a:ext uri="{FF2B5EF4-FFF2-40B4-BE49-F238E27FC236}">
                  <a16:creationId xmlns:a16="http://schemas.microsoft.com/office/drawing/2014/main" id="{6E75DE86-116F-4735-B798-E234660FD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32AF45B-A15D-4392-937A-9F8A311A9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Methods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454514B-09D9-4A8E-8FD5-019528461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EB762B68-486E-44F4-AA3A-48B9CA985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2D551DEE-FB39-48F8-A3F0-D766B6C88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20946C77-EDC4-427B-A01F-A3220494D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C4AF2F8C-4D29-497C-8CBD-FFD06BEC3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97A8BF4C-9843-427E-984D-52C768BF5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DB5C2344-2EF7-41C9-A6B8-15C7000DD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8" name="Line 10">
            <a:extLst>
              <a:ext uri="{FF2B5EF4-FFF2-40B4-BE49-F238E27FC236}">
                <a16:creationId xmlns:a16="http://schemas.microsoft.com/office/drawing/2014/main" id="{F889F1AF-9DF1-4356-88E3-E80EC64BF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6E428AA5-51BF-4063-B85D-5A2C900A3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500" name="Line 12">
            <a:extLst>
              <a:ext uri="{FF2B5EF4-FFF2-40B4-BE49-F238E27FC236}">
                <a16:creationId xmlns:a16="http://schemas.microsoft.com/office/drawing/2014/main" id="{3CF836C2-B8E0-430D-BCBC-2CE2F23A5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501" name="AutoShape 13">
            <a:extLst>
              <a:ext uri="{FF2B5EF4-FFF2-40B4-BE49-F238E27FC236}">
                <a16:creationId xmlns:a16="http://schemas.microsoft.com/office/drawing/2014/main" id="{3955F380-EEA0-4D83-A274-E5FBDB49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AD56D1D0-AEA6-4398-95E9-DEBDAB7C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3503" name="Rectangle 15">
            <a:extLst>
              <a:ext uri="{FF2B5EF4-FFF2-40B4-BE49-F238E27FC236}">
                <a16:creationId xmlns:a16="http://schemas.microsoft.com/office/drawing/2014/main" id="{707B59F8-FB43-4BF2-BD45-213FFC19B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3504" name="Rectangle 16">
            <a:extLst>
              <a:ext uri="{FF2B5EF4-FFF2-40B4-BE49-F238E27FC236}">
                <a16:creationId xmlns:a16="http://schemas.microsoft.com/office/drawing/2014/main" id="{D2096A55-ED2B-4122-A77B-B2C29B735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3505" name="Rectangle 17">
            <a:extLst>
              <a:ext uri="{FF2B5EF4-FFF2-40B4-BE49-F238E27FC236}">
                <a16:creationId xmlns:a16="http://schemas.microsoft.com/office/drawing/2014/main" id="{88CD182C-612B-43E5-9D31-135E45D9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3506" name="Rectangle 18">
            <a:extLst>
              <a:ext uri="{FF2B5EF4-FFF2-40B4-BE49-F238E27FC236}">
                <a16:creationId xmlns:a16="http://schemas.microsoft.com/office/drawing/2014/main" id="{B85235B9-8416-4EB4-958D-B1CB817A5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E50CAA29-CAAB-4CA4-AD1F-283190FD4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3508" name="Freeform 20">
            <a:extLst>
              <a:ext uri="{FF2B5EF4-FFF2-40B4-BE49-F238E27FC236}">
                <a16:creationId xmlns:a16="http://schemas.microsoft.com/office/drawing/2014/main" id="{71CE8C05-30CA-4522-9150-93CEFD4C7B53}"/>
              </a:ext>
            </a:extLst>
          </p:cNvPr>
          <p:cNvSpPr>
            <a:spLocks/>
          </p:cNvSpPr>
          <p:nvPr/>
        </p:nvSpPr>
        <p:spPr bwMode="auto">
          <a:xfrm>
            <a:off x="2011363" y="4637088"/>
            <a:ext cx="1050925" cy="303212"/>
          </a:xfrm>
          <a:custGeom>
            <a:avLst/>
            <a:gdLst>
              <a:gd name="T0" fmla="*/ 661 w 662"/>
              <a:gd name="T1" fmla="*/ 0 h 191"/>
              <a:gd name="T2" fmla="*/ 661 w 662"/>
              <a:gd name="T3" fmla="*/ 190 h 191"/>
              <a:gd name="T4" fmla="*/ 0 w 662"/>
              <a:gd name="T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2" h="191">
                <a:moveTo>
                  <a:pt x="661" y="0"/>
                </a:moveTo>
                <a:lnTo>
                  <a:pt x="661" y="190"/>
                </a:lnTo>
                <a:lnTo>
                  <a:pt x="0" y="19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3ACA13A1-50BF-40B9-A9DF-2CB5814B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3510" name="Freeform 22">
            <a:extLst>
              <a:ext uri="{FF2B5EF4-FFF2-40B4-BE49-F238E27FC236}">
                <a16:creationId xmlns:a16="http://schemas.microsoft.com/office/drawing/2014/main" id="{2B9FBFEE-D65F-46B4-8B5B-38C1ACB0B76B}"/>
              </a:ext>
            </a:extLst>
          </p:cNvPr>
          <p:cNvSpPr>
            <a:spLocks/>
          </p:cNvSpPr>
          <p:nvPr/>
        </p:nvSpPr>
        <p:spPr bwMode="auto">
          <a:xfrm>
            <a:off x="2058988" y="4591050"/>
            <a:ext cx="2281237" cy="674688"/>
          </a:xfrm>
          <a:custGeom>
            <a:avLst/>
            <a:gdLst>
              <a:gd name="T0" fmla="*/ 1436 w 1437"/>
              <a:gd name="T1" fmla="*/ 0 h 425"/>
              <a:gd name="T2" fmla="*/ 1436 w 1437"/>
              <a:gd name="T3" fmla="*/ 424 h 425"/>
              <a:gd name="T4" fmla="*/ 0 w 1437"/>
              <a:gd name="T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7" h="425">
                <a:moveTo>
                  <a:pt x="1436" y="0"/>
                </a:moveTo>
                <a:lnTo>
                  <a:pt x="1436" y="424"/>
                </a:lnTo>
                <a:lnTo>
                  <a:pt x="0" y="424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11" name="Freeform 23">
            <a:extLst>
              <a:ext uri="{FF2B5EF4-FFF2-40B4-BE49-F238E27FC236}">
                <a16:creationId xmlns:a16="http://schemas.microsoft.com/office/drawing/2014/main" id="{1C2A54A8-075F-4BFA-AB61-A03C2BB99BF0}"/>
              </a:ext>
            </a:extLst>
          </p:cNvPr>
          <p:cNvSpPr>
            <a:spLocks/>
          </p:cNvSpPr>
          <p:nvPr/>
        </p:nvSpPr>
        <p:spPr bwMode="auto">
          <a:xfrm>
            <a:off x="2109788" y="4591050"/>
            <a:ext cx="3554412" cy="1000125"/>
          </a:xfrm>
          <a:custGeom>
            <a:avLst/>
            <a:gdLst>
              <a:gd name="T0" fmla="*/ 2238 w 2239"/>
              <a:gd name="T1" fmla="*/ 0 h 630"/>
              <a:gd name="T2" fmla="*/ 2238 w 2239"/>
              <a:gd name="T3" fmla="*/ 629 h 630"/>
              <a:gd name="T4" fmla="*/ 0 w 2239"/>
              <a:gd name="T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9" h="630">
                <a:moveTo>
                  <a:pt x="2238" y="0"/>
                </a:moveTo>
                <a:lnTo>
                  <a:pt x="2238" y="629"/>
                </a:lnTo>
                <a:lnTo>
                  <a:pt x="0" y="629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12" name="Rectangle 24">
            <a:extLst>
              <a:ext uri="{FF2B5EF4-FFF2-40B4-BE49-F238E27FC236}">
                <a16:creationId xmlns:a16="http://schemas.microsoft.com/office/drawing/2014/main" id="{CDB33E7E-5B29-4563-B82D-FD816A70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3513" name="Rectangle 25">
            <a:extLst>
              <a:ext uri="{FF2B5EF4-FFF2-40B4-BE49-F238E27FC236}">
                <a16:creationId xmlns:a16="http://schemas.microsoft.com/office/drawing/2014/main" id="{221CEC8A-3A04-4B2B-BF44-2EB6F0F12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63514" name="Rectangle 26">
            <a:extLst>
              <a:ext uri="{FF2B5EF4-FFF2-40B4-BE49-F238E27FC236}">
                <a16:creationId xmlns:a16="http://schemas.microsoft.com/office/drawing/2014/main" id="{805727F9-D5B9-4DF4-9B8C-C315D974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63515" name="Rectangle 27">
            <a:extLst>
              <a:ext uri="{FF2B5EF4-FFF2-40B4-BE49-F238E27FC236}">
                <a16:creationId xmlns:a16="http://schemas.microsoft.com/office/drawing/2014/main" id="{43774E1F-10DE-4F2E-A0B0-A4B67036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926013"/>
            <a:ext cx="1101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$4,600 </a:t>
            </a:r>
            <a:endParaRPr lang="en-US" altLang="en-US" sz="2000"/>
          </a:p>
          <a:p>
            <a:pPr algn="ctr"/>
            <a:r>
              <a:rPr lang="en-US" altLang="en-US" sz="2000"/>
              <a:t> (1.10)</a:t>
            </a:r>
            <a:r>
              <a:rPr lang="en-US" altLang="en-US" sz="2000" baseline="30000"/>
              <a:t> 3</a:t>
            </a:r>
          </a:p>
        </p:txBody>
      </p:sp>
      <p:grpSp>
        <p:nvGrpSpPr>
          <p:cNvPr id="63522" name="Group 34">
            <a:extLst>
              <a:ext uri="{FF2B5EF4-FFF2-40B4-BE49-F238E27FC236}">
                <a16:creationId xmlns:a16="http://schemas.microsoft.com/office/drawing/2014/main" id="{E9B0FA5A-8F9F-49B7-A024-035C3464ED3E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3516" name="Rectangle 28">
              <a:extLst>
                <a:ext uri="{FF2B5EF4-FFF2-40B4-BE49-F238E27FC236}">
                  <a16:creationId xmlns:a16="http://schemas.microsoft.com/office/drawing/2014/main" id="{F00F07C2-6F56-4DF2-BBB2-403C558C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17" name="Rectangle 29">
              <a:extLst>
                <a:ext uri="{FF2B5EF4-FFF2-40B4-BE49-F238E27FC236}">
                  <a16:creationId xmlns:a16="http://schemas.microsoft.com/office/drawing/2014/main" id="{1AA72167-C280-4D6B-BB04-C63F54705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18" name="Line 30">
              <a:extLst>
                <a:ext uri="{FF2B5EF4-FFF2-40B4-BE49-F238E27FC236}">
                  <a16:creationId xmlns:a16="http://schemas.microsoft.com/office/drawing/2014/main" id="{CC399F35-F564-4AD7-9CFD-D42003E01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19" name="Rectangle 31">
              <a:extLst>
                <a:ext uri="{FF2B5EF4-FFF2-40B4-BE49-F238E27FC236}">
                  <a16:creationId xmlns:a16="http://schemas.microsoft.com/office/drawing/2014/main" id="{A732F862-C01E-4CB9-BEDE-1F0C37151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3520" name="Freeform 32">
              <a:extLst>
                <a:ext uri="{FF2B5EF4-FFF2-40B4-BE49-F238E27FC236}">
                  <a16:creationId xmlns:a16="http://schemas.microsoft.com/office/drawing/2014/main" id="{E44FEDC5-0FC2-4C53-9B9D-4C590AB4B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521" name="Rectangle 33">
              <a:extLst>
                <a:ext uri="{FF2B5EF4-FFF2-40B4-BE49-F238E27FC236}">
                  <a16:creationId xmlns:a16="http://schemas.microsoft.com/office/drawing/2014/main" id="{A59813D3-CFED-4FB4-8140-727F4438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9C0F6A3-4A77-43EF-9DC6-0A6FDEF20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Methods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8C8219-AEEC-4BB3-910B-8F93D9453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FBB7622F-C735-44AE-85FE-2509414D8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13209BA2-1CB0-4ED8-A810-5A5351479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0FA992F1-B115-4A24-B8D3-46643D913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3" name="Line 7">
            <a:extLst>
              <a:ext uri="{FF2B5EF4-FFF2-40B4-BE49-F238E27FC236}">
                <a16:creationId xmlns:a16="http://schemas.microsoft.com/office/drawing/2014/main" id="{906ABAD1-2544-4C55-94C9-DF305FBFF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01FE2CA6-4122-45F2-94A4-951E1D4BC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F666C998-5F45-4E00-9181-E6A06DCC9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6" name="Line 10">
            <a:extLst>
              <a:ext uri="{FF2B5EF4-FFF2-40B4-BE49-F238E27FC236}">
                <a16:creationId xmlns:a16="http://schemas.microsoft.com/office/drawing/2014/main" id="{7CB69B06-E579-494C-A402-FBF76EFCA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8718F3FE-DA6C-4944-B237-968788F0A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D19DDB1F-6B09-4E81-8735-F22254449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91C630D5-1B1E-490B-B6AE-0FB58BA1C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50" name="Rectangle 14">
            <a:extLst>
              <a:ext uri="{FF2B5EF4-FFF2-40B4-BE49-F238E27FC236}">
                <a16:creationId xmlns:a16="http://schemas.microsoft.com/office/drawing/2014/main" id="{329EDB2D-AC37-48E3-A042-0F784EF0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5551" name="Rectangle 15">
            <a:extLst>
              <a:ext uri="{FF2B5EF4-FFF2-40B4-BE49-F238E27FC236}">
                <a16:creationId xmlns:a16="http://schemas.microsoft.com/office/drawing/2014/main" id="{A20776B4-FF51-416E-A2AD-9CE3FFC5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5552" name="Rectangle 16">
            <a:extLst>
              <a:ext uri="{FF2B5EF4-FFF2-40B4-BE49-F238E27FC236}">
                <a16:creationId xmlns:a16="http://schemas.microsoft.com/office/drawing/2014/main" id="{C0C6B67C-1D0D-4D44-A1C0-C22A1060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5553" name="Rectangle 17">
            <a:extLst>
              <a:ext uri="{FF2B5EF4-FFF2-40B4-BE49-F238E27FC236}">
                <a16:creationId xmlns:a16="http://schemas.microsoft.com/office/drawing/2014/main" id="{BA0575F3-849D-409E-85F6-739FB1F7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5554" name="Rectangle 18">
            <a:extLst>
              <a:ext uri="{FF2B5EF4-FFF2-40B4-BE49-F238E27FC236}">
                <a16:creationId xmlns:a16="http://schemas.microsoft.com/office/drawing/2014/main" id="{1CC3EEF5-838C-466C-A82D-C3A079DB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5555" name="Rectangle 19">
            <a:extLst>
              <a:ext uri="{FF2B5EF4-FFF2-40B4-BE49-F238E27FC236}">
                <a16:creationId xmlns:a16="http://schemas.microsoft.com/office/drawing/2014/main" id="{8731B92B-C57D-4AA2-9A01-77B5F63B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5556" name="Freeform 20">
            <a:extLst>
              <a:ext uri="{FF2B5EF4-FFF2-40B4-BE49-F238E27FC236}">
                <a16:creationId xmlns:a16="http://schemas.microsoft.com/office/drawing/2014/main" id="{737D4A8A-96F8-429D-B766-0989CA571AB1}"/>
              </a:ext>
            </a:extLst>
          </p:cNvPr>
          <p:cNvSpPr>
            <a:spLocks/>
          </p:cNvSpPr>
          <p:nvPr/>
        </p:nvSpPr>
        <p:spPr bwMode="auto">
          <a:xfrm>
            <a:off x="2011363" y="4637088"/>
            <a:ext cx="1050925" cy="303212"/>
          </a:xfrm>
          <a:custGeom>
            <a:avLst/>
            <a:gdLst>
              <a:gd name="T0" fmla="*/ 661 w 662"/>
              <a:gd name="T1" fmla="*/ 0 h 191"/>
              <a:gd name="T2" fmla="*/ 661 w 662"/>
              <a:gd name="T3" fmla="*/ 190 h 191"/>
              <a:gd name="T4" fmla="*/ 0 w 662"/>
              <a:gd name="T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2" h="191">
                <a:moveTo>
                  <a:pt x="661" y="0"/>
                </a:moveTo>
                <a:lnTo>
                  <a:pt x="661" y="190"/>
                </a:lnTo>
                <a:lnTo>
                  <a:pt x="0" y="19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8E5370E4-090C-408F-9291-B4022708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5558" name="Freeform 22">
            <a:extLst>
              <a:ext uri="{FF2B5EF4-FFF2-40B4-BE49-F238E27FC236}">
                <a16:creationId xmlns:a16="http://schemas.microsoft.com/office/drawing/2014/main" id="{25A198A6-CC76-4E94-A6E7-479EFE29B42B}"/>
              </a:ext>
            </a:extLst>
          </p:cNvPr>
          <p:cNvSpPr>
            <a:spLocks/>
          </p:cNvSpPr>
          <p:nvPr/>
        </p:nvSpPr>
        <p:spPr bwMode="auto">
          <a:xfrm>
            <a:off x="2058988" y="4591050"/>
            <a:ext cx="2281237" cy="674688"/>
          </a:xfrm>
          <a:custGeom>
            <a:avLst/>
            <a:gdLst>
              <a:gd name="T0" fmla="*/ 1436 w 1437"/>
              <a:gd name="T1" fmla="*/ 0 h 425"/>
              <a:gd name="T2" fmla="*/ 1436 w 1437"/>
              <a:gd name="T3" fmla="*/ 424 h 425"/>
              <a:gd name="T4" fmla="*/ 0 w 1437"/>
              <a:gd name="T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7" h="425">
                <a:moveTo>
                  <a:pt x="1436" y="0"/>
                </a:moveTo>
                <a:lnTo>
                  <a:pt x="1436" y="424"/>
                </a:lnTo>
                <a:lnTo>
                  <a:pt x="0" y="424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59" name="Freeform 23">
            <a:extLst>
              <a:ext uri="{FF2B5EF4-FFF2-40B4-BE49-F238E27FC236}">
                <a16:creationId xmlns:a16="http://schemas.microsoft.com/office/drawing/2014/main" id="{2D35E19C-6E0E-4E2E-A209-2EA5C12D58C7}"/>
              </a:ext>
            </a:extLst>
          </p:cNvPr>
          <p:cNvSpPr>
            <a:spLocks/>
          </p:cNvSpPr>
          <p:nvPr/>
        </p:nvSpPr>
        <p:spPr bwMode="auto">
          <a:xfrm>
            <a:off x="2109788" y="4591050"/>
            <a:ext cx="3554412" cy="1000125"/>
          </a:xfrm>
          <a:custGeom>
            <a:avLst/>
            <a:gdLst>
              <a:gd name="T0" fmla="*/ 2238 w 2239"/>
              <a:gd name="T1" fmla="*/ 0 h 630"/>
              <a:gd name="T2" fmla="*/ 2238 w 2239"/>
              <a:gd name="T3" fmla="*/ 629 h 630"/>
              <a:gd name="T4" fmla="*/ 0 w 2239"/>
              <a:gd name="T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9" h="630">
                <a:moveTo>
                  <a:pt x="2238" y="0"/>
                </a:moveTo>
                <a:lnTo>
                  <a:pt x="2238" y="629"/>
                </a:lnTo>
                <a:lnTo>
                  <a:pt x="0" y="629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60" name="Freeform 24">
            <a:extLst>
              <a:ext uri="{FF2B5EF4-FFF2-40B4-BE49-F238E27FC236}">
                <a16:creationId xmlns:a16="http://schemas.microsoft.com/office/drawing/2014/main" id="{0DA34FEC-98F2-49D4-ABD5-4DD6C95F748A}"/>
              </a:ext>
            </a:extLst>
          </p:cNvPr>
          <p:cNvSpPr>
            <a:spLocks/>
          </p:cNvSpPr>
          <p:nvPr/>
        </p:nvSpPr>
        <p:spPr bwMode="auto">
          <a:xfrm>
            <a:off x="2163763" y="4613275"/>
            <a:ext cx="4918075" cy="1327150"/>
          </a:xfrm>
          <a:custGeom>
            <a:avLst/>
            <a:gdLst>
              <a:gd name="T0" fmla="*/ 3097 w 3098"/>
              <a:gd name="T1" fmla="*/ 0 h 836"/>
              <a:gd name="T2" fmla="*/ 3097 w 3098"/>
              <a:gd name="T3" fmla="*/ 835 h 836"/>
              <a:gd name="T4" fmla="*/ 0 w 3098"/>
              <a:gd name="T5" fmla="*/ 835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8" h="836">
                <a:moveTo>
                  <a:pt x="3097" y="0"/>
                </a:moveTo>
                <a:lnTo>
                  <a:pt x="3097" y="835"/>
                </a:lnTo>
                <a:lnTo>
                  <a:pt x="0" y="835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61" name="Rectangle 25">
            <a:extLst>
              <a:ext uri="{FF2B5EF4-FFF2-40B4-BE49-F238E27FC236}">
                <a16:creationId xmlns:a16="http://schemas.microsoft.com/office/drawing/2014/main" id="{185370BD-D173-4CD6-BBA4-D55DB5E7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7546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6,830</a:t>
            </a:r>
          </a:p>
        </p:txBody>
      </p:sp>
      <p:sp>
        <p:nvSpPr>
          <p:cNvPr id="65562" name="Rectangle 26">
            <a:extLst>
              <a:ext uri="{FF2B5EF4-FFF2-40B4-BE49-F238E27FC236}">
                <a16:creationId xmlns:a16="http://schemas.microsoft.com/office/drawing/2014/main" id="{A0AEB89F-201F-4D84-804E-D787FEB5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5563" name="Rectangle 27">
            <a:extLst>
              <a:ext uri="{FF2B5EF4-FFF2-40B4-BE49-F238E27FC236}">
                <a16:creationId xmlns:a16="http://schemas.microsoft.com/office/drawing/2014/main" id="{3E43B464-3059-4DE3-80D3-4F6F6453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65564" name="Rectangle 28">
            <a:extLst>
              <a:ext uri="{FF2B5EF4-FFF2-40B4-BE49-F238E27FC236}">
                <a16:creationId xmlns:a16="http://schemas.microsoft.com/office/drawing/2014/main" id="{D2D136FB-31D7-4AD9-A54C-E6288AAE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65565" name="Rectangle 29">
            <a:extLst>
              <a:ext uri="{FF2B5EF4-FFF2-40B4-BE49-F238E27FC236}">
                <a16:creationId xmlns:a16="http://schemas.microsoft.com/office/drawing/2014/main" id="{5AC60C63-BE0D-4562-A796-6C575D5A5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275263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$10,000 </a:t>
            </a:r>
            <a:endParaRPr lang="en-US" altLang="en-US" sz="2000"/>
          </a:p>
          <a:p>
            <a:pPr algn="ctr"/>
            <a:r>
              <a:rPr lang="en-US" altLang="en-US" sz="2000"/>
              <a:t> (1.10)</a:t>
            </a:r>
            <a:r>
              <a:rPr lang="en-US" altLang="en-US" sz="2000" baseline="30000"/>
              <a:t> 4</a:t>
            </a:r>
          </a:p>
        </p:txBody>
      </p:sp>
      <p:grpSp>
        <p:nvGrpSpPr>
          <p:cNvPr id="65572" name="Group 36">
            <a:extLst>
              <a:ext uri="{FF2B5EF4-FFF2-40B4-BE49-F238E27FC236}">
                <a16:creationId xmlns:a16="http://schemas.microsoft.com/office/drawing/2014/main" id="{D6B7F3F7-85A0-4465-97E9-923238BF438A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5566" name="Rectangle 30">
              <a:extLst>
                <a:ext uri="{FF2B5EF4-FFF2-40B4-BE49-F238E27FC236}">
                  <a16:creationId xmlns:a16="http://schemas.microsoft.com/office/drawing/2014/main" id="{2F5E93EE-AFF0-44BC-B7CF-ABC262DA0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67" name="Rectangle 31">
              <a:extLst>
                <a:ext uri="{FF2B5EF4-FFF2-40B4-BE49-F238E27FC236}">
                  <a16:creationId xmlns:a16="http://schemas.microsoft.com/office/drawing/2014/main" id="{765A300A-C981-4493-A4F8-744D9DC6A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68" name="Line 32">
              <a:extLst>
                <a:ext uri="{FF2B5EF4-FFF2-40B4-BE49-F238E27FC236}">
                  <a16:creationId xmlns:a16="http://schemas.microsoft.com/office/drawing/2014/main" id="{A9A96CBB-5441-4324-ABF0-31B758755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69" name="Rectangle 33">
              <a:extLst>
                <a:ext uri="{FF2B5EF4-FFF2-40B4-BE49-F238E27FC236}">
                  <a16:creationId xmlns:a16="http://schemas.microsoft.com/office/drawing/2014/main" id="{3F7B864E-16D9-458A-8D4C-054DD01D4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5570" name="Freeform 34">
              <a:extLst>
                <a:ext uri="{FF2B5EF4-FFF2-40B4-BE49-F238E27FC236}">
                  <a16:creationId xmlns:a16="http://schemas.microsoft.com/office/drawing/2014/main" id="{DF62472E-AFCA-4990-B04C-5545C57B4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71" name="Rectangle 35">
              <a:extLst>
                <a:ext uri="{FF2B5EF4-FFF2-40B4-BE49-F238E27FC236}">
                  <a16:creationId xmlns:a16="http://schemas.microsoft.com/office/drawing/2014/main" id="{2B9AB053-DF4C-4A0D-B191-9110E83F2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C6DC1A0-5AB1-4903-9672-D5CC3B4B8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01A33A4-8250-441D-9698-739A6258F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1298234F-61B7-4C70-9686-DAC6EA153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07617562-1718-48A9-A953-E2E335404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B52872FC-F5D6-475C-9C06-9291C2FF6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3056D8FB-B318-4C63-A572-E5FBDCF71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38FE1CBF-60C5-4851-8E00-433FFD7D1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698DFA02-6F45-46EB-9CAF-086B11F1B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F78A0B08-DEFF-43EA-9F34-560DA2B15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49E50BC9-3EE2-4E1C-9CE5-2DAE3D5B2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6" name="Line 12">
            <a:extLst>
              <a:ext uri="{FF2B5EF4-FFF2-40B4-BE49-F238E27FC236}">
                <a16:creationId xmlns:a16="http://schemas.microsoft.com/office/drawing/2014/main" id="{EC80E568-259E-46F7-9DE4-7364ABF62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7" name="AutoShape 13">
            <a:extLst>
              <a:ext uri="{FF2B5EF4-FFF2-40B4-BE49-F238E27FC236}">
                <a16:creationId xmlns:a16="http://schemas.microsoft.com/office/drawing/2014/main" id="{366E125C-AD8F-4801-949E-9447E909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8" name="Rectangle 14">
            <a:extLst>
              <a:ext uri="{FF2B5EF4-FFF2-40B4-BE49-F238E27FC236}">
                <a16:creationId xmlns:a16="http://schemas.microsoft.com/office/drawing/2014/main" id="{AB45F402-56D7-4259-8C04-35A37543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7599" name="Rectangle 15">
            <a:extLst>
              <a:ext uri="{FF2B5EF4-FFF2-40B4-BE49-F238E27FC236}">
                <a16:creationId xmlns:a16="http://schemas.microsoft.com/office/drawing/2014/main" id="{3E9F46DA-CDA0-4763-9C8B-5FEE5371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7600" name="Rectangle 16">
            <a:extLst>
              <a:ext uri="{FF2B5EF4-FFF2-40B4-BE49-F238E27FC236}">
                <a16:creationId xmlns:a16="http://schemas.microsoft.com/office/drawing/2014/main" id="{932D3351-EB29-4C69-85BB-41548F17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7601" name="Rectangle 17">
            <a:extLst>
              <a:ext uri="{FF2B5EF4-FFF2-40B4-BE49-F238E27FC236}">
                <a16:creationId xmlns:a16="http://schemas.microsoft.com/office/drawing/2014/main" id="{268C9161-7B93-4707-A99F-CC4237AF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7602" name="Rectangle 18">
            <a:extLst>
              <a:ext uri="{FF2B5EF4-FFF2-40B4-BE49-F238E27FC236}">
                <a16:creationId xmlns:a16="http://schemas.microsoft.com/office/drawing/2014/main" id="{54A7C187-F170-4C41-8025-0A544404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7603" name="Rectangle 19">
            <a:extLst>
              <a:ext uri="{FF2B5EF4-FFF2-40B4-BE49-F238E27FC236}">
                <a16:creationId xmlns:a16="http://schemas.microsoft.com/office/drawing/2014/main" id="{05D0C364-C62B-4823-8239-F86DE44E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7604" name="Rectangle 20">
            <a:extLst>
              <a:ext uri="{FF2B5EF4-FFF2-40B4-BE49-F238E27FC236}">
                <a16:creationId xmlns:a16="http://schemas.microsoft.com/office/drawing/2014/main" id="{DDDE6666-9E08-4B17-BB0E-807ED96B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7605" name="Rectangle 21">
            <a:extLst>
              <a:ext uri="{FF2B5EF4-FFF2-40B4-BE49-F238E27FC236}">
                <a16:creationId xmlns:a16="http://schemas.microsoft.com/office/drawing/2014/main" id="{C6E85CE9-AEF9-4799-AF1C-93659E48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076950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$11,154</a:t>
            </a:r>
          </a:p>
        </p:txBody>
      </p:sp>
      <p:sp>
        <p:nvSpPr>
          <p:cNvPr id="67606" name="Rectangle 22">
            <a:extLst>
              <a:ext uri="{FF2B5EF4-FFF2-40B4-BE49-F238E27FC236}">
                <a16:creationId xmlns:a16="http://schemas.microsoft.com/office/drawing/2014/main" id="{BAFD5DB2-1471-43A8-A92D-8AC65D8C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7546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6,830</a:t>
            </a:r>
          </a:p>
        </p:txBody>
      </p:sp>
      <p:sp>
        <p:nvSpPr>
          <p:cNvPr id="67607" name="Rectangle 23">
            <a:extLst>
              <a:ext uri="{FF2B5EF4-FFF2-40B4-BE49-F238E27FC236}">
                <a16:creationId xmlns:a16="http://schemas.microsoft.com/office/drawing/2014/main" id="{556718C3-7115-4699-BFCA-779D82946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7608" name="Rectangle 24">
            <a:extLst>
              <a:ext uri="{FF2B5EF4-FFF2-40B4-BE49-F238E27FC236}">
                <a16:creationId xmlns:a16="http://schemas.microsoft.com/office/drawing/2014/main" id="{26AB5FF0-EC9F-4BB6-BC01-008117CA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67609" name="Rectangle 25">
            <a:extLst>
              <a:ext uri="{FF2B5EF4-FFF2-40B4-BE49-F238E27FC236}">
                <a16:creationId xmlns:a16="http://schemas.microsoft.com/office/drawing/2014/main" id="{4F56A067-06A1-47BF-AB56-FEF2F0989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grpSp>
        <p:nvGrpSpPr>
          <p:cNvPr id="67616" name="Group 32">
            <a:extLst>
              <a:ext uri="{FF2B5EF4-FFF2-40B4-BE49-F238E27FC236}">
                <a16:creationId xmlns:a16="http://schemas.microsoft.com/office/drawing/2014/main" id="{45AB775D-D393-4352-AD54-37591E7160CB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F67AFC5A-84CC-4D50-975A-C5AFFC37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AD90CF3E-9844-4BBB-9866-1644459F3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D3AC85D3-391B-44A0-BC2F-7075809D0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13" name="Rectangle 29">
              <a:extLst>
                <a:ext uri="{FF2B5EF4-FFF2-40B4-BE49-F238E27FC236}">
                  <a16:creationId xmlns:a16="http://schemas.microsoft.com/office/drawing/2014/main" id="{F20E5A7A-A293-42E7-BF43-DA183932E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7614" name="Freeform 30">
              <a:extLst>
                <a:ext uri="{FF2B5EF4-FFF2-40B4-BE49-F238E27FC236}">
                  <a16:creationId xmlns:a16="http://schemas.microsoft.com/office/drawing/2014/main" id="{B6FEB90C-6C9D-4165-9BF4-D6125E8A9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BD9A8EE0-84BE-46AC-A22E-AC7812B93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E44084C-68EE-4C32-AECD-F985968E4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DF6C1AC-4447-48A2-9088-25613683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A967ED67-3D4E-4079-A668-3F664DBFB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079984CB-52B1-4807-8022-C0208B183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7BD6AE09-467B-412F-9E1C-C3BFBDCD4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B30F3153-B2E6-45BC-B32C-7B43E396C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28E886BC-E7AF-4088-9926-6BCF9E847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38029688-2EF1-460F-A354-B469A2BCA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C039FB86-EA15-4E92-B6CC-6CEC6ECBE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5C04BB23-D5D5-4748-A337-3E54BCF88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DB144126-861F-423F-A638-4FC184D64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5" name="AutoShape 13">
            <a:extLst>
              <a:ext uri="{FF2B5EF4-FFF2-40B4-BE49-F238E27FC236}">
                <a16:creationId xmlns:a16="http://schemas.microsoft.com/office/drawing/2014/main" id="{893E01C1-609B-463C-9A53-BD875185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6E055C82-DAAD-48B8-AAF9-D4A8725F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9647" name="Rectangle 15">
            <a:extLst>
              <a:ext uri="{FF2B5EF4-FFF2-40B4-BE49-F238E27FC236}">
                <a16:creationId xmlns:a16="http://schemas.microsoft.com/office/drawing/2014/main" id="{605CBBB6-F5F6-4296-9EEF-6624E29E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9648" name="Rectangle 16">
            <a:extLst>
              <a:ext uri="{FF2B5EF4-FFF2-40B4-BE49-F238E27FC236}">
                <a16:creationId xmlns:a16="http://schemas.microsoft.com/office/drawing/2014/main" id="{2D1243D9-7C87-4109-85EE-DADBFD1C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9649" name="Rectangle 17">
            <a:extLst>
              <a:ext uri="{FF2B5EF4-FFF2-40B4-BE49-F238E27FC236}">
                <a16:creationId xmlns:a16="http://schemas.microsoft.com/office/drawing/2014/main" id="{EF53E65C-3077-42A7-9E06-54F333C1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9650" name="Rectangle 18">
            <a:extLst>
              <a:ext uri="{FF2B5EF4-FFF2-40B4-BE49-F238E27FC236}">
                <a16:creationId xmlns:a16="http://schemas.microsoft.com/office/drawing/2014/main" id="{E81F8C6D-F157-4D21-95B6-826E9C30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9651" name="Rectangle 19">
            <a:extLst>
              <a:ext uri="{FF2B5EF4-FFF2-40B4-BE49-F238E27FC236}">
                <a16:creationId xmlns:a16="http://schemas.microsoft.com/office/drawing/2014/main" id="{2EFED3E6-446D-4109-AA79-66DA4E56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9652" name="Rectangle 20">
            <a:extLst>
              <a:ext uri="{FF2B5EF4-FFF2-40B4-BE49-F238E27FC236}">
                <a16:creationId xmlns:a16="http://schemas.microsoft.com/office/drawing/2014/main" id="{3881DB6B-6495-4636-A6ED-A87121FB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9653" name="Rectangle 21">
            <a:extLst>
              <a:ext uri="{FF2B5EF4-FFF2-40B4-BE49-F238E27FC236}">
                <a16:creationId xmlns:a16="http://schemas.microsoft.com/office/drawing/2014/main" id="{1420170A-1BE9-4D13-975F-00ADC9D6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7546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6,830</a:t>
            </a:r>
          </a:p>
        </p:txBody>
      </p:sp>
      <p:sp>
        <p:nvSpPr>
          <p:cNvPr id="69654" name="Rectangle 22">
            <a:extLst>
              <a:ext uri="{FF2B5EF4-FFF2-40B4-BE49-F238E27FC236}">
                <a16:creationId xmlns:a16="http://schemas.microsoft.com/office/drawing/2014/main" id="{29A4149C-A613-44CA-8822-C8AA9DDC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9655" name="Rectangle 23">
            <a:extLst>
              <a:ext uri="{FF2B5EF4-FFF2-40B4-BE49-F238E27FC236}">
                <a16:creationId xmlns:a16="http://schemas.microsoft.com/office/drawing/2014/main" id="{89078B3F-4363-434D-9CED-94999E65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69656" name="Rectangle 24">
            <a:extLst>
              <a:ext uri="{FF2B5EF4-FFF2-40B4-BE49-F238E27FC236}">
                <a16:creationId xmlns:a16="http://schemas.microsoft.com/office/drawing/2014/main" id="{535F102F-173D-4CEE-9634-BE225797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69657" name="Rectangle 25">
            <a:extLst>
              <a:ext uri="{FF2B5EF4-FFF2-40B4-BE49-F238E27FC236}">
                <a16:creationId xmlns:a16="http://schemas.microsoft.com/office/drawing/2014/main" id="{6669677D-84F5-43F1-8387-A3CF9688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4943475"/>
            <a:ext cx="347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PV Benefits &gt; PV Costs </a:t>
            </a:r>
          </a:p>
        </p:txBody>
      </p:sp>
      <p:grpSp>
        <p:nvGrpSpPr>
          <p:cNvPr id="69664" name="Group 32">
            <a:extLst>
              <a:ext uri="{FF2B5EF4-FFF2-40B4-BE49-F238E27FC236}">
                <a16:creationId xmlns:a16="http://schemas.microsoft.com/office/drawing/2014/main" id="{1BA1FAE7-087D-4E56-992F-EDDE5CD5082B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9658" name="Rectangle 26">
              <a:extLst>
                <a:ext uri="{FF2B5EF4-FFF2-40B4-BE49-F238E27FC236}">
                  <a16:creationId xmlns:a16="http://schemas.microsoft.com/office/drawing/2014/main" id="{8C31EBF0-BBCC-40F8-A936-8465D4A9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59" name="Rectangle 27">
              <a:extLst>
                <a:ext uri="{FF2B5EF4-FFF2-40B4-BE49-F238E27FC236}">
                  <a16:creationId xmlns:a16="http://schemas.microsoft.com/office/drawing/2014/main" id="{7A9CECAA-A7AE-41B1-9C8A-582F8961D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0" name="Line 28">
              <a:extLst>
                <a:ext uri="{FF2B5EF4-FFF2-40B4-BE49-F238E27FC236}">
                  <a16:creationId xmlns:a16="http://schemas.microsoft.com/office/drawing/2014/main" id="{B520E335-5142-4562-8F1C-01646FA68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1" name="Rectangle 29">
              <a:extLst>
                <a:ext uri="{FF2B5EF4-FFF2-40B4-BE49-F238E27FC236}">
                  <a16:creationId xmlns:a16="http://schemas.microsoft.com/office/drawing/2014/main" id="{C2B141FE-FD36-471D-A910-35CD7CCB1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9662" name="Freeform 30">
              <a:extLst>
                <a:ext uri="{FF2B5EF4-FFF2-40B4-BE49-F238E27FC236}">
                  <a16:creationId xmlns:a16="http://schemas.microsoft.com/office/drawing/2014/main" id="{0B86AEC8-DAED-4AB6-9928-B135DDEDE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3" name="Rectangle 31">
              <a:extLst>
                <a:ext uri="{FF2B5EF4-FFF2-40B4-BE49-F238E27FC236}">
                  <a16:creationId xmlns:a16="http://schemas.microsoft.com/office/drawing/2014/main" id="{AA62E6EB-A8AB-408C-ADCC-880A055F0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69665" name="Rectangle 33">
            <a:extLst>
              <a:ext uri="{FF2B5EF4-FFF2-40B4-BE49-F238E27FC236}">
                <a16:creationId xmlns:a16="http://schemas.microsoft.com/office/drawing/2014/main" id="{1966D491-005F-44BA-835D-780181C63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2847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$11,154 &gt; $ 10,000</a:t>
            </a:r>
          </a:p>
        </p:txBody>
      </p:sp>
      <p:sp>
        <p:nvSpPr>
          <p:cNvPr id="69666" name="Rectangle 34">
            <a:extLst>
              <a:ext uri="{FF2B5EF4-FFF2-40B4-BE49-F238E27FC236}">
                <a16:creationId xmlns:a16="http://schemas.microsoft.com/office/drawing/2014/main" id="{6F1D8950-3DD2-4A8E-946C-90E7B57B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076950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$11,154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8A26F81-FD4E-425D-8D0B-82E0B3E93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1BC286E-4E6A-4817-BD60-1E5FB7015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BFB732CB-857A-431F-811D-3C0C2CD30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89B7D585-CF74-46B1-B2B3-B7DDA5F23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B6435F96-1B79-466A-B0CD-D8BCAC694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A4D4189F-A3F7-4CA2-A3FF-A4A0B74BE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F86B6AD2-4113-499F-9F30-13CF62607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3C31E593-FDCE-42D2-BE6C-100DB7E74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8F3D403D-DA43-4BC4-94E3-8D34DD12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3022805E-5A29-4438-9F25-2E4150ED9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0BC0FC07-815B-4803-AE14-731C6305A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3" name="AutoShape 13">
            <a:extLst>
              <a:ext uri="{FF2B5EF4-FFF2-40B4-BE49-F238E27FC236}">
                <a16:creationId xmlns:a16="http://schemas.microsoft.com/office/drawing/2014/main" id="{8EDE3D26-3E37-408E-A6BD-569FDF89D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4" name="Rectangle 14">
            <a:extLst>
              <a:ext uri="{FF2B5EF4-FFF2-40B4-BE49-F238E27FC236}">
                <a16:creationId xmlns:a16="http://schemas.microsoft.com/office/drawing/2014/main" id="{F0B7E13E-B25D-4A23-A214-6BAB645E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1695" name="Rectangle 15">
            <a:extLst>
              <a:ext uri="{FF2B5EF4-FFF2-40B4-BE49-F238E27FC236}">
                <a16:creationId xmlns:a16="http://schemas.microsoft.com/office/drawing/2014/main" id="{E9FCC5DD-C5A0-42DF-9834-AB3D1F7D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71696" name="Rectangle 16">
            <a:extLst>
              <a:ext uri="{FF2B5EF4-FFF2-40B4-BE49-F238E27FC236}">
                <a16:creationId xmlns:a16="http://schemas.microsoft.com/office/drawing/2014/main" id="{E0F85435-FCCF-4316-8183-B770B2CD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71697" name="Rectangle 17">
            <a:extLst>
              <a:ext uri="{FF2B5EF4-FFF2-40B4-BE49-F238E27FC236}">
                <a16:creationId xmlns:a16="http://schemas.microsoft.com/office/drawing/2014/main" id="{0C187ED2-58B9-4CF9-9FBF-F57FD26E4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71698" name="Rectangle 18">
            <a:extLst>
              <a:ext uri="{FF2B5EF4-FFF2-40B4-BE49-F238E27FC236}">
                <a16:creationId xmlns:a16="http://schemas.microsoft.com/office/drawing/2014/main" id="{6314B6CB-EA8F-40FF-BE27-BC2F4487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71699" name="Rectangle 19">
            <a:extLst>
              <a:ext uri="{FF2B5EF4-FFF2-40B4-BE49-F238E27FC236}">
                <a16:creationId xmlns:a16="http://schemas.microsoft.com/office/drawing/2014/main" id="{EF29AD8C-259C-47BB-BC6A-D92E2911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1700" name="Rectangle 20">
            <a:extLst>
              <a:ext uri="{FF2B5EF4-FFF2-40B4-BE49-F238E27FC236}">
                <a16:creationId xmlns:a16="http://schemas.microsoft.com/office/drawing/2014/main" id="{4DB60714-0F7B-4D9D-9B88-6B87A40F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71701" name="Rectangle 21">
            <a:extLst>
              <a:ext uri="{FF2B5EF4-FFF2-40B4-BE49-F238E27FC236}">
                <a16:creationId xmlns:a16="http://schemas.microsoft.com/office/drawing/2014/main" id="{7CC82959-5257-4926-9E93-9B7520423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7546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6,830</a:t>
            </a:r>
          </a:p>
        </p:txBody>
      </p:sp>
      <p:sp>
        <p:nvSpPr>
          <p:cNvPr id="71702" name="Rectangle 22">
            <a:extLst>
              <a:ext uri="{FF2B5EF4-FFF2-40B4-BE49-F238E27FC236}">
                <a16:creationId xmlns:a16="http://schemas.microsoft.com/office/drawing/2014/main" id="{27B74600-17F5-4DA2-9943-979355AB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71703" name="Rectangle 23">
            <a:extLst>
              <a:ext uri="{FF2B5EF4-FFF2-40B4-BE49-F238E27FC236}">
                <a16:creationId xmlns:a16="http://schemas.microsoft.com/office/drawing/2014/main" id="{C2B5D417-3659-4BB0-A508-096A61904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71704" name="Rectangle 24">
            <a:extLst>
              <a:ext uri="{FF2B5EF4-FFF2-40B4-BE49-F238E27FC236}">
                <a16:creationId xmlns:a16="http://schemas.microsoft.com/office/drawing/2014/main" id="{17BF13A3-C668-4FF4-B672-5C23FD9D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1705" name="Rectangle 25">
            <a:extLst>
              <a:ext uri="{FF2B5EF4-FFF2-40B4-BE49-F238E27FC236}">
                <a16:creationId xmlns:a16="http://schemas.microsoft.com/office/drawing/2014/main" id="{8BE2B6D6-F926-4DBA-BF38-9F38DAA3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4943475"/>
            <a:ext cx="339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PV Benefits &gt; PV Costs</a:t>
            </a:r>
          </a:p>
        </p:txBody>
      </p:sp>
      <p:grpSp>
        <p:nvGrpSpPr>
          <p:cNvPr id="71712" name="Group 32">
            <a:extLst>
              <a:ext uri="{FF2B5EF4-FFF2-40B4-BE49-F238E27FC236}">
                <a16:creationId xmlns:a16="http://schemas.microsoft.com/office/drawing/2014/main" id="{2412A26E-80D7-470C-AD80-034E99CDC08B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71706" name="Rectangle 26">
              <a:extLst>
                <a:ext uri="{FF2B5EF4-FFF2-40B4-BE49-F238E27FC236}">
                  <a16:creationId xmlns:a16="http://schemas.microsoft.com/office/drawing/2014/main" id="{B3C67620-F2BD-4C03-9A22-8CDB13C0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07" name="Rectangle 27">
              <a:extLst>
                <a:ext uri="{FF2B5EF4-FFF2-40B4-BE49-F238E27FC236}">
                  <a16:creationId xmlns:a16="http://schemas.microsoft.com/office/drawing/2014/main" id="{71B4D236-6A80-43AE-AE4D-2DB85EC43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08" name="Line 28">
              <a:extLst>
                <a:ext uri="{FF2B5EF4-FFF2-40B4-BE49-F238E27FC236}">
                  <a16:creationId xmlns:a16="http://schemas.microsoft.com/office/drawing/2014/main" id="{75D0384F-C108-4126-8D60-21D675E62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09" name="Rectangle 29">
              <a:extLst>
                <a:ext uri="{FF2B5EF4-FFF2-40B4-BE49-F238E27FC236}">
                  <a16:creationId xmlns:a16="http://schemas.microsoft.com/office/drawing/2014/main" id="{94294AB8-38B5-4E05-BF92-C2645781A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1710" name="Freeform 30">
              <a:extLst>
                <a:ext uri="{FF2B5EF4-FFF2-40B4-BE49-F238E27FC236}">
                  <a16:creationId xmlns:a16="http://schemas.microsoft.com/office/drawing/2014/main" id="{669597EE-8552-4C7F-8B7C-65EA9C39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D9F1FA74-D3F1-4089-95CE-CA63336E5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71713" name="Rectangle 33">
            <a:extLst>
              <a:ext uri="{FF2B5EF4-FFF2-40B4-BE49-F238E27FC236}">
                <a16:creationId xmlns:a16="http://schemas.microsoft.com/office/drawing/2014/main" id="{AB12F3A3-5E62-421A-8D5F-D84D1A30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2847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$11,154 &gt; $ 10,000</a:t>
            </a:r>
          </a:p>
        </p:txBody>
      </p:sp>
      <p:sp>
        <p:nvSpPr>
          <p:cNvPr id="71714" name="Rectangle 34">
            <a:extLst>
              <a:ext uri="{FF2B5EF4-FFF2-40B4-BE49-F238E27FC236}">
                <a16:creationId xmlns:a16="http://schemas.microsoft.com/office/drawing/2014/main" id="{770CB014-7E45-4C62-A79C-4F429D22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494347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NPV &gt; $0</a:t>
            </a:r>
          </a:p>
        </p:txBody>
      </p:sp>
      <p:sp>
        <p:nvSpPr>
          <p:cNvPr id="71715" name="Rectangle 35">
            <a:extLst>
              <a:ext uri="{FF2B5EF4-FFF2-40B4-BE49-F238E27FC236}">
                <a16:creationId xmlns:a16="http://schemas.microsoft.com/office/drawing/2014/main" id="{F21FB3F7-BA1A-4656-B9CF-76938286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5284788"/>
            <a:ext cx="180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$1,154 &gt; $0</a:t>
            </a:r>
          </a:p>
        </p:txBody>
      </p:sp>
      <p:sp>
        <p:nvSpPr>
          <p:cNvPr id="71716" name="Rectangle 36">
            <a:extLst>
              <a:ext uri="{FF2B5EF4-FFF2-40B4-BE49-F238E27FC236}">
                <a16:creationId xmlns:a16="http://schemas.microsoft.com/office/drawing/2014/main" id="{BC10212B-D84D-4526-B347-7482DD67C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076950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$11,154</a:t>
            </a:r>
          </a:p>
        </p:txBody>
      </p:sp>
      <p:sp>
        <p:nvSpPr>
          <p:cNvPr id="71717" name="Line 37">
            <a:extLst>
              <a:ext uri="{FF2B5EF4-FFF2-40B4-BE49-F238E27FC236}">
                <a16:creationId xmlns:a16="http://schemas.microsoft.com/office/drawing/2014/main" id="{A9610B20-025C-4041-9E2D-754924E72E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113" y="6426200"/>
            <a:ext cx="106838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18" name="Rectangle 38">
            <a:extLst>
              <a:ext uri="{FF2B5EF4-FFF2-40B4-BE49-F238E27FC236}">
                <a16:creationId xmlns:a16="http://schemas.microsoft.com/office/drawing/2014/main" id="{D58DB9AE-C002-4534-826E-4C641C52B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6453188"/>
            <a:ext cx="177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$1,154 = NPV</a:t>
            </a:r>
          </a:p>
        </p:txBody>
      </p:sp>
      <p:sp>
        <p:nvSpPr>
          <p:cNvPr id="71719" name="AutoShape 39">
            <a:extLst>
              <a:ext uri="{FF2B5EF4-FFF2-40B4-BE49-F238E27FC236}">
                <a16:creationId xmlns:a16="http://schemas.microsoft.com/office/drawing/2014/main" id="{D21E6FD0-7C5F-4D00-9E28-3F1D0C73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5029200"/>
            <a:ext cx="495300" cy="5715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E214A9B-0163-4A54-B2E9-2E9211EF8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714E62E-6ED7-4D50-AB1C-DF2F963A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79F89BE9-7287-4FC7-9629-4B6359738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5758E093-58A4-4E0E-A81C-59CAE7AB8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B58D714D-D3FE-43F9-89E2-0B623804C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9E361654-CA45-489A-9FA6-C77BD4DE6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B90333AF-CA97-409C-B4FE-859491BD4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1B9F8201-0600-4D79-BC6C-E16E793BF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94544D06-C88A-4012-9223-E525343BF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D042730A-F2A8-4AF9-9222-684D8097E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5F95B42C-4E90-4F9E-9C9F-56F7E48EE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41" name="AutoShape 13">
            <a:extLst>
              <a:ext uri="{FF2B5EF4-FFF2-40B4-BE49-F238E27FC236}">
                <a16:creationId xmlns:a16="http://schemas.microsoft.com/office/drawing/2014/main" id="{D4BE2CF9-F629-4C52-849D-D265ABC8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42" name="Rectangle 14">
            <a:extLst>
              <a:ext uri="{FF2B5EF4-FFF2-40B4-BE49-F238E27FC236}">
                <a16:creationId xmlns:a16="http://schemas.microsoft.com/office/drawing/2014/main" id="{4B7421F2-B19B-42D6-8E6C-9AF5E75D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3743" name="Rectangle 15">
            <a:extLst>
              <a:ext uri="{FF2B5EF4-FFF2-40B4-BE49-F238E27FC236}">
                <a16:creationId xmlns:a16="http://schemas.microsoft.com/office/drawing/2014/main" id="{E0BB8E20-9A14-493F-A3E6-3E864235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3744" name="Rectangle 16">
            <a:extLst>
              <a:ext uri="{FF2B5EF4-FFF2-40B4-BE49-F238E27FC236}">
                <a16:creationId xmlns:a16="http://schemas.microsoft.com/office/drawing/2014/main" id="{06F3BC52-16E1-4CCC-8169-D177F0A3E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3745" name="Rectangle 17">
            <a:extLst>
              <a:ext uri="{FF2B5EF4-FFF2-40B4-BE49-F238E27FC236}">
                <a16:creationId xmlns:a16="http://schemas.microsoft.com/office/drawing/2014/main" id="{687B6657-81E0-45BE-81C1-7B3FFD29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3746" name="Rectangle 18">
            <a:extLst>
              <a:ext uri="{FF2B5EF4-FFF2-40B4-BE49-F238E27FC236}">
                <a16:creationId xmlns:a16="http://schemas.microsoft.com/office/drawing/2014/main" id="{30E7BD6F-A84D-49D7-A604-FAB34F99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3747" name="Rectangle 19">
            <a:extLst>
              <a:ext uri="{FF2B5EF4-FFF2-40B4-BE49-F238E27FC236}">
                <a16:creationId xmlns:a16="http://schemas.microsoft.com/office/drawing/2014/main" id="{62A16D41-8EB9-4667-B10B-951DA73BA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3748" name="Rectangle 20">
            <a:extLst>
              <a:ext uri="{FF2B5EF4-FFF2-40B4-BE49-F238E27FC236}">
                <a16:creationId xmlns:a16="http://schemas.microsoft.com/office/drawing/2014/main" id="{264ED6A3-C0F6-40CD-82FC-F77626BE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grpSp>
        <p:nvGrpSpPr>
          <p:cNvPr id="73755" name="Group 27">
            <a:extLst>
              <a:ext uri="{FF2B5EF4-FFF2-40B4-BE49-F238E27FC236}">
                <a16:creationId xmlns:a16="http://schemas.microsoft.com/office/drawing/2014/main" id="{071E524F-616E-4BA5-BB31-F1C4362C148D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014413"/>
            <a:ext cx="3995738" cy="2346325"/>
            <a:chOff x="3144" y="639"/>
            <a:chExt cx="2517" cy="1478"/>
          </a:xfrm>
        </p:grpSpPr>
        <p:sp>
          <p:nvSpPr>
            <p:cNvPr id="73749" name="Rectangle 21">
              <a:extLst>
                <a:ext uri="{FF2B5EF4-FFF2-40B4-BE49-F238E27FC236}">
                  <a16:creationId xmlns:a16="http://schemas.microsoft.com/office/drawing/2014/main" id="{048D6595-02EB-4333-ADEB-63BF427D9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639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750" name="Rectangle 22">
              <a:extLst>
                <a:ext uri="{FF2B5EF4-FFF2-40B4-BE49-F238E27FC236}">
                  <a16:creationId xmlns:a16="http://schemas.microsoft.com/office/drawing/2014/main" id="{10ACB175-07AF-4595-BF88-CE4684D87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844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751" name="Line 23">
              <a:extLst>
                <a:ext uri="{FF2B5EF4-FFF2-40B4-BE49-F238E27FC236}">
                  <a16:creationId xmlns:a16="http://schemas.microsoft.com/office/drawing/2014/main" id="{C7DFEFEA-FC56-4755-8E60-4C144CDC0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92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752" name="Rectangle 24">
              <a:extLst>
                <a:ext uri="{FF2B5EF4-FFF2-40B4-BE49-F238E27FC236}">
                  <a16:creationId xmlns:a16="http://schemas.microsoft.com/office/drawing/2014/main" id="{E557A71D-72DF-4F7B-AF96-814034E11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649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3753" name="Freeform 25">
              <a:extLst>
                <a:ext uri="{FF2B5EF4-FFF2-40B4-BE49-F238E27FC236}">
                  <a16:creationId xmlns:a16="http://schemas.microsoft.com/office/drawing/2014/main" id="{E34A62D6-9718-4A78-B6F8-AF488A014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050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754" name="Rectangle 26">
              <a:extLst>
                <a:ext uri="{FF2B5EF4-FFF2-40B4-BE49-F238E27FC236}">
                  <a16:creationId xmlns:a16="http://schemas.microsoft.com/office/drawing/2014/main" id="{EFC7F5A2-2F0A-401E-ADFF-AF850C736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845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7A99717-23CB-47D0-8FE3-29CA50B24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C97977A-B263-4D16-91A3-DCA19328A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48081161-338B-40D3-984A-9A9C4A106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B18DD6D9-ED7F-4387-875C-EF9D32626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2" name="Line 6">
            <a:extLst>
              <a:ext uri="{FF2B5EF4-FFF2-40B4-BE49-F238E27FC236}">
                <a16:creationId xmlns:a16="http://schemas.microsoft.com/office/drawing/2014/main" id="{BE67A80D-6E2D-43CF-A076-FF66D54C3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7D688ACE-7217-4C55-B246-0E0606C4B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80E6F96A-3050-473A-948F-91541A02E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EDBDB5D0-3A4F-4435-AC98-EF57F9820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FE4B66A8-4A5C-49E9-B71D-233218FA4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318684F0-5A34-4AAF-A5DA-723B02645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8" name="Line 12">
            <a:extLst>
              <a:ext uri="{FF2B5EF4-FFF2-40B4-BE49-F238E27FC236}">
                <a16:creationId xmlns:a16="http://schemas.microsoft.com/office/drawing/2014/main" id="{F17D3ABC-A63A-49DE-870E-B92A1366E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9" name="AutoShape 13">
            <a:extLst>
              <a:ext uri="{FF2B5EF4-FFF2-40B4-BE49-F238E27FC236}">
                <a16:creationId xmlns:a16="http://schemas.microsoft.com/office/drawing/2014/main" id="{70CF4558-C765-428A-AD6C-C8890D8B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3DA32DE5-3B02-4BA2-9358-30D1639EA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5791" name="Rectangle 15">
            <a:extLst>
              <a:ext uri="{FF2B5EF4-FFF2-40B4-BE49-F238E27FC236}">
                <a16:creationId xmlns:a16="http://schemas.microsoft.com/office/drawing/2014/main" id="{C20C8A5C-41A7-4D3C-A9C3-B5666A1E3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5792" name="Rectangle 16">
            <a:extLst>
              <a:ext uri="{FF2B5EF4-FFF2-40B4-BE49-F238E27FC236}">
                <a16:creationId xmlns:a16="http://schemas.microsoft.com/office/drawing/2014/main" id="{632D1653-0793-4531-9CC6-96A69A9A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5793" name="Rectangle 17">
            <a:extLst>
              <a:ext uri="{FF2B5EF4-FFF2-40B4-BE49-F238E27FC236}">
                <a16:creationId xmlns:a16="http://schemas.microsoft.com/office/drawing/2014/main" id="{C44F621F-A7C3-4F96-A64B-A13D40C5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5794" name="Rectangle 18">
            <a:extLst>
              <a:ext uri="{FF2B5EF4-FFF2-40B4-BE49-F238E27FC236}">
                <a16:creationId xmlns:a16="http://schemas.microsoft.com/office/drawing/2014/main" id="{A26759A1-A308-4BA8-A9AD-93B7DE106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5795" name="Rectangle 19">
            <a:extLst>
              <a:ext uri="{FF2B5EF4-FFF2-40B4-BE49-F238E27FC236}">
                <a16:creationId xmlns:a16="http://schemas.microsoft.com/office/drawing/2014/main" id="{1E349244-3ADD-4329-A45B-B104F7EA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64391B89-F4E7-4C6D-9079-A2931D93C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5797" name="Rectangle 21">
            <a:extLst>
              <a:ext uri="{FF2B5EF4-FFF2-40B4-BE49-F238E27FC236}">
                <a16:creationId xmlns:a16="http://schemas.microsoft.com/office/drawing/2014/main" id="{86CF4F42-3277-4998-8836-485DC1E0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849813"/>
            <a:ext cx="8818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NPV</a:t>
            </a:r>
            <a:r>
              <a:rPr lang="en-US" altLang="en-US" sz="3200" baseline="-25000"/>
              <a:t> </a:t>
            </a:r>
            <a:r>
              <a:rPr lang="en-US" altLang="en-US" sz="3200"/>
              <a:t> =            +            +          +           – 10,000</a:t>
            </a:r>
          </a:p>
        </p:txBody>
      </p:sp>
      <p:sp>
        <p:nvSpPr>
          <p:cNvPr id="75798" name="Rectangle 22">
            <a:extLst>
              <a:ext uri="{FF2B5EF4-FFF2-40B4-BE49-F238E27FC236}">
                <a16:creationId xmlns:a16="http://schemas.microsoft.com/office/drawing/2014/main" id="{E70AE15A-51CB-4DCA-8C5B-3801262C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732338"/>
            <a:ext cx="1130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B1D94AEA-8A9E-4FD3-AB00-137CA2CA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732338"/>
            <a:ext cx="1185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.1)</a:t>
            </a:r>
            <a:r>
              <a:rPr lang="en-US" altLang="en-US" sz="2400" baseline="30000"/>
              <a:t>2</a:t>
            </a:r>
          </a:p>
        </p:txBody>
      </p:sp>
      <p:sp>
        <p:nvSpPr>
          <p:cNvPr id="75800" name="Rectangle 24">
            <a:extLst>
              <a:ext uri="{FF2B5EF4-FFF2-40B4-BE49-F238E27FC236}">
                <a16:creationId xmlns:a16="http://schemas.microsoft.com/office/drawing/2014/main" id="{A6A96EBA-D8E8-46DE-B972-CA2C1DF7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778375"/>
            <a:ext cx="1243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75801" name="Rectangle 25">
            <a:extLst>
              <a:ext uri="{FF2B5EF4-FFF2-40B4-BE49-F238E27FC236}">
                <a16:creationId xmlns:a16="http://schemas.microsoft.com/office/drawing/2014/main" id="{2DAEFEE7-5CE3-4362-857B-AA7B63D6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778375"/>
            <a:ext cx="1243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4</a:t>
            </a:r>
          </a:p>
        </p:txBody>
      </p:sp>
      <p:grpSp>
        <p:nvGrpSpPr>
          <p:cNvPr id="75808" name="Group 32">
            <a:extLst>
              <a:ext uri="{FF2B5EF4-FFF2-40B4-BE49-F238E27FC236}">
                <a16:creationId xmlns:a16="http://schemas.microsoft.com/office/drawing/2014/main" id="{66E63882-4456-4306-B092-1F64AB87CC31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014413"/>
            <a:ext cx="3995738" cy="2346325"/>
            <a:chOff x="3144" y="639"/>
            <a:chExt cx="2517" cy="1478"/>
          </a:xfrm>
        </p:grpSpPr>
        <p:sp>
          <p:nvSpPr>
            <p:cNvPr id="75802" name="Rectangle 26">
              <a:extLst>
                <a:ext uri="{FF2B5EF4-FFF2-40B4-BE49-F238E27FC236}">
                  <a16:creationId xmlns:a16="http://schemas.microsoft.com/office/drawing/2014/main" id="{5CBAD80E-215C-41B8-A8D7-138D7600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639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803" name="Rectangle 27">
              <a:extLst>
                <a:ext uri="{FF2B5EF4-FFF2-40B4-BE49-F238E27FC236}">
                  <a16:creationId xmlns:a16="http://schemas.microsoft.com/office/drawing/2014/main" id="{4EB4AD01-282F-4E9C-919F-DA3A2300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844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804" name="Line 28">
              <a:extLst>
                <a:ext uri="{FF2B5EF4-FFF2-40B4-BE49-F238E27FC236}">
                  <a16:creationId xmlns:a16="http://schemas.microsoft.com/office/drawing/2014/main" id="{AB8FAEDD-82C9-4581-88A0-92FC0149A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92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805" name="Rectangle 29">
              <a:extLst>
                <a:ext uri="{FF2B5EF4-FFF2-40B4-BE49-F238E27FC236}">
                  <a16:creationId xmlns:a16="http://schemas.microsoft.com/office/drawing/2014/main" id="{9E87A8DD-7869-4B9B-99FE-88B785AB9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649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5806" name="Freeform 30">
              <a:extLst>
                <a:ext uri="{FF2B5EF4-FFF2-40B4-BE49-F238E27FC236}">
                  <a16:creationId xmlns:a16="http://schemas.microsoft.com/office/drawing/2014/main" id="{2FF9225F-9B6B-4DF8-9A5E-E678DB531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050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807" name="Rectangle 31">
              <a:extLst>
                <a:ext uri="{FF2B5EF4-FFF2-40B4-BE49-F238E27FC236}">
                  <a16:creationId xmlns:a16="http://schemas.microsoft.com/office/drawing/2014/main" id="{B85E5854-F0AC-45A8-8A5C-9E34A4C23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845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8122789-9B73-4B93-B467-F344746BE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683125"/>
            <a:ext cx="5529263" cy="8826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E422046-AC15-44A4-8370-E054B94F0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BDA76D16-D317-40C0-8C2D-C918F2DA1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D6657ABB-3259-4FBD-9D8D-4E2582A34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DD2F0881-FBEA-4A4B-A4DC-B8B47E9D6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7D2BA5B5-3FE3-4E6C-9778-CBAE4E415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18E49D49-A8AC-490C-B63C-EAFE34386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88F45D9C-D543-450D-9D2D-F512ADF35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5E8B626D-2D2B-44EB-971E-830ED7F9B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5" name="Line 11">
            <a:extLst>
              <a:ext uri="{FF2B5EF4-FFF2-40B4-BE49-F238E27FC236}">
                <a16:creationId xmlns:a16="http://schemas.microsoft.com/office/drawing/2014/main" id="{A8612EBD-3C96-40ED-8A15-4072DA61E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F9FBDD7-0093-4225-BD8A-C86EDA316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7" name="Line 13">
            <a:extLst>
              <a:ext uri="{FF2B5EF4-FFF2-40B4-BE49-F238E27FC236}">
                <a16:creationId xmlns:a16="http://schemas.microsoft.com/office/drawing/2014/main" id="{26C555CB-B7FB-4B9F-AAEE-FB3F9B77D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8" name="AutoShape 14">
            <a:extLst>
              <a:ext uri="{FF2B5EF4-FFF2-40B4-BE49-F238E27FC236}">
                <a16:creationId xmlns:a16="http://schemas.microsoft.com/office/drawing/2014/main" id="{7E9D75D6-DFB8-4C00-953D-26013BCA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9" name="Rectangle 15">
            <a:extLst>
              <a:ext uri="{FF2B5EF4-FFF2-40B4-BE49-F238E27FC236}">
                <a16:creationId xmlns:a16="http://schemas.microsoft.com/office/drawing/2014/main" id="{287141F3-713F-4DBC-A03F-2E7BC4EB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7840" name="Rectangle 16">
            <a:extLst>
              <a:ext uri="{FF2B5EF4-FFF2-40B4-BE49-F238E27FC236}">
                <a16:creationId xmlns:a16="http://schemas.microsoft.com/office/drawing/2014/main" id="{8410F4BF-B8CD-47FD-B3BF-D7CC16442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7841" name="Rectangle 17">
            <a:extLst>
              <a:ext uri="{FF2B5EF4-FFF2-40B4-BE49-F238E27FC236}">
                <a16:creationId xmlns:a16="http://schemas.microsoft.com/office/drawing/2014/main" id="{9EAB1661-DD82-4E35-9A51-385F3B42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7842" name="Rectangle 18">
            <a:extLst>
              <a:ext uri="{FF2B5EF4-FFF2-40B4-BE49-F238E27FC236}">
                <a16:creationId xmlns:a16="http://schemas.microsoft.com/office/drawing/2014/main" id="{722480EF-2615-469B-A39B-8F295865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7843" name="Rectangle 19">
            <a:extLst>
              <a:ext uri="{FF2B5EF4-FFF2-40B4-BE49-F238E27FC236}">
                <a16:creationId xmlns:a16="http://schemas.microsoft.com/office/drawing/2014/main" id="{0F86A34F-2B2C-43CA-88DA-BBADB0CE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7844" name="Rectangle 20">
            <a:extLst>
              <a:ext uri="{FF2B5EF4-FFF2-40B4-BE49-F238E27FC236}">
                <a16:creationId xmlns:a16="http://schemas.microsoft.com/office/drawing/2014/main" id="{94B2293C-9F33-4BBF-9616-F0F4AFF5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7845" name="Rectangle 21">
            <a:extLst>
              <a:ext uri="{FF2B5EF4-FFF2-40B4-BE49-F238E27FC236}">
                <a16:creationId xmlns:a16="http://schemas.microsoft.com/office/drawing/2014/main" id="{11A790F9-EF9B-414E-870A-493CDC3EF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7846" name="Rectangle 22">
            <a:extLst>
              <a:ext uri="{FF2B5EF4-FFF2-40B4-BE49-F238E27FC236}">
                <a16:creationId xmlns:a16="http://schemas.microsoft.com/office/drawing/2014/main" id="{9AED7AB9-50BE-40F2-95A4-07EEA97C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849813"/>
            <a:ext cx="8818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NPV</a:t>
            </a:r>
            <a:r>
              <a:rPr lang="en-US" altLang="en-US" sz="3200" baseline="-25000"/>
              <a:t> </a:t>
            </a:r>
            <a:r>
              <a:rPr lang="en-US" altLang="en-US" sz="3200"/>
              <a:t> =            +            +          +           – 10,000</a:t>
            </a:r>
          </a:p>
        </p:txBody>
      </p:sp>
      <p:sp>
        <p:nvSpPr>
          <p:cNvPr id="77847" name="Rectangle 23">
            <a:extLst>
              <a:ext uri="{FF2B5EF4-FFF2-40B4-BE49-F238E27FC236}">
                <a16:creationId xmlns:a16="http://schemas.microsoft.com/office/drawing/2014/main" id="{0EFEA151-26A2-471F-AA0D-BFEF0EA0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732338"/>
            <a:ext cx="1130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77848" name="Rectangle 24">
            <a:extLst>
              <a:ext uri="{FF2B5EF4-FFF2-40B4-BE49-F238E27FC236}">
                <a16:creationId xmlns:a16="http://schemas.microsoft.com/office/drawing/2014/main" id="{72B4FA0A-5417-419B-BCA6-88EA9CA5A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732338"/>
            <a:ext cx="1185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.1)</a:t>
            </a:r>
            <a:r>
              <a:rPr lang="en-US" altLang="en-US" sz="2400" baseline="30000"/>
              <a:t>2</a:t>
            </a:r>
          </a:p>
        </p:txBody>
      </p:sp>
      <p:sp>
        <p:nvSpPr>
          <p:cNvPr id="77849" name="Rectangle 25">
            <a:extLst>
              <a:ext uri="{FF2B5EF4-FFF2-40B4-BE49-F238E27FC236}">
                <a16:creationId xmlns:a16="http://schemas.microsoft.com/office/drawing/2014/main" id="{2BB9BAFE-1D49-4879-9A58-A7B0F326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778375"/>
            <a:ext cx="1243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77850" name="Rectangle 26">
            <a:extLst>
              <a:ext uri="{FF2B5EF4-FFF2-40B4-BE49-F238E27FC236}">
                <a16:creationId xmlns:a16="http://schemas.microsoft.com/office/drawing/2014/main" id="{B489DAC3-9308-4C3A-98CB-345DC0B4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778375"/>
            <a:ext cx="1243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4</a:t>
            </a:r>
          </a:p>
        </p:txBody>
      </p:sp>
      <p:sp>
        <p:nvSpPr>
          <p:cNvPr id="77851" name="Rectangle 27">
            <a:extLst>
              <a:ext uri="{FF2B5EF4-FFF2-40B4-BE49-F238E27FC236}">
                <a16:creationId xmlns:a16="http://schemas.microsoft.com/office/drawing/2014/main" id="{DAF53D51-A5C4-4D3B-8933-F75BA831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6127750"/>
            <a:ext cx="552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PV of 3,500 Annuity for 4 years at 10% </a:t>
            </a:r>
          </a:p>
        </p:txBody>
      </p:sp>
      <p:sp>
        <p:nvSpPr>
          <p:cNvPr id="77852" name="Freeform 28">
            <a:extLst>
              <a:ext uri="{FF2B5EF4-FFF2-40B4-BE49-F238E27FC236}">
                <a16:creationId xmlns:a16="http://schemas.microsoft.com/office/drawing/2014/main" id="{60AD6B36-9AC3-4AFF-ADB8-D03BE5A5FFC6}"/>
              </a:ext>
            </a:extLst>
          </p:cNvPr>
          <p:cNvSpPr>
            <a:spLocks/>
          </p:cNvSpPr>
          <p:nvPr/>
        </p:nvSpPr>
        <p:spPr bwMode="auto">
          <a:xfrm>
            <a:off x="6151563" y="5635625"/>
            <a:ext cx="954087" cy="676275"/>
          </a:xfrm>
          <a:custGeom>
            <a:avLst/>
            <a:gdLst>
              <a:gd name="T0" fmla="*/ 410 w 601"/>
              <a:gd name="T1" fmla="*/ 425 h 426"/>
              <a:gd name="T2" fmla="*/ 600 w 601"/>
              <a:gd name="T3" fmla="*/ 425 h 426"/>
              <a:gd name="T4" fmla="*/ 0 w 601"/>
              <a:gd name="T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1" h="426">
                <a:moveTo>
                  <a:pt x="410" y="425"/>
                </a:moveTo>
                <a:lnTo>
                  <a:pt x="600" y="425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7859" name="Group 35">
            <a:extLst>
              <a:ext uri="{FF2B5EF4-FFF2-40B4-BE49-F238E27FC236}">
                <a16:creationId xmlns:a16="http://schemas.microsoft.com/office/drawing/2014/main" id="{9B498CE0-FC05-411F-9FA8-E8814D255808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014413"/>
            <a:ext cx="3995738" cy="2346325"/>
            <a:chOff x="3144" y="639"/>
            <a:chExt cx="2517" cy="1478"/>
          </a:xfrm>
        </p:grpSpPr>
        <p:sp>
          <p:nvSpPr>
            <p:cNvPr id="77853" name="Rectangle 29">
              <a:extLst>
                <a:ext uri="{FF2B5EF4-FFF2-40B4-BE49-F238E27FC236}">
                  <a16:creationId xmlns:a16="http://schemas.microsoft.com/office/drawing/2014/main" id="{77F37B32-49C9-4936-9092-6CE4F2232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639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54" name="Rectangle 30">
              <a:extLst>
                <a:ext uri="{FF2B5EF4-FFF2-40B4-BE49-F238E27FC236}">
                  <a16:creationId xmlns:a16="http://schemas.microsoft.com/office/drawing/2014/main" id="{8E52550B-DF9F-4D10-8A8D-826BCBC3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844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55" name="Line 31">
              <a:extLst>
                <a:ext uri="{FF2B5EF4-FFF2-40B4-BE49-F238E27FC236}">
                  <a16:creationId xmlns:a16="http://schemas.microsoft.com/office/drawing/2014/main" id="{2B54C330-D425-4A6C-807E-3F7CF2DCA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92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56" name="Rectangle 32">
              <a:extLst>
                <a:ext uri="{FF2B5EF4-FFF2-40B4-BE49-F238E27FC236}">
                  <a16:creationId xmlns:a16="http://schemas.microsoft.com/office/drawing/2014/main" id="{EE11A930-FA20-4BBC-9908-665CD7406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649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7857" name="Freeform 33">
              <a:extLst>
                <a:ext uri="{FF2B5EF4-FFF2-40B4-BE49-F238E27FC236}">
                  <a16:creationId xmlns:a16="http://schemas.microsoft.com/office/drawing/2014/main" id="{F0A096D8-2218-4C21-A521-FAFECA9B5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050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858" name="Rectangle 34">
              <a:extLst>
                <a:ext uri="{FF2B5EF4-FFF2-40B4-BE49-F238E27FC236}">
                  <a16:creationId xmlns:a16="http://schemas.microsoft.com/office/drawing/2014/main" id="{E3FF66EB-CFD7-48FF-8C34-E2619031B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845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D5E26A1-A3C8-4134-9830-B42464A8F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Concepts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11457-79ED-4D36-B77B-32D6C921E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Initial Cash Outlay - amount of capital spent to get project going.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If spend $10 million to build new plant then the Initial Outlay (IO) = $10 million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F608A1A-1A69-4543-A58C-15AF1AB5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Cash Flows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17BA85C-ED35-47E6-BA2A-5A2337F8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897188"/>
            <a:ext cx="6070600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CF</a:t>
            </a:r>
            <a:r>
              <a:rPr lang="en-US" altLang="en-US" sz="2800" baseline="-25000"/>
              <a:t>0</a:t>
            </a:r>
            <a:r>
              <a:rPr lang="en-US" altLang="en-US" sz="2800"/>
              <a:t> = Cash Flow time 0 = -10 million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8A3A577-BE44-49A1-8A2D-D915F2CDA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683125"/>
            <a:ext cx="5529263" cy="8826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A2E4702-D2D6-4238-9455-9992E589B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D013D2FB-2800-4ED3-BC99-D8D3D5EF0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F63BEE43-DFC1-4008-A29E-FEA6636CB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1C1FAB86-76C3-4F19-8A78-9F374847A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E76A36A8-88D6-4880-8638-DEC61B2FF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A622A729-CAA7-4B63-9C65-78DF07C67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40B8718D-1BCE-4574-B302-B8D7A3B0D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623B41DB-F754-42A0-AACD-684B540C8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8C79FA3E-6BFC-4DC5-B0A9-3A6AB024B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7D820734-DCCD-4E18-9DE6-8BF29B6A5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DEF322C3-C808-45CD-AC78-3829F1D73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6" name="AutoShape 14">
            <a:extLst>
              <a:ext uri="{FF2B5EF4-FFF2-40B4-BE49-F238E27FC236}">
                <a16:creationId xmlns:a16="http://schemas.microsoft.com/office/drawing/2014/main" id="{65A75CBB-19BF-4E77-BCFF-13D7A417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7" name="Rectangle 15">
            <a:extLst>
              <a:ext uri="{FF2B5EF4-FFF2-40B4-BE49-F238E27FC236}">
                <a16:creationId xmlns:a16="http://schemas.microsoft.com/office/drawing/2014/main" id="{9D372C94-7D9B-48A2-8ACC-F3D43EE2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9888" name="Rectangle 16">
            <a:extLst>
              <a:ext uri="{FF2B5EF4-FFF2-40B4-BE49-F238E27FC236}">
                <a16:creationId xmlns:a16="http://schemas.microsoft.com/office/drawing/2014/main" id="{F03F16A2-DCB0-4A92-A68F-33285CDA2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9889" name="Rectangle 17">
            <a:extLst>
              <a:ext uri="{FF2B5EF4-FFF2-40B4-BE49-F238E27FC236}">
                <a16:creationId xmlns:a16="http://schemas.microsoft.com/office/drawing/2014/main" id="{2390766C-FCA5-43B4-B205-96CA9F7F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9890" name="Rectangle 18">
            <a:extLst>
              <a:ext uri="{FF2B5EF4-FFF2-40B4-BE49-F238E27FC236}">
                <a16:creationId xmlns:a16="http://schemas.microsoft.com/office/drawing/2014/main" id="{5DE50682-D6F4-4A72-9844-8E554A467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45BA24D3-3AFD-4E27-9537-DCACE452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F891F851-4D36-44B7-91E3-9C5C2F93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9893" name="Rectangle 21">
            <a:extLst>
              <a:ext uri="{FF2B5EF4-FFF2-40B4-BE49-F238E27FC236}">
                <a16:creationId xmlns:a16="http://schemas.microsoft.com/office/drawing/2014/main" id="{CC670723-08D4-4231-81A3-74E3E648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9894" name="Rectangle 22">
            <a:extLst>
              <a:ext uri="{FF2B5EF4-FFF2-40B4-BE49-F238E27FC236}">
                <a16:creationId xmlns:a16="http://schemas.microsoft.com/office/drawing/2014/main" id="{6E194C1A-21D3-4173-B204-C4A02946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849813"/>
            <a:ext cx="8818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NPV</a:t>
            </a:r>
            <a:r>
              <a:rPr lang="en-US" altLang="en-US" sz="3200" baseline="-25000"/>
              <a:t> </a:t>
            </a:r>
            <a:r>
              <a:rPr lang="en-US" altLang="en-US" sz="3200"/>
              <a:t> =            +            +          +           – 10,000</a:t>
            </a:r>
          </a:p>
        </p:txBody>
      </p:sp>
      <p:sp>
        <p:nvSpPr>
          <p:cNvPr id="79895" name="Rectangle 23">
            <a:extLst>
              <a:ext uri="{FF2B5EF4-FFF2-40B4-BE49-F238E27FC236}">
                <a16:creationId xmlns:a16="http://schemas.microsoft.com/office/drawing/2014/main" id="{5EC08339-E4A8-4375-9E05-1700D971D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732338"/>
            <a:ext cx="1130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79896" name="Rectangle 24">
            <a:extLst>
              <a:ext uri="{FF2B5EF4-FFF2-40B4-BE49-F238E27FC236}">
                <a16:creationId xmlns:a16="http://schemas.microsoft.com/office/drawing/2014/main" id="{68C4201A-F05C-49E5-8BD6-075F5E29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732338"/>
            <a:ext cx="1185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.1)</a:t>
            </a:r>
            <a:r>
              <a:rPr lang="en-US" altLang="en-US" sz="2400" baseline="30000"/>
              <a:t>2</a:t>
            </a:r>
          </a:p>
        </p:txBody>
      </p:sp>
      <p:sp>
        <p:nvSpPr>
          <p:cNvPr id="79897" name="Rectangle 25">
            <a:extLst>
              <a:ext uri="{FF2B5EF4-FFF2-40B4-BE49-F238E27FC236}">
                <a16:creationId xmlns:a16="http://schemas.microsoft.com/office/drawing/2014/main" id="{2BE73D7E-F675-44E9-AA1E-88BA3482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778375"/>
            <a:ext cx="1243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79898" name="Rectangle 26">
            <a:extLst>
              <a:ext uri="{FF2B5EF4-FFF2-40B4-BE49-F238E27FC236}">
                <a16:creationId xmlns:a16="http://schemas.microsoft.com/office/drawing/2014/main" id="{CAEB6E8D-1E57-45FB-B97C-2649C9B2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778375"/>
            <a:ext cx="1243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4</a:t>
            </a:r>
          </a:p>
        </p:txBody>
      </p:sp>
      <p:sp>
        <p:nvSpPr>
          <p:cNvPr id="79899" name="Rectangle 27">
            <a:extLst>
              <a:ext uri="{FF2B5EF4-FFF2-40B4-BE49-F238E27FC236}">
                <a16:creationId xmlns:a16="http://schemas.microsoft.com/office/drawing/2014/main" id="{87210CC0-CD8C-4AED-B2A7-F178E10B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5641975"/>
            <a:ext cx="635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3200"/>
              <a:t>= 3,500 x PVIFA </a:t>
            </a:r>
            <a:r>
              <a:rPr lang="en-US" altLang="en-US" sz="3200" baseline="-25000"/>
              <a:t>4,.10</a:t>
            </a:r>
            <a:r>
              <a:rPr lang="en-US" altLang="en-US" sz="3200"/>
              <a:t> - 10,000</a:t>
            </a:r>
          </a:p>
        </p:txBody>
      </p:sp>
      <p:grpSp>
        <p:nvGrpSpPr>
          <p:cNvPr id="79906" name="Group 34">
            <a:extLst>
              <a:ext uri="{FF2B5EF4-FFF2-40B4-BE49-F238E27FC236}">
                <a16:creationId xmlns:a16="http://schemas.microsoft.com/office/drawing/2014/main" id="{B2A2EF3B-9BF6-48AD-864C-FE964248477A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014413"/>
            <a:ext cx="3995738" cy="2346325"/>
            <a:chOff x="3144" y="639"/>
            <a:chExt cx="2517" cy="1478"/>
          </a:xfrm>
        </p:grpSpPr>
        <p:sp>
          <p:nvSpPr>
            <p:cNvPr id="79900" name="Rectangle 28">
              <a:extLst>
                <a:ext uri="{FF2B5EF4-FFF2-40B4-BE49-F238E27FC236}">
                  <a16:creationId xmlns:a16="http://schemas.microsoft.com/office/drawing/2014/main" id="{211E879C-FE19-4736-A6D0-04D6F974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639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1" name="Rectangle 29">
              <a:extLst>
                <a:ext uri="{FF2B5EF4-FFF2-40B4-BE49-F238E27FC236}">
                  <a16:creationId xmlns:a16="http://schemas.microsoft.com/office/drawing/2014/main" id="{91CA143B-E399-4FC2-A23C-BD55182A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844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2" name="Line 30">
              <a:extLst>
                <a:ext uri="{FF2B5EF4-FFF2-40B4-BE49-F238E27FC236}">
                  <a16:creationId xmlns:a16="http://schemas.microsoft.com/office/drawing/2014/main" id="{54DFB6C7-11CC-48C0-A66D-B527870F3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92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3" name="Rectangle 31">
              <a:extLst>
                <a:ext uri="{FF2B5EF4-FFF2-40B4-BE49-F238E27FC236}">
                  <a16:creationId xmlns:a16="http://schemas.microsoft.com/office/drawing/2014/main" id="{48B7C6BB-8CFF-4807-A654-169C1AFE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649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9904" name="Freeform 32">
              <a:extLst>
                <a:ext uri="{FF2B5EF4-FFF2-40B4-BE49-F238E27FC236}">
                  <a16:creationId xmlns:a16="http://schemas.microsoft.com/office/drawing/2014/main" id="{4082E8CF-1DBA-40CC-A292-8D52CC14F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050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905" name="Rectangle 33">
              <a:extLst>
                <a:ext uri="{FF2B5EF4-FFF2-40B4-BE49-F238E27FC236}">
                  <a16:creationId xmlns:a16="http://schemas.microsoft.com/office/drawing/2014/main" id="{48D4561B-8278-4358-A37D-5EBB0BD7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845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79907" name="Rectangle 35">
            <a:extLst>
              <a:ext uri="{FF2B5EF4-FFF2-40B4-BE49-F238E27FC236}">
                <a16:creationId xmlns:a16="http://schemas.microsoft.com/office/drawing/2014/main" id="{811E5E90-3D72-40BD-8F2B-2A82C3F2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6265863"/>
            <a:ext cx="529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=  11,095 – 10,000 = </a:t>
            </a: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$1,095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3EC998E-766F-4020-8666-26CBC990A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C11B851-E61E-42CA-B29E-BD5EB3178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5969000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If projects are independent then accept all projects with NPV </a:t>
            </a:r>
            <a:r>
              <a:rPr lang="en-US" altLang="en-US">
                <a:latin typeface="Symbol" panose="05050102010706020507" pitchFamily="18" charset="2"/>
              </a:rPr>
              <a:t>³ </a:t>
            </a:r>
            <a:r>
              <a:rPr lang="en-US" altLang="en-US"/>
              <a:t> 0.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CC9F180-1297-4BD3-A99F-89194D43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08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NPV Decision Rules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E7B8C8E4-EC96-4F7B-9CD3-18B0040C7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1435100"/>
            <a:ext cx="228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ACCEPT A &amp; B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73C7433-CA84-4937-BA10-D0EFF0D2A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Capital Budgeting Methods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DEA3B02-07EB-4D5D-9CA3-808D35BEA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5969000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folHlink"/>
                </a:solidFill>
              </a:rPr>
              <a:t>If projects are independent then accept all projects with NPV </a:t>
            </a:r>
            <a:r>
              <a:rPr lang="en-US" altLang="en-US" dirty="0">
                <a:solidFill>
                  <a:schemeClr val="folHlink"/>
                </a:solidFill>
                <a:latin typeface="Symbol" panose="05050102010706020507" pitchFamily="18" charset="2"/>
              </a:rPr>
              <a:t>³ </a:t>
            </a:r>
            <a:r>
              <a:rPr lang="en-US" altLang="en-US" dirty="0">
                <a:solidFill>
                  <a:schemeClr val="folHlink"/>
                </a:solidFill>
              </a:rPr>
              <a:t> 0.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If projects are mutually exclusive, accept projects with higher NPV.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AF079A1-C3A7-492B-B6BC-7841B09E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08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NPV Decision Rules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4FBDA5B7-98AA-46A9-ACDE-38AD04E9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1435100"/>
            <a:ext cx="228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>
                <a:solidFill>
                  <a:schemeClr val="folHlink"/>
                </a:solidFill>
              </a:rPr>
              <a:t>ACCEPT A &amp; B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455F4902-73C6-4924-91E7-DABDBD72F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2154238"/>
            <a:ext cx="235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ACCEPT B only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38" name="Group 22">
            <a:extLst>
              <a:ext uri="{FF2B5EF4-FFF2-40B4-BE49-F238E27FC236}">
                <a16:creationId xmlns:a16="http://schemas.microsoft.com/office/drawing/2014/main" id="{FE0716A3-208C-486B-8DE2-32F7731B2D76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86018" name="Rectangle 2">
              <a:extLst>
                <a:ext uri="{FF2B5EF4-FFF2-40B4-BE49-F238E27FC236}">
                  <a16:creationId xmlns:a16="http://schemas.microsoft.com/office/drawing/2014/main" id="{77A17B75-06B4-4F03-BEDF-01C530804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19" name="Rectangle 3">
              <a:extLst>
                <a:ext uri="{FF2B5EF4-FFF2-40B4-BE49-F238E27FC236}">
                  <a16:creationId xmlns:a16="http://schemas.microsoft.com/office/drawing/2014/main" id="{EA189CCA-1E4C-4BE3-9E8E-50CC150CA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10%</a:t>
              </a:r>
            </a:p>
          </p:txBody>
        </p:sp>
        <p:sp>
          <p:nvSpPr>
            <p:cNvPr id="86020" name="Rectangle 4">
              <a:extLst>
                <a:ext uri="{FF2B5EF4-FFF2-40B4-BE49-F238E27FC236}">
                  <a16:creationId xmlns:a16="http://schemas.microsoft.com/office/drawing/2014/main" id="{4CDFE406-AA62-4BB4-A67E-5B54F6CED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5%</a:t>
              </a:r>
            </a:p>
          </p:txBody>
        </p:sp>
        <p:sp>
          <p:nvSpPr>
            <p:cNvPr id="86021" name="Rectangle 5">
              <a:extLst>
                <a:ext uri="{FF2B5EF4-FFF2-40B4-BE49-F238E27FC236}">
                  <a16:creationId xmlns:a16="http://schemas.microsoft.com/office/drawing/2014/main" id="{AFA509A2-7014-40FE-9221-C04917C77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86022" name="Rectangle 6">
              <a:extLst>
                <a:ext uri="{FF2B5EF4-FFF2-40B4-BE49-F238E27FC236}">
                  <a16:creationId xmlns:a16="http://schemas.microsoft.com/office/drawing/2014/main" id="{D432941C-D263-4A57-A20B-E7B8BE2B9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Cost of Capital</a:t>
              </a:r>
            </a:p>
          </p:txBody>
        </p:sp>
        <p:sp>
          <p:nvSpPr>
            <p:cNvPr id="86023" name="Rectangle 7">
              <a:extLst>
                <a:ext uri="{FF2B5EF4-FFF2-40B4-BE49-F238E27FC236}">
                  <a16:creationId xmlns:a16="http://schemas.microsoft.com/office/drawing/2014/main" id="{237AA6C3-4588-4508-8FA0-7E622768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N</a:t>
              </a:r>
            </a:p>
            <a:p>
              <a:pPr algn="ctr"/>
              <a:r>
                <a:rPr lang="en-US" altLang="en-US" sz="1600" dirty="0"/>
                <a:t>P</a:t>
              </a:r>
            </a:p>
            <a:p>
              <a:pPr algn="ctr"/>
              <a:r>
                <a:rPr lang="en-US" altLang="en-US" sz="1600" dirty="0"/>
                <a:t>V</a:t>
              </a:r>
            </a:p>
          </p:txBody>
        </p:sp>
        <p:sp>
          <p:nvSpPr>
            <p:cNvPr id="86024" name="Rectangle 8">
              <a:extLst>
                <a:ext uri="{FF2B5EF4-FFF2-40B4-BE49-F238E27FC236}">
                  <a16:creationId xmlns:a16="http://schemas.microsoft.com/office/drawing/2014/main" id="{891D061E-E23B-4196-8F2A-980F7108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6,000 </a:t>
              </a:r>
            </a:p>
          </p:txBody>
        </p:sp>
        <p:sp>
          <p:nvSpPr>
            <p:cNvPr id="86025" name="Rectangle 9">
              <a:extLst>
                <a:ext uri="{FF2B5EF4-FFF2-40B4-BE49-F238E27FC236}">
                  <a16:creationId xmlns:a16="http://schemas.microsoft.com/office/drawing/2014/main" id="{D5181B0B-9069-429B-8EA8-A17BE575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3,000 </a:t>
              </a:r>
            </a:p>
          </p:txBody>
        </p:sp>
        <p:sp>
          <p:nvSpPr>
            <p:cNvPr id="86026" name="Rectangle 10">
              <a:extLst>
                <a:ext uri="{FF2B5EF4-FFF2-40B4-BE49-F238E27FC236}">
                  <a16:creationId xmlns:a16="http://schemas.microsoft.com/office/drawing/2014/main" id="{67E57834-C7A6-4F4E-86C3-6286E8E4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20%</a:t>
              </a:r>
            </a:p>
          </p:txBody>
        </p:sp>
        <p:grpSp>
          <p:nvGrpSpPr>
            <p:cNvPr id="86035" name="Group 19">
              <a:extLst>
                <a:ext uri="{FF2B5EF4-FFF2-40B4-BE49-F238E27FC236}">
                  <a16:creationId xmlns:a16="http://schemas.microsoft.com/office/drawing/2014/main" id="{624FDDA9-2D2C-4FCA-B75B-B359C5700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86031" name="Group 15">
                <a:extLst>
                  <a:ext uri="{FF2B5EF4-FFF2-40B4-BE49-F238E27FC236}">
                    <a16:creationId xmlns:a16="http://schemas.microsoft.com/office/drawing/2014/main" id="{4CB15AE2-C915-4687-85BE-D032D4A0D6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86027" name="Line 11">
                  <a:extLst>
                    <a:ext uri="{FF2B5EF4-FFF2-40B4-BE49-F238E27FC236}">
                      <a16:creationId xmlns:a16="http://schemas.microsoft.com/office/drawing/2014/main" id="{DA04895F-2AC6-4AC5-9211-B1FC3AA24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028" name="Line 12">
                  <a:extLst>
                    <a:ext uri="{FF2B5EF4-FFF2-40B4-BE49-F238E27FC236}">
                      <a16:creationId xmlns:a16="http://schemas.microsoft.com/office/drawing/2014/main" id="{32E624A3-CD2A-49F0-9683-07A254E4C7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029" name="Line 13">
                  <a:extLst>
                    <a:ext uri="{FF2B5EF4-FFF2-40B4-BE49-F238E27FC236}">
                      <a16:creationId xmlns:a16="http://schemas.microsoft.com/office/drawing/2014/main" id="{7B523D79-1CBD-45B2-AFD5-AB447E05B3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030" name="Line 14">
                  <a:extLst>
                    <a:ext uri="{FF2B5EF4-FFF2-40B4-BE49-F238E27FC236}">
                      <a16:creationId xmlns:a16="http://schemas.microsoft.com/office/drawing/2014/main" id="{545DCDCB-3510-4A01-A1D5-C7CE87758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6034" name="Group 18">
                <a:extLst>
                  <a:ext uri="{FF2B5EF4-FFF2-40B4-BE49-F238E27FC236}">
                    <a16:creationId xmlns:a16="http://schemas.microsoft.com/office/drawing/2014/main" id="{61AB1C60-A3EB-49A2-9083-AC5B99D0C4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86032" name="Line 16">
                  <a:extLst>
                    <a:ext uri="{FF2B5EF4-FFF2-40B4-BE49-F238E27FC236}">
                      <a16:creationId xmlns:a16="http://schemas.microsoft.com/office/drawing/2014/main" id="{79BC6E5A-F7C6-4F2D-B179-0DDFDC319A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033" name="Line 17">
                  <a:extLst>
                    <a:ext uri="{FF2B5EF4-FFF2-40B4-BE49-F238E27FC236}">
                      <a16:creationId xmlns:a16="http://schemas.microsoft.com/office/drawing/2014/main" id="{D553064B-30A2-48DA-B30E-179D1F6999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86036" name="Rectangle 20">
              <a:extLst>
                <a:ext uri="{FF2B5EF4-FFF2-40B4-BE49-F238E27FC236}">
                  <a16:creationId xmlns:a16="http://schemas.microsoft.com/office/drawing/2014/main" id="{92852339-7EFE-4F89-84C9-168275BF5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15%</a:t>
              </a:r>
            </a:p>
          </p:txBody>
        </p:sp>
        <p:sp>
          <p:nvSpPr>
            <p:cNvPr id="86037" name="Freeform 21">
              <a:extLst>
                <a:ext uri="{FF2B5EF4-FFF2-40B4-BE49-F238E27FC236}">
                  <a16:creationId xmlns:a16="http://schemas.microsoft.com/office/drawing/2014/main" id="{F4741E73-4DA1-4F66-B324-E0542F1F1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6039" name="Rectangle 23">
            <a:extLst>
              <a:ext uri="{FF2B5EF4-FFF2-40B4-BE49-F238E27FC236}">
                <a16:creationId xmlns:a16="http://schemas.microsoft.com/office/drawing/2014/main" id="{4204EDED-829D-468B-A580-E8DF46A9C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Net Present Value Profile</a:t>
            </a:r>
          </a:p>
        </p:txBody>
      </p:sp>
      <p:sp>
        <p:nvSpPr>
          <p:cNvPr id="86040" name="Rectangle 24">
            <a:extLst>
              <a:ext uri="{FF2B5EF4-FFF2-40B4-BE49-F238E27FC236}">
                <a16:creationId xmlns:a16="http://schemas.microsoft.com/office/drawing/2014/main" id="{D1D39998-5236-4BBB-B8AD-A7F6E7A0F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Graphs the Net Present Value of the project with different required rates</a:t>
            </a:r>
          </a:p>
        </p:txBody>
      </p:sp>
      <p:sp>
        <p:nvSpPr>
          <p:cNvPr id="86041" name="Rectangle 25">
            <a:extLst>
              <a:ext uri="{FF2B5EF4-FFF2-40B4-BE49-F238E27FC236}">
                <a16:creationId xmlns:a16="http://schemas.microsoft.com/office/drawing/2014/main" id="{68E0009D-7697-45A9-AFC3-F669656F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5776913"/>
            <a:ext cx="764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NPV(0%)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=            +            +            +             – 10,000</a:t>
            </a:r>
          </a:p>
        </p:txBody>
      </p:sp>
      <p:sp>
        <p:nvSpPr>
          <p:cNvPr id="86042" name="Rectangle 26">
            <a:extLst>
              <a:ext uri="{FF2B5EF4-FFF2-40B4-BE49-F238E27FC236}">
                <a16:creationId xmlns:a16="http://schemas.microsoft.com/office/drawing/2014/main" id="{0E8233FF-B681-4539-B811-B7AD6FBA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6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(1+ 0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</a:p>
        </p:txBody>
      </p:sp>
      <p:sp>
        <p:nvSpPr>
          <p:cNvPr id="86043" name="Rectangle 27">
            <a:extLst>
              <a:ext uri="{FF2B5EF4-FFF2-40B4-BE49-F238E27FC236}">
                <a16:creationId xmlns:a16="http://schemas.microsoft.com/office/drawing/2014/main" id="{7068B616-CB4E-479A-89FE-9688AB4D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96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(1+ 0)</a:t>
            </a:r>
            <a:r>
              <a:rPr lang="en-US" altLang="en-US" sz="2000" baseline="30000" dirty="0"/>
              <a:t>2</a:t>
            </a:r>
          </a:p>
        </p:txBody>
      </p:sp>
      <p:sp>
        <p:nvSpPr>
          <p:cNvPr id="86044" name="Rectangle 28">
            <a:extLst>
              <a:ext uri="{FF2B5EF4-FFF2-40B4-BE49-F238E27FC236}">
                <a16:creationId xmlns:a16="http://schemas.microsoft.com/office/drawing/2014/main" id="{DAAF1283-FF2E-4597-AE58-F3DF78A0A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992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(1+ 0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3</a:t>
            </a:r>
          </a:p>
        </p:txBody>
      </p:sp>
      <p:sp>
        <p:nvSpPr>
          <p:cNvPr id="86045" name="Rectangle 29">
            <a:extLst>
              <a:ext uri="{FF2B5EF4-FFF2-40B4-BE49-F238E27FC236}">
                <a16:creationId xmlns:a16="http://schemas.microsoft.com/office/drawing/2014/main" id="{D8699878-E369-4CEB-AE09-16FE5681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96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(1+ 0)</a:t>
            </a:r>
            <a:r>
              <a:rPr lang="en-US" altLang="en-US" sz="2000" baseline="30000" dirty="0"/>
              <a:t>4</a:t>
            </a:r>
          </a:p>
        </p:txBody>
      </p:sp>
      <p:sp>
        <p:nvSpPr>
          <p:cNvPr id="86046" name="Rectangle 30">
            <a:extLst>
              <a:ext uri="{FF2B5EF4-FFF2-40B4-BE49-F238E27FC236}">
                <a16:creationId xmlns:a16="http://schemas.microsoft.com/office/drawing/2014/main" id="{BD498E2A-01CC-4DD8-97F3-4A22AC78E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= $4,000</a:t>
            </a:r>
          </a:p>
        </p:txBody>
      </p:sp>
      <p:grpSp>
        <p:nvGrpSpPr>
          <p:cNvPr id="86053" name="Group 37">
            <a:extLst>
              <a:ext uri="{FF2B5EF4-FFF2-40B4-BE49-F238E27FC236}">
                <a16:creationId xmlns:a16="http://schemas.microsoft.com/office/drawing/2014/main" id="{4726E253-CB0B-4E7D-8EF3-911E075E44CB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86047" name="Rectangle 31">
              <a:extLst>
                <a:ext uri="{FF2B5EF4-FFF2-40B4-BE49-F238E27FC236}">
                  <a16:creationId xmlns:a16="http://schemas.microsoft.com/office/drawing/2014/main" id="{062BD128-E9B4-402B-819A-B2A48A52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48" name="Rectangle 32">
              <a:extLst>
                <a:ext uri="{FF2B5EF4-FFF2-40B4-BE49-F238E27FC236}">
                  <a16:creationId xmlns:a16="http://schemas.microsoft.com/office/drawing/2014/main" id="{80ABCB78-995E-4130-A44D-2D7304DC8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49" name="Line 33">
              <a:extLst>
                <a:ext uri="{FF2B5EF4-FFF2-40B4-BE49-F238E27FC236}">
                  <a16:creationId xmlns:a16="http://schemas.microsoft.com/office/drawing/2014/main" id="{F48E6527-B695-4029-89A5-42870B2EC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50" name="Rectangle 34">
              <a:extLst>
                <a:ext uri="{FF2B5EF4-FFF2-40B4-BE49-F238E27FC236}">
                  <a16:creationId xmlns:a16="http://schemas.microsoft.com/office/drawing/2014/main" id="{DCEEE1F1-68D2-474B-9A2F-F3C134A71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86051" name="Freeform 35">
              <a:extLst>
                <a:ext uri="{FF2B5EF4-FFF2-40B4-BE49-F238E27FC236}">
                  <a16:creationId xmlns:a16="http://schemas.microsoft.com/office/drawing/2014/main" id="{10D82D26-502C-482C-BBAF-60322B1A9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052" name="Rectangle 36">
              <a:extLst>
                <a:ext uri="{FF2B5EF4-FFF2-40B4-BE49-F238E27FC236}">
                  <a16:creationId xmlns:a16="http://schemas.microsoft.com/office/drawing/2014/main" id="{A75AF2D9-8C87-4A0B-AFA6-4BA486CB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86054" name="Oval 38">
            <a:extLst>
              <a:ext uri="{FF2B5EF4-FFF2-40B4-BE49-F238E27FC236}">
                <a16:creationId xmlns:a16="http://schemas.microsoft.com/office/drawing/2014/main" id="{D76599E3-D39A-4341-A3A9-68FFA03D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86" name="Group 22">
            <a:extLst>
              <a:ext uri="{FF2B5EF4-FFF2-40B4-BE49-F238E27FC236}">
                <a16:creationId xmlns:a16="http://schemas.microsoft.com/office/drawing/2014/main" id="{631780D6-C5F5-4C45-84FE-341A088D60C3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88066" name="Rectangle 2">
              <a:extLst>
                <a:ext uri="{FF2B5EF4-FFF2-40B4-BE49-F238E27FC236}">
                  <a16:creationId xmlns:a16="http://schemas.microsoft.com/office/drawing/2014/main" id="{B28B7390-28D1-4CDC-9FB5-2FFA2E65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067" name="Rectangle 3">
              <a:extLst>
                <a:ext uri="{FF2B5EF4-FFF2-40B4-BE49-F238E27FC236}">
                  <a16:creationId xmlns:a16="http://schemas.microsoft.com/office/drawing/2014/main" id="{399AE166-DFBD-4DF2-AE64-E2CF6BF15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10%</a:t>
              </a:r>
            </a:p>
          </p:txBody>
        </p:sp>
        <p:sp>
          <p:nvSpPr>
            <p:cNvPr id="88068" name="Rectangle 4">
              <a:extLst>
                <a:ext uri="{FF2B5EF4-FFF2-40B4-BE49-F238E27FC236}">
                  <a16:creationId xmlns:a16="http://schemas.microsoft.com/office/drawing/2014/main" id="{B35D6F1D-8D41-42A3-AD42-265FBDD9A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5%</a:t>
              </a:r>
            </a:p>
          </p:txBody>
        </p:sp>
        <p:sp>
          <p:nvSpPr>
            <p:cNvPr id="88069" name="Rectangle 5">
              <a:extLst>
                <a:ext uri="{FF2B5EF4-FFF2-40B4-BE49-F238E27FC236}">
                  <a16:creationId xmlns:a16="http://schemas.microsoft.com/office/drawing/2014/main" id="{DDACC306-2B15-46C8-B620-BC47E01D3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88070" name="Rectangle 6">
              <a:extLst>
                <a:ext uri="{FF2B5EF4-FFF2-40B4-BE49-F238E27FC236}">
                  <a16:creationId xmlns:a16="http://schemas.microsoft.com/office/drawing/2014/main" id="{717DB5E7-C135-4559-B8B6-2EAD0BFA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Cost of Capital</a:t>
              </a:r>
            </a:p>
          </p:txBody>
        </p:sp>
        <p:sp>
          <p:nvSpPr>
            <p:cNvPr id="88071" name="Rectangle 7">
              <a:extLst>
                <a:ext uri="{FF2B5EF4-FFF2-40B4-BE49-F238E27FC236}">
                  <a16:creationId xmlns:a16="http://schemas.microsoft.com/office/drawing/2014/main" id="{29B809E3-DFA5-4E89-8C2A-9DB8A726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N</a:t>
              </a:r>
            </a:p>
            <a:p>
              <a:pPr algn="ctr"/>
              <a:r>
                <a:rPr lang="en-US" altLang="en-US" sz="1600" dirty="0"/>
                <a:t>P</a:t>
              </a:r>
            </a:p>
            <a:p>
              <a:pPr algn="ctr"/>
              <a:r>
                <a:rPr lang="en-US" altLang="en-US" sz="1600" dirty="0"/>
                <a:t>V</a:t>
              </a:r>
            </a:p>
          </p:txBody>
        </p:sp>
        <p:sp>
          <p:nvSpPr>
            <p:cNvPr id="88072" name="Rectangle 8">
              <a:extLst>
                <a:ext uri="{FF2B5EF4-FFF2-40B4-BE49-F238E27FC236}">
                  <a16:creationId xmlns:a16="http://schemas.microsoft.com/office/drawing/2014/main" id="{9A77E263-1188-46D1-A43D-74C8EDDB8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6,000 </a:t>
              </a:r>
            </a:p>
          </p:txBody>
        </p:sp>
        <p:sp>
          <p:nvSpPr>
            <p:cNvPr id="88073" name="Rectangle 9">
              <a:extLst>
                <a:ext uri="{FF2B5EF4-FFF2-40B4-BE49-F238E27FC236}">
                  <a16:creationId xmlns:a16="http://schemas.microsoft.com/office/drawing/2014/main" id="{13FD1FB0-EAD5-4122-94C9-D52B3B596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3,000 </a:t>
              </a:r>
            </a:p>
          </p:txBody>
        </p:sp>
        <p:sp>
          <p:nvSpPr>
            <p:cNvPr id="88074" name="Rectangle 10">
              <a:extLst>
                <a:ext uri="{FF2B5EF4-FFF2-40B4-BE49-F238E27FC236}">
                  <a16:creationId xmlns:a16="http://schemas.microsoft.com/office/drawing/2014/main" id="{19EFCB43-2943-4E4C-B7A3-98EE3695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20%</a:t>
              </a:r>
            </a:p>
          </p:txBody>
        </p:sp>
        <p:grpSp>
          <p:nvGrpSpPr>
            <p:cNvPr id="88083" name="Group 19">
              <a:extLst>
                <a:ext uri="{FF2B5EF4-FFF2-40B4-BE49-F238E27FC236}">
                  <a16:creationId xmlns:a16="http://schemas.microsoft.com/office/drawing/2014/main" id="{135A326F-C2F4-4A24-95C4-BED5D8B9F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88079" name="Group 15">
                <a:extLst>
                  <a:ext uri="{FF2B5EF4-FFF2-40B4-BE49-F238E27FC236}">
                    <a16:creationId xmlns:a16="http://schemas.microsoft.com/office/drawing/2014/main" id="{6A74ED5A-581C-426E-B807-1BC545F4E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88075" name="Line 11">
                  <a:extLst>
                    <a:ext uri="{FF2B5EF4-FFF2-40B4-BE49-F238E27FC236}">
                      <a16:creationId xmlns:a16="http://schemas.microsoft.com/office/drawing/2014/main" id="{F19C066A-B2BD-4760-89C7-B4F5C0EA3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076" name="Line 12">
                  <a:extLst>
                    <a:ext uri="{FF2B5EF4-FFF2-40B4-BE49-F238E27FC236}">
                      <a16:creationId xmlns:a16="http://schemas.microsoft.com/office/drawing/2014/main" id="{8B79AF57-72DA-43D6-9BB4-BF23E31526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077" name="Line 13">
                  <a:extLst>
                    <a:ext uri="{FF2B5EF4-FFF2-40B4-BE49-F238E27FC236}">
                      <a16:creationId xmlns:a16="http://schemas.microsoft.com/office/drawing/2014/main" id="{1C736C10-C15B-4AF8-943A-CA3BB4B2F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078" name="Line 14">
                  <a:extLst>
                    <a:ext uri="{FF2B5EF4-FFF2-40B4-BE49-F238E27FC236}">
                      <a16:creationId xmlns:a16="http://schemas.microsoft.com/office/drawing/2014/main" id="{FA9349E7-3F80-4F34-9C62-7A0F582F9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8082" name="Group 18">
                <a:extLst>
                  <a:ext uri="{FF2B5EF4-FFF2-40B4-BE49-F238E27FC236}">
                    <a16:creationId xmlns:a16="http://schemas.microsoft.com/office/drawing/2014/main" id="{202EA9B2-9BA1-4519-A6A3-9F9E80BF1E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88080" name="Line 16">
                  <a:extLst>
                    <a:ext uri="{FF2B5EF4-FFF2-40B4-BE49-F238E27FC236}">
                      <a16:creationId xmlns:a16="http://schemas.microsoft.com/office/drawing/2014/main" id="{2867C31B-A8BB-4EE8-8B74-10EBD03A9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081" name="Line 17">
                  <a:extLst>
                    <a:ext uri="{FF2B5EF4-FFF2-40B4-BE49-F238E27FC236}">
                      <a16:creationId xmlns:a16="http://schemas.microsoft.com/office/drawing/2014/main" id="{4A5C4FF2-5CDE-42EB-98C2-BDA5B7638A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88084" name="Rectangle 20">
              <a:extLst>
                <a:ext uri="{FF2B5EF4-FFF2-40B4-BE49-F238E27FC236}">
                  <a16:creationId xmlns:a16="http://schemas.microsoft.com/office/drawing/2014/main" id="{AD1198EC-4FF9-41CB-AF68-5F713F25E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15%</a:t>
              </a:r>
            </a:p>
          </p:txBody>
        </p:sp>
        <p:sp>
          <p:nvSpPr>
            <p:cNvPr id="88085" name="Freeform 21">
              <a:extLst>
                <a:ext uri="{FF2B5EF4-FFF2-40B4-BE49-F238E27FC236}">
                  <a16:creationId xmlns:a16="http://schemas.microsoft.com/office/drawing/2014/main" id="{0CB595C6-270E-4E5A-869C-71083ECC9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8087" name="Rectangle 23">
            <a:extLst>
              <a:ext uri="{FF2B5EF4-FFF2-40B4-BE49-F238E27FC236}">
                <a16:creationId xmlns:a16="http://schemas.microsoft.com/office/drawing/2014/main" id="{B84223DE-454E-4980-A8F5-A27D86B7E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Net Present Value Profile</a:t>
            </a:r>
          </a:p>
        </p:txBody>
      </p:sp>
      <p:sp>
        <p:nvSpPr>
          <p:cNvPr id="88088" name="Rectangle 24">
            <a:extLst>
              <a:ext uri="{FF2B5EF4-FFF2-40B4-BE49-F238E27FC236}">
                <a16:creationId xmlns:a16="http://schemas.microsoft.com/office/drawing/2014/main" id="{6B970FFD-E240-4F30-95B8-E3220030BB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Graphs the Net Present Value of the project with different required rates</a:t>
            </a:r>
          </a:p>
        </p:txBody>
      </p:sp>
      <p:sp>
        <p:nvSpPr>
          <p:cNvPr id="88089" name="Rectangle 25">
            <a:extLst>
              <a:ext uri="{FF2B5EF4-FFF2-40B4-BE49-F238E27FC236}">
                <a16:creationId xmlns:a16="http://schemas.microsoft.com/office/drawing/2014/main" id="{9703CE1D-C77B-4ED8-B9A8-F09E093D0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5753100"/>
            <a:ext cx="764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NPV(5%)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=            +            +            +             – 10,000</a:t>
            </a:r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42B92C81-1378-422A-A4DB-BADFBE8FB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.05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</a:p>
        </p:txBody>
      </p:sp>
      <p:sp>
        <p:nvSpPr>
          <p:cNvPr id="88091" name="Rectangle 27">
            <a:extLst>
              <a:ext uri="{FF2B5EF4-FFF2-40B4-BE49-F238E27FC236}">
                <a16:creationId xmlns:a16="http://schemas.microsoft.com/office/drawing/2014/main" id="{B98DBAFC-E843-4DC6-B8E4-8C9BA55C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.05)</a:t>
            </a:r>
            <a:r>
              <a:rPr lang="en-US" altLang="en-US" sz="2000" baseline="30000" dirty="0"/>
              <a:t>2</a:t>
            </a:r>
          </a:p>
        </p:txBody>
      </p:sp>
      <p:sp>
        <p:nvSpPr>
          <p:cNvPr id="88092" name="Rectangle 28">
            <a:extLst>
              <a:ext uri="{FF2B5EF4-FFF2-40B4-BE49-F238E27FC236}">
                <a16:creationId xmlns:a16="http://schemas.microsoft.com/office/drawing/2014/main" id="{E2D1B4CF-7979-4499-BA75-FFA6F0AD6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20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.05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3</a:t>
            </a:r>
          </a:p>
        </p:txBody>
      </p:sp>
      <p:sp>
        <p:nvSpPr>
          <p:cNvPr id="88093" name="Rectangle 29">
            <a:extLst>
              <a:ext uri="{FF2B5EF4-FFF2-40B4-BE49-F238E27FC236}">
                <a16:creationId xmlns:a16="http://schemas.microsoft.com/office/drawing/2014/main" id="{FA094C7F-5DC2-4B60-8226-067484D7F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.05)</a:t>
            </a:r>
            <a:r>
              <a:rPr lang="en-US" altLang="en-US" sz="2000" baseline="30000" dirty="0"/>
              <a:t>4</a:t>
            </a:r>
          </a:p>
        </p:txBody>
      </p:sp>
      <p:sp>
        <p:nvSpPr>
          <p:cNvPr id="88094" name="Rectangle 30">
            <a:extLst>
              <a:ext uri="{FF2B5EF4-FFF2-40B4-BE49-F238E27FC236}">
                <a16:creationId xmlns:a16="http://schemas.microsoft.com/office/drawing/2014/main" id="{EF81DECA-7959-41B1-B1BE-9907087B6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= $2,411</a:t>
            </a:r>
          </a:p>
        </p:txBody>
      </p:sp>
      <p:grpSp>
        <p:nvGrpSpPr>
          <p:cNvPr id="88101" name="Group 37">
            <a:extLst>
              <a:ext uri="{FF2B5EF4-FFF2-40B4-BE49-F238E27FC236}">
                <a16:creationId xmlns:a16="http://schemas.microsoft.com/office/drawing/2014/main" id="{87CE4E6B-3D77-4978-A295-DCBA33BEDF69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88095" name="Rectangle 31">
              <a:extLst>
                <a:ext uri="{FF2B5EF4-FFF2-40B4-BE49-F238E27FC236}">
                  <a16:creationId xmlns:a16="http://schemas.microsoft.com/office/drawing/2014/main" id="{C90B2B73-2012-485C-B674-98522FD66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096" name="Rectangle 32">
              <a:extLst>
                <a:ext uri="{FF2B5EF4-FFF2-40B4-BE49-F238E27FC236}">
                  <a16:creationId xmlns:a16="http://schemas.microsoft.com/office/drawing/2014/main" id="{F609A1D7-A455-40D7-B244-CF0ECF00B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097" name="Line 33">
              <a:extLst>
                <a:ext uri="{FF2B5EF4-FFF2-40B4-BE49-F238E27FC236}">
                  <a16:creationId xmlns:a16="http://schemas.microsoft.com/office/drawing/2014/main" id="{8892744C-C165-47BD-B8DF-3B4EE9ECC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098" name="Rectangle 34">
              <a:extLst>
                <a:ext uri="{FF2B5EF4-FFF2-40B4-BE49-F238E27FC236}">
                  <a16:creationId xmlns:a16="http://schemas.microsoft.com/office/drawing/2014/main" id="{BF2495A3-6E77-4284-993D-0490FE923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88099" name="Freeform 35">
              <a:extLst>
                <a:ext uri="{FF2B5EF4-FFF2-40B4-BE49-F238E27FC236}">
                  <a16:creationId xmlns:a16="http://schemas.microsoft.com/office/drawing/2014/main" id="{27AB95D2-C140-4DF4-B72C-A23A0EE1D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00" name="Rectangle 36">
              <a:extLst>
                <a:ext uri="{FF2B5EF4-FFF2-40B4-BE49-F238E27FC236}">
                  <a16:creationId xmlns:a16="http://schemas.microsoft.com/office/drawing/2014/main" id="{4134C19E-9E86-4027-92FC-DE41703B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88102" name="Oval 38">
            <a:extLst>
              <a:ext uri="{FF2B5EF4-FFF2-40B4-BE49-F238E27FC236}">
                <a16:creationId xmlns:a16="http://schemas.microsoft.com/office/drawing/2014/main" id="{70F7567F-2378-4910-886D-E7D6B70EE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8103" name="Freeform 39">
            <a:extLst>
              <a:ext uri="{FF2B5EF4-FFF2-40B4-BE49-F238E27FC236}">
                <a16:creationId xmlns:a16="http://schemas.microsoft.com/office/drawing/2014/main" id="{83DA0C13-F03E-4122-8E15-22861B24C22D}"/>
              </a:ext>
            </a:extLst>
          </p:cNvPr>
          <p:cNvSpPr>
            <a:spLocks/>
          </p:cNvSpPr>
          <p:nvPr/>
        </p:nvSpPr>
        <p:spPr bwMode="auto">
          <a:xfrm>
            <a:off x="1993900" y="3940175"/>
            <a:ext cx="465138" cy="1065213"/>
          </a:xfrm>
          <a:custGeom>
            <a:avLst/>
            <a:gdLst>
              <a:gd name="T0" fmla="*/ 0 w 293"/>
              <a:gd name="T1" fmla="*/ 0 h 671"/>
              <a:gd name="T2" fmla="*/ 292 w 293"/>
              <a:gd name="T3" fmla="*/ 0 h 671"/>
              <a:gd name="T4" fmla="*/ 292 w 293"/>
              <a:gd name="T5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3" h="671">
                <a:moveTo>
                  <a:pt x="0" y="0"/>
                </a:moveTo>
                <a:lnTo>
                  <a:pt x="292" y="0"/>
                </a:lnTo>
                <a:lnTo>
                  <a:pt x="292" y="67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104" name="Oval 40">
            <a:extLst>
              <a:ext uri="{FF2B5EF4-FFF2-40B4-BE49-F238E27FC236}">
                <a16:creationId xmlns:a16="http://schemas.microsoft.com/office/drawing/2014/main" id="{BC372425-725D-46E5-844B-B8F7CA26D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34" name="Group 22">
            <a:extLst>
              <a:ext uri="{FF2B5EF4-FFF2-40B4-BE49-F238E27FC236}">
                <a16:creationId xmlns:a16="http://schemas.microsoft.com/office/drawing/2014/main" id="{6A3505FC-62C3-4400-BBD2-EA2BE21250EE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90114" name="Rectangle 2">
              <a:extLst>
                <a:ext uri="{FF2B5EF4-FFF2-40B4-BE49-F238E27FC236}">
                  <a16:creationId xmlns:a16="http://schemas.microsoft.com/office/drawing/2014/main" id="{BB23220F-4FD9-4816-89F2-7758ADC1B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15" name="Rectangle 3">
              <a:extLst>
                <a:ext uri="{FF2B5EF4-FFF2-40B4-BE49-F238E27FC236}">
                  <a16:creationId xmlns:a16="http://schemas.microsoft.com/office/drawing/2014/main" id="{F7A05B9E-75AF-40A3-8E6F-6ABA45116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10%</a:t>
              </a:r>
            </a:p>
          </p:txBody>
        </p:sp>
        <p:sp>
          <p:nvSpPr>
            <p:cNvPr id="90116" name="Rectangle 4">
              <a:extLst>
                <a:ext uri="{FF2B5EF4-FFF2-40B4-BE49-F238E27FC236}">
                  <a16:creationId xmlns:a16="http://schemas.microsoft.com/office/drawing/2014/main" id="{E243306B-E792-4C4D-A911-AD59B5AA0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5%</a:t>
              </a:r>
            </a:p>
          </p:txBody>
        </p:sp>
        <p:sp>
          <p:nvSpPr>
            <p:cNvPr id="90117" name="Rectangle 5">
              <a:extLst>
                <a:ext uri="{FF2B5EF4-FFF2-40B4-BE49-F238E27FC236}">
                  <a16:creationId xmlns:a16="http://schemas.microsoft.com/office/drawing/2014/main" id="{D765C761-6C9D-4E5A-ABF1-EBD3FA088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90118" name="Rectangle 6">
              <a:extLst>
                <a:ext uri="{FF2B5EF4-FFF2-40B4-BE49-F238E27FC236}">
                  <a16:creationId xmlns:a16="http://schemas.microsoft.com/office/drawing/2014/main" id="{21ED4812-14F9-4C2C-BCD6-F83E1AA0D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Cost of Capital</a:t>
              </a:r>
            </a:p>
          </p:txBody>
        </p:sp>
        <p:sp>
          <p:nvSpPr>
            <p:cNvPr id="90119" name="Rectangle 7">
              <a:extLst>
                <a:ext uri="{FF2B5EF4-FFF2-40B4-BE49-F238E27FC236}">
                  <a16:creationId xmlns:a16="http://schemas.microsoft.com/office/drawing/2014/main" id="{34197178-1E3A-4A55-9CA6-F7CFBCB99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N</a:t>
              </a:r>
            </a:p>
            <a:p>
              <a:pPr algn="ctr"/>
              <a:r>
                <a:rPr lang="en-US" altLang="en-US" sz="1600" dirty="0"/>
                <a:t>P</a:t>
              </a:r>
            </a:p>
            <a:p>
              <a:pPr algn="ctr"/>
              <a:r>
                <a:rPr lang="en-US" altLang="en-US" sz="1600" dirty="0"/>
                <a:t>V</a:t>
              </a:r>
            </a:p>
          </p:txBody>
        </p:sp>
        <p:sp>
          <p:nvSpPr>
            <p:cNvPr id="90120" name="Rectangle 8">
              <a:extLst>
                <a:ext uri="{FF2B5EF4-FFF2-40B4-BE49-F238E27FC236}">
                  <a16:creationId xmlns:a16="http://schemas.microsoft.com/office/drawing/2014/main" id="{BACE8824-2F0F-4537-A003-E446C086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6,000 </a:t>
              </a:r>
            </a:p>
          </p:txBody>
        </p:sp>
        <p:sp>
          <p:nvSpPr>
            <p:cNvPr id="90121" name="Rectangle 9">
              <a:extLst>
                <a:ext uri="{FF2B5EF4-FFF2-40B4-BE49-F238E27FC236}">
                  <a16:creationId xmlns:a16="http://schemas.microsoft.com/office/drawing/2014/main" id="{DAECD752-CECE-4B5A-93C8-79807B41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3,000 </a:t>
              </a:r>
            </a:p>
          </p:txBody>
        </p:sp>
        <p:sp>
          <p:nvSpPr>
            <p:cNvPr id="90122" name="Rectangle 10">
              <a:extLst>
                <a:ext uri="{FF2B5EF4-FFF2-40B4-BE49-F238E27FC236}">
                  <a16:creationId xmlns:a16="http://schemas.microsoft.com/office/drawing/2014/main" id="{9A4CD21A-730C-4E66-A956-9EAFC43F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20%</a:t>
              </a:r>
            </a:p>
          </p:txBody>
        </p:sp>
        <p:grpSp>
          <p:nvGrpSpPr>
            <p:cNvPr id="90131" name="Group 19">
              <a:extLst>
                <a:ext uri="{FF2B5EF4-FFF2-40B4-BE49-F238E27FC236}">
                  <a16:creationId xmlns:a16="http://schemas.microsoft.com/office/drawing/2014/main" id="{D16E2A09-FD1D-4A4C-9E52-2AADA3056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90127" name="Group 15">
                <a:extLst>
                  <a:ext uri="{FF2B5EF4-FFF2-40B4-BE49-F238E27FC236}">
                    <a16:creationId xmlns:a16="http://schemas.microsoft.com/office/drawing/2014/main" id="{AA5F30D5-2B19-49A2-85E0-54354BAD4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90123" name="Line 11">
                  <a:extLst>
                    <a:ext uri="{FF2B5EF4-FFF2-40B4-BE49-F238E27FC236}">
                      <a16:creationId xmlns:a16="http://schemas.microsoft.com/office/drawing/2014/main" id="{E7BDDD45-1DF2-4239-8F6B-7873C04B2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124" name="Line 12">
                  <a:extLst>
                    <a:ext uri="{FF2B5EF4-FFF2-40B4-BE49-F238E27FC236}">
                      <a16:creationId xmlns:a16="http://schemas.microsoft.com/office/drawing/2014/main" id="{538A00EA-E930-4743-A7D4-484759D09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125" name="Line 13">
                  <a:extLst>
                    <a:ext uri="{FF2B5EF4-FFF2-40B4-BE49-F238E27FC236}">
                      <a16:creationId xmlns:a16="http://schemas.microsoft.com/office/drawing/2014/main" id="{601D7466-63C2-445C-8750-2A687DDF3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126" name="Line 14">
                  <a:extLst>
                    <a:ext uri="{FF2B5EF4-FFF2-40B4-BE49-F238E27FC236}">
                      <a16:creationId xmlns:a16="http://schemas.microsoft.com/office/drawing/2014/main" id="{D280BC12-83A8-45F0-98C6-4BBC20AD7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0130" name="Group 18">
                <a:extLst>
                  <a:ext uri="{FF2B5EF4-FFF2-40B4-BE49-F238E27FC236}">
                    <a16:creationId xmlns:a16="http://schemas.microsoft.com/office/drawing/2014/main" id="{6384EB6B-0ACB-469B-9E6B-EB6A27B46F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90128" name="Line 16">
                  <a:extLst>
                    <a:ext uri="{FF2B5EF4-FFF2-40B4-BE49-F238E27FC236}">
                      <a16:creationId xmlns:a16="http://schemas.microsoft.com/office/drawing/2014/main" id="{54345870-630C-4025-A1D7-B0F8B1A8E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129" name="Line 17">
                  <a:extLst>
                    <a:ext uri="{FF2B5EF4-FFF2-40B4-BE49-F238E27FC236}">
                      <a16:creationId xmlns:a16="http://schemas.microsoft.com/office/drawing/2014/main" id="{F5A33B43-B1EB-4417-AA66-BCB6FAFE5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90132" name="Rectangle 20">
              <a:extLst>
                <a:ext uri="{FF2B5EF4-FFF2-40B4-BE49-F238E27FC236}">
                  <a16:creationId xmlns:a16="http://schemas.microsoft.com/office/drawing/2014/main" id="{3369256E-4485-4925-87B7-180E6B4B6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15%</a:t>
              </a:r>
            </a:p>
          </p:txBody>
        </p:sp>
        <p:sp>
          <p:nvSpPr>
            <p:cNvPr id="90133" name="Freeform 21">
              <a:extLst>
                <a:ext uri="{FF2B5EF4-FFF2-40B4-BE49-F238E27FC236}">
                  <a16:creationId xmlns:a16="http://schemas.microsoft.com/office/drawing/2014/main" id="{C09E419D-22F9-4DBE-B0B6-463752D19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0135" name="Rectangle 23">
            <a:extLst>
              <a:ext uri="{FF2B5EF4-FFF2-40B4-BE49-F238E27FC236}">
                <a16:creationId xmlns:a16="http://schemas.microsoft.com/office/drawing/2014/main" id="{B4F5076A-FB92-4467-92E9-8CE7BDA06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Net Present Value Profile</a:t>
            </a:r>
          </a:p>
        </p:txBody>
      </p:sp>
      <p:sp>
        <p:nvSpPr>
          <p:cNvPr id="90136" name="Rectangle 24">
            <a:extLst>
              <a:ext uri="{FF2B5EF4-FFF2-40B4-BE49-F238E27FC236}">
                <a16:creationId xmlns:a16="http://schemas.microsoft.com/office/drawing/2014/main" id="{D1146E21-F973-4877-BE19-CBB1FBDA7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Graphs the Net Present Value of the project with different required rates</a:t>
            </a:r>
          </a:p>
        </p:txBody>
      </p:sp>
      <p:sp>
        <p:nvSpPr>
          <p:cNvPr id="90137" name="Rectangle 25">
            <a:extLst>
              <a:ext uri="{FF2B5EF4-FFF2-40B4-BE49-F238E27FC236}">
                <a16:creationId xmlns:a16="http://schemas.microsoft.com/office/drawing/2014/main" id="{AD858194-5B50-45F3-AF4D-14A9A0C9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1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NPV(10%)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=            +            +            +             – 10,000</a:t>
            </a:r>
          </a:p>
        </p:txBody>
      </p:sp>
      <p:sp>
        <p:nvSpPr>
          <p:cNvPr id="90138" name="Rectangle 26">
            <a:extLst>
              <a:ext uri="{FF2B5EF4-FFF2-40B4-BE49-F238E27FC236}">
                <a16:creationId xmlns:a16="http://schemas.microsoft.com/office/drawing/2014/main" id="{BBC5ABD1-D0E6-4B01-A217-6CBD1766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.10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</a:p>
        </p:txBody>
      </p:sp>
      <p:sp>
        <p:nvSpPr>
          <p:cNvPr id="90139" name="Rectangle 27">
            <a:extLst>
              <a:ext uri="{FF2B5EF4-FFF2-40B4-BE49-F238E27FC236}">
                <a16:creationId xmlns:a16="http://schemas.microsoft.com/office/drawing/2014/main" id="{6A8E0374-8B11-4FA8-BE1E-A9C6CD3C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.10)</a:t>
            </a:r>
            <a:r>
              <a:rPr lang="en-US" altLang="en-US" sz="2000" baseline="30000" dirty="0"/>
              <a:t>2</a:t>
            </a:r>
          </a:p>
        </p:txBody>
      </p:sp>
      <p:sp>
        <p:nvSpPr>
          <p:cNvPr id="90140" name="Rectangle 28">
            <a:extLst>
              <a:ext uri="{FF2B5EF4-FFF2-40B4-BE49-F238E27FC236}">
                <a16:creationId xmlns:a16="http://schemas.microsoft.com/office/drawing/2014/main" id="{C2BC947B-F0D0-406B-ACFA-54E93355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20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.10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3</a:t>
            </a:r>
          </a:p>
        </p:txBody>
      </p:sp>
      <p:sp>
        <p:nvSpPr>
          <p:cNvPr id="90141" name="Rectangle 29">
            <a:extLst>
              <a:ext uri="{FF2B5EF4-FFF2-40B4-BE49-F238E27FC236}">
                <a16:creationId xmlns:a16="http://schemas.microsoft.com/office/drawing/2014/main" id="{DA47971F-9CDC-4D5D-A050-7F1BACFD9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.10)</a:t>
            </a:r>
            <a:r>
              <a:rPr lang="en-US" altLang="en-US" sz="2000" baseline="30000" dirty="0"/>
              <a:t>4</a:t>
            </a:r>
          </a:p>
        </p:txBody>
      </p:sp>
      <p:sp>
        <p:nvSpPr>
          <p:cNvPr id="90142" name="Rectangle 30">
            <a:extLst>
              <a:ext uri="{FF2B5EF4-FFF2-40B4-BE49-F238E27FC236}">
                <a16:creationId xmlns:a16="http://schemas.microsoft.com/office/drawing/2014/main" id="{43010502-68AF-402C-8805-F614F841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= $1,095</a:t>
            </a:r>
          </a:p>
        </p:txBody>
      </p:sp>
      <p:grpSp>
        <p:nvGrpSpPr>
          <p:cNvPr id="90149" name="Group 37">
            <a:extLst>
              <a:ext uri="{FF2B5EF4-FFF2-40B4-BE49-F238E27FC236}">
                <a16:creationId xmlns:a16="http://schemas.microsoft.com/office/drawing/2014/main" id="{9084EC94-5432-4065-AC5E-0CA85AA9B9C8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0143" name="Rectangle 31">
              <a:extLst>
                <a:ext uri="{FF2B5EF4-FFF2-40B4-BE49-F238E27FC236}">
                  <a16:creationId xmlns:a16="http://schemas.microsoft.com/office/drawing/2014/main" id="{0C0E7567-BCD3-417D-BE7F-D2E4194E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44" name="Rectangle 32">
              <a:extLst>
                <a:ext uri="{FF2B5EF4-FFF2-40B4-BE49-F238E27FC236}">
                  <a16:creationId xmlns:a16="http://schemas.microsoft.com/office/drawing/2014/main" id="{B0FB098C-90A7-4A78-8088-43399529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45" name="Line 33">
              <a:extLst>
                <a:ext uri="{FF2B5EF4-FFF2-40B4-BE49-F238E27FC236}">
                  <a16:creationId xmlns:a16="http://schemas.microsoft.com/office/drawing/2014/main" id="{E0E9240E-7860-405A-8747-F3D2BDB4D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46" name="Rectangle 34">
              <a:extLst>
                <a:ext uri="{FF2B5EF4-FFF2-40B4-BE49-F238E27FC236}">
                  <a16:creationId xmlns:a16="http://schemas.microsoft.com/office/drawing/2014/main" id="{86306ABB-52C8-40D5-858F-AFCA8E333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0147" name="Freeform 35">
              <a:extLst>
                <a:ext uri="{FF2B5EF4-FFF2-40B4-BE49-F238E27FC236}">
                  <a16:creationId xmlns:a16="http://schemas.microsoft.com/office/drawing/2014/main" id="{DDE52631-D7C2-4561-B1CA-706C04522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148" name="Rectangle 36">
              <a:extLst>
                <a:ext uri="{FF2B5EF4-FFF2-40B4-BE49-F238E27FC236}">
                  <a16:creationId xmlns:a16="http://schemas.microsoft.com/office/drawing/2014/main" id="{F0FB3F50-1B8C-45B2-B370-9B2B7CB68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0150" name="Oval 38">
            <a:extLst>
              <a:ext uri="{FF2B5EF4-FFF2-40B4-BE49-F238E27FC236}">
                <a16:creationId xmlns:a16="http://schemas.microsoft.com/office/drawing/2014/main" id="{63140913-66AA-4295-A555-76799B80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51" name="Freeform 39">
            <a:extLst>
              <a:ext uri="{FF2B5EF4-FFF2-40B4-BE49-F238E27FC236}">
                <a16:creationId xmlns:a16="http://schemas.microsoft.com/office/drawing/2014/main" id="{4457E02E-3646-4BB3-9D53-1FA52682944E}"/>
              </a:ext>
            </a:extLst>
          </p:cNvPr>
          <p:cNvSpPr>
            <a:spLocks/>
          </p:cNvSpPr>
          <p:nvPr/>
        </p:nvSpPr>
        <p:spPr bwMode="auto">
          <a:xfrm>
            <a:off x="1968500" y="4464050"/>
            <a:ext cx="1220788" cy="547688"/>
          </a:xfrm>
          <a:custGeom>
            <a:avLst/>
            <a:gdLst>
              <a:gd name="T0" fmla="*/ 0 w 769"/>
              <a:gd name="T1" fmla="*/ 0 h 345"/>
              <a:gd name="T2" fmla="*/ 768 w 769"/>
              <a:gd name="T3" fmla="*/ 0 h 345"/>
              <a:gd name="T4" fmla="*/ 768 w 769"/>
              <a:gd name="T5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9" h="345">
                <a:moveTo>
                  <a:pt x="0" y="0"/>
                </a:moveTo>
                <a:lnTo>
                  <a:pt x="768" y="0"/>
                </a:lnTo>
                <a:lnTo>
                  <a:pt x="768" y="3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152" name="Oval 40">
            <a:extLst>
              <a:ext uri="{FF2B5EF4-FFF2-40B4-BE49-F238E27FC236}">
                <a16:creationId xmlns:a16="http://schemas.microsoft.com/office/drawing/2014/main" id="{05B22275-10FA-45CD-832A-4BD696C8C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4227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53" name="Oval 41">
            <a:extLst>
              <a:ext uri="{FF2B5EF4-FFF2-40B4-BE49-F238E27FC236}">
                <a16:creationId xmlns:a16="http://schemas.microsoft.com/office/drawing/2014/main" id="{2D313B66-054B-4478-A618-BC8F0A3B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2" name="Group 22">
            <a:extLst>
              <a:ext uri="{FF2B5EF4-FFF2-40B4-BE49-F238E27FC236}">
                <a16:creationId xmlns:a16="http://schemas.microsoft.com/office/drawing/2014/main" id="{49F1043D-3A5C-4DE7-849D-8F616B13C4A0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92162" name="Rectangle 2">
              <a:extLst>
                <a:ext uri="{FF2B5EF4-FFF2-40B4-BE49-F238E27FC236}">
                  <a16:creationId xmlns:a16="http://schemas.microsoft.com/office/drawing/2014/main" id="{5E035FEA-77FB-478C-9B87-A5EA50764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63" name="Rectangle 3">
              <a:extLst>
                <a:ext uri="{FF2B5EF4-FFF2-40B4-BE49-F238E27FC236}">
                  <a16:creationId xmlns:a16="http://schemas.microsoft.com/office/drawing/2014/main" id="{0586064D-6DC0-4AF4-9059-ED42D381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10%</a:t>
              </a:r>
            </a:p>
          </p:txBody>
        </p:sp>
        <p:sp>
          <p:nvSpPr>
            <p:cNvPr id="92164" name="Rectangle 4">
              <a:extLst>
                <a:ext uri="{FF2B5EF4-FFF2-40B4-BE49-F238E27FC236}">
                  <a16:creationId xmlns:a16="http://schemas.microsoft.com/office/drawing/2014/main" id="{9941C580-26AE-4797-9BC8-7AFFA9F2C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5%</a:t>
              </a:r>
            </a:p>
          </p:txBody>
        </p:sp>
        <p:sp>
          <p:nvSpPr>
            <p:cNvPr id="92165" name="Rectangle 5">
              <a:extLst>
                <a:ext uri="{FF2B5EF4-FFF2-40B4-BE49-F238E27FC236}">
                  <a16:creationId xmlns:a16="http://schemas.microsoft.com/office/drawing/2014/main" id="{040555A8-F406-4EDF-9AAF-C6445A60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92166" name="Rectangle 6">
              <a:extLst>
                <a:ext uri="{FF2B5EF4-FFF2-40B4-BE49-F238E27FC236}">
                  <a16:creationId xmlns:a16="http://schemas.microsoft.com/office/drawing/2014/main" id="{6C481362-C8D7-45DA-B58A-B26AB84D7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Cost of Capital</a:t>
              </a:r>
            </a:p>
          </p:txBody>
        </p:sp>
        <p:sp>
          <p:nvSpPr>
            <p:cNvPr id="92167" name="Rectangle 7">
              <a:extLst>
                <a:ext uri="{FF2B5EF4-FFF2-40B4-BE49-F238E27FC236}">
                  <a16:creationId xmlns:a16="http://schemas.microsoft.com/office/drawing/2014/main" id="{185477CC-BA6E-4D63-8F51-81D3E4D8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N</a:t>
              </a:r>
            </a:p>
            <a:p>
              <a:pPr algn="ctr"/>
              <a:r>
                <a:rPr lang="en-US" altLang="en-US" sz="1600" dirty="0"/>
                <a:t>P</a:t>
              </a:r>
            </a:p>
            <a:p>
              <a:pPr algn="ctr"/>
              <a:r>
                <a:rPr lang="en-US" altLang="en-US" sz="1600" dirty="0"/>
                <a:t>V</a:t>
              </a:r>
            </a:p>
          </p:txBody>
        </p:sp>
        <p:sp>
          <p:nvSpPr>
            <p:cNvPr id="92168" name="Rectangle 8">
              <a:extLst>
                <a:ext uri="{FF2B5EF4-FFF2-40B4-BE49-F238E27FC236}">
                  <a16:creationId xmlns:a16="http://schemas.microsoft.com/office/drawing/2014/main" id="{591A030A-975C-45C4-A5BE-2DCE2D425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6,000 </a:t>
              </a:r>
            </a:p>
          </p:txBody>
        </p:sp>
        <p:sp>
          <p:nvSpPr>
            <p:cNvPr id="92169" name="Rectangle 9">
              <a:extLst>
                <a:ext uri="{FF2B5EF4-FFF2-40B4-BE49-F238E27FC236}">
                  <a16:creationId xmlns:a16="http://schemas.microsoft.com/office/drawing/2014/main" id="{ADEE568C-5F29-4D5A-BFCB-68B4FF9D5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3,000 </a:t>
              </a:r>
            </a:p>
          </p:txBody>
        </p:sp>
        <p:sp>
          <p:nvSpPr>
            <p:cNvPr id="92170" name="Rectangle 10">
              <a:extLst>
                <a:ext uri="{FF2B5EF4-FFF2-40B4-BE49-F238E27FC236}">
                  <a16:creationId xmlns:a16="http://schemas.microsoft.com/office/drawing/2014/main" id="{0CF00E21-5F2D-41D9-BBED-B238DE57C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20%</a:t>
              </a:r>
            </a:p>
          </p:txBody>
        </p:sp>
        <p:grpSp>
          <p:nvGrpSpPr>
            <p:cNvPr id="92179" name="Group 19">
              <a:extLst>
                <a:ext uri="{FF2B5EF4-FFF2-40B4-BE49-F238E27FC236}">
                  <a16:creationId xmlns:a16="http://schemas.microsoft.com/office/drawing/2014/main" id="{E019160D-C220-45D2-A07B-809CA6447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92175" name="Group 15">
                <a:extLst>
                  <a:ext uri="{FF2B5EF4-FFF2-40B4-BE49-F238E27FC236}">
                    <a16:creationId xmlns:a16="http://schemas.microsoft.com/office/drawing/2014/main" id="{AE084722-FA79-45DC-B897-F3AE60E83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92171" name="Line 11">
                  <a:extLst>
                    <a:ext uri="{FF2B5EF4-FFF2-40B4-BE49-F238E27FC236}">
                      <a16:creationId xmlns:a16="http://schemas.microsoft.com/office/drawing/2014/main" id="{641478EF-DBEE-46C9-A799-5E1793F87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172" name="Line 12">
                  <a:extLst>
                    <a:ext uri="{FF2B5EF4-FFF2-40B4-BE49-F238E27FC236}">
                      <a16:creationId xmlns:a16="http://schemas.microsoft.com/office/drawing/2014/main" id="{4B5C0A2E-7C5F-4430-8972-10A075F6F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173" name="Line 13">
                  <a:extLst>
                    <a:ext uri="{FF2B5EF4-FFF2-40B4-BE49-F238E27FC236}">
                      <a16:creationId xmlns:a16="http://schemas.microsoft.com/office/drawing/2014/main" id="{DBA389F1-1544-4CC6-AB4C-38373E0E2C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174" name="Line 14">
                  <a:extLst>
                    <a:ext uri="{FF2B5EF4-FFF2-40B4-BE49-F238E27FC236}">
                      <a16:creationId xmlns:a16="http://schemas.microsoft.com/office/drawing/2014/main" id="{6F64E5D2-441F-4C85-9AA0-F29C2CA624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2178" name="Group 18">
                <a:extLst>
                  <a:ext uri="{FF2B5EF4-FFF2-40B4-BE49-F238E27FC236}">
                    <a16:creationId xmlns:a16="http://schemas.microsoft.com/office/drawing/2014/main" id="{FFDBF10E-504E-49AE-A62B-CBC15B31BC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92176" name="Line 16">
                  <a:extLst>
                    <a:ext uri="{FF2B5EF4-FFF2-40B4-BE49-F238E27FC236}">
                      <a16:creationId xmlns:a16="http://schemas.microsoft.com/office/drawing/2014/main" id="{C343128A-605C-4B34-9C31-2600E9F4B9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177" name="Line 17">
                  <a:extLst>
                    <a:ext uri="{FF2B5EF4-FFF2-40B4-BE49-F238E27FC236}">
                      <a16:creationId xmlns:a16="http://schemas.microsoft.com/office/drawing/2014/main" id="{CD08E861-78A2-4FE2-98E0-61DA833EF7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92180" name="Rectangle 20">
              <a:extLst>
                <a:ext uri="{FF2B5EF4-FFF2-40B4-BE49-F238E27FC236}">
                  <a16:creationId xmlns:a16="http://schemas.microsoft.com/office/drawing/2014/main" id="{B12AA64A-1DF2-4C60-BFB6-020D0EC4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15%</a:t>
              </a:r>
            </a:p>
          </p:txBody>
        </p:sp>
        <p:sp>
          <p:nvSpPr>
            <p:cNvPr id="92181" name="Freeform 21">
              <a:extLst>
                <a:ext uri="{FF2B5EF4-FFF2-40B4-BE49-F238E27FC236}">
                  <a16:creationId xmlns:a16="http://schemas.microsoft.com/office/drawing/2014/main" id="{57C6BCBE-D219-48E9-B5EE-CE1792291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144E1771-D1C9-4F92-B0D4-0FB4A5C91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Net Present Value Profile</a:t>
            </a:r>
          </a:p>
        </p:txBody>
      </p:sp>
      <p:sp>
        <p:nvSpPr>
          <p:cNvPr id="92184" name="Rectangle 24">
            <a:extLst>
              <a:ext uri="{FF2B5EF4-FFF2-40B4-BE49-F238E27FC236}">
                <a16:creationId xmlns:a16="http://schemas.microsoft.com/office/drawing/2014/main" id="{42D1F69C-184F-4B59-BA98-70250E18F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Graphs the Net Present Value of the project with different required rates</a:t>
            </a:r>
          </a:p>
        </p:txBody>
      </p:sp>
      <p:sp>
        <p:nvSpPr>
          <p:cNvPr id="92185" name="Rectangle 25">
            <a:extLst>
              <a:ext uri="{FF2B5EF4-FFF2-40B4-BE49-F238E27FC236}">
                <a16:creationId xmlns:a16="http://schemas.microsoft.com/office/drawing/2014/main" id="{46B30C21-83C7-4EB2-B13F-7A047B3AE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1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NPV(15%)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=            +            +            +             – 10,000</a:t>
            </a:r>
          </a:p>
        </p:txBody>
      </p:sp>
      <p:sp>
        <p:nvSpPr>
          <p:cNvPr id="92186" name="Rectangle 26">
            <a:extLst>
              <a:ext uri="{FF2B5EF4-FFF2-40B4-BE49-F238E27FC236}">
                <a16:creationId xmlns:a16="http://schemas.microsoft.com/office/drawing/2014/main" id="{0CF671F0-5D0A-4A8A-9951-93C4872FF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.15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</a:p>
        </p:txBody>
      </p:sp>
      <p:sp>
        <p:nvSpPr>
          <p:cNvPr id="92187" name="Rectangle 27">
            <a:extLst>
              <a:ext uri="{FF2B5EF4-FFF2-40B4-BE49-F238E27FC236}">
                <a16:creationId xmlns:a16="http://schemas.microsoft.com/office/drawing/2014/main" id="{8FFA3A64-EA25-4DF7-98CE-A0C785D6E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.15)</a:t>
            </a:r>
            <a:r>
              <a:rPr lang="en-US" altLang="en-US" sz="2000" baseline="30000" dirty="0"/>
              <a:t>2</a:t>
            </a:r>
          </a:p>
        </p:txBody>
      </p:sp>
      <p:sp>
        <p:nvSpPr>
          <p:cNvPr id="92188" name="Rectangle 28">
            <a:extLst>
              <a:ext uri="{FF2B5EF4-FFF2-40B4-BE49-F238E27FC236}">
                <a16:creationId xmlns:a16="http://schemas.microsoft.com/office/drawing/2014/main" id="{01995892-B1F0-4EB3-9D41-F32503EA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20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.15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3</a:t>
            </a:r>
          </a:p>
        </p:txBody>
      </p:sp>
      <p:sp>
        <p:nvSpPr>
          <p:cNvPr id="92189" name="Rectangle 29">
            <a:extLst>
              <a:ext uri="{FF2B5EF4-FFF2-40B4-BE49-F238E27FC236}">
                <a16:creationId xmlns:a16="http://schemas.microsoft.com/office/drawing/2014/main" id="{E3079A7B-68E9-4390-A51B-D335F493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.15)</a:t>
            </a:r>
            <a:r>
              <a:rPr lang="en-US" altLang="en-US" sz="2000" baseline="30000" dirty="0"/>
              <a:t>4</a:t>
            </a:r>
          </a:p>
        </p:txBody>
      </p:sp>
      <p:sp>
        <p:nvSpPr>
          <p:cNvPr id="92190" name="Rectangle 30">
            <a:extLst>
              <a:ext uri="{FF2B5EF4-FFF2-40B4-BE49-F238E27FC236}">
                <a16:creationId xmlns:a16="http://schemas.microsoft.com/office/drawing/2014/main" id="{B0A85B5D-9EE2-4BE2-BC63-C8DC1BD7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= – $7.58</a:t>
            </a:r>
          </a:p>
        </p:txBody>
      </p:sp>
      <p:grpSp>
        <p:nvGrpSpPr>
          <p:cNvPr id="92197" name="Group 37">
            <a:extLst>
              <a:ext uri="{FF2B5EF4-FFF2-40B4-BE49-F238E27FC236}">
                <a16:creationId xmlns:a16="http://schemas.microsoft.com/office/drawing/2014/main" id="{BC41B86A-A858-4309-844C-6132461AA461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2191" name="Rectangle 31">
              <a:extLst>
                <a:ext uri="{FF2B5EF4-FFF2-40B4-BE49-F238E27FC236}">
                  <a16:creationId xmlns:a16="http://schemas.microsoft.com/office/drawing/2014/main" id="{42B83415-448F-48A1-A690-7C4FB5F4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92" name="Rectangle 32">
              <a:extLst>
                <a:ext uri="{FF2B5EF4-FFF2-40B4-BE49-F238E27FC236}">
                  <a16:creationId xmlns:a16="http://schemas.microsoft.com/office/drawing/2014/main" id="{D0DBC953-8FAA-4599-812B-61D604B9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93" name="Line 33">
              <a:extLst>
                <a:ext uri="{FF2B5EF4-FFF2-40B4-BE49-F238E27FC236}">
                  <a16:creationId xmlns:a16="http://schemas.microsoft.com/office/drawing/2014/main" id="{66E603B0-4457-4F4D-A87E-24E37B88A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94" name="Rectangle 34">
              <a:extLst>
                <a:ext uri="{FF2B5EF4-FFF2-40B4-BE49-F238E27FC236}">
                  <a16:creationId xmlns:a16="http://schemas.microsoft.com/office/drawing/2014/main" id="{F256A914-339C-4F58-ADAF-09D59E29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2195" name="Freeform 35">
              <a:extLst>
                <a:ext uri="{FF2B5EF4-FFF2-40B4-BE49-F238E27FC236}">
                  <a16:creationId xmlns:a16="http://schemas.microsoft.com/office/drawing/2014/main" id="{D4B95418-D5BE-4DB3-828B-E23DEC11C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196" name="Rectangle 36">
              <a:extLst>
                <a:ext uri="{FF2B5EF4-FFF2-40B4-BE49-F238E27FC236}">
                  <a16:creationId xmlns:a16="http://schemas.microsoft.com/office/drawing/2014/main" id="{5C33BF8E-6214-464D-8EE3-9B498B5CA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2198" name="Oval 38">
            <a:extLst>
              <a:ext uri="{FF2B5EF4-FFF2-40B4-BE49-F238E27FC236}">
                <a16:creationId xmlns:a16="http://schemas.microsoft.com/office/drawing/2014/main" id="{A5C1C0A7-C9C9-4653-B672-9B9A80F02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199" name="Oval 39">
            <a:extLst>
              <a:ext uri="{FF2B5EF4-FFF2-40B4-BE49-F238E27FC236}">
                <a16:creationId xmlns:a16="http://schemas.microsoft.com/office/drawing/2014/main" id="{19D7DD67-941C-4EED-A369-6AB1B856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4227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0" name="Oval 40">
            <a:extLst>
              <a:ext uri="{FF2B5EF4-FFF2-40B4-BE49-F238E27FC236}">
                <a16:creationId xmlns:a16="http://schemas.microsoft.com/office/drawing/2014/main" id="{CFEB7EBC-26AA-4617-AF55-5B25A8D3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1" name="Oval 41">
            <a:extLst>
              <a:ext uri="{FF2B5EF4-FFF2-40B4-BE49-F238E27FC236}">
                <a16:creationId xmlns:a16="http://schemas.microsoft.com/office/drawing/2014/main" id="{D0DBA4E2-9A3E-4AB1-8FBB-FAC4C168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027613"/>
            <a:ext cx="61913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30" name="Group 22">
            <a:extLst>
              <a:ext uri="{FF2B5EF4-FFF2-40B4-BE49-F238E27FC236}">
                <a16:creationId xmlns:a16="http://schemas.microsoft.com/office/drawing/2014/main" id="{021C0EF7-FB75-4E3E-A5AC-2003B952DE1C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94210" name="Rectangle 2">
              <a:extLst>
                <a:ext uri="{FF2B5EF4-FFF2-40B4-BE49-F238E27FC236}">
                  <a16:creationId xmlns:a16="http://schemas.microsoft.com/office/drawing/2014/main" id="{9E245D38-C221-4C78-B3A6-86B58F10D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11" name="Rectangle 3">
              <a:extLst>
                <a:ext uri="{FF2B5EF4-FFF2-40B4-BE49-F238E27FC236}">
                  <a16:creationId xmlns:a16="http://schemas.microsoft.com/office/drawing/2014/main" id="{A5482340-9CE9-4087-9B79-B971017E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10%</a:t>
              </a:r>
            </a:p>
          </p:txBody>
        </p:sp>
        <p:sp>
          <p:nvSpPr>
            <p:cNvPr id="94212" name="Rectangle 4">
              <a:extLst>
                <a:ext uri="{FF2B5EF4-FFF2-40B4-BE49-F238E27FC236}">
                  <a16:creationId xmlns:a16="http://schemas.microsoft.com/office/drawing/2014/main" id="{D4A9BDEE-BAB8-455A-974B-E3362E8C5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5%</a:t>
              </a:r>
            </a:p>
          </p:txBody>
        </p:sp>
        <p:sp>
          <p:nvSpPr>
            <p:cNvPr id="94213" name="Rectangle 5">
              <a:extLst>
                <a:ext uri="{FF2B5EF4-FFF2-40B4-BE49-F238E27FC236}">
                  <a16:creationId xmlns:a16="http://schemas.microsoft.com/office/drawing/2014/main" id="{A5E53885-768D-47B5-B922-781635A6E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94214" name="Rectangle 6">
              <a:extLst>
                <a:ext uri="{FF2B5EF4-FFF2-40B4-BE49-F238E27FC236}">
                  <a16:creationId xmlns:a16="http://schemas.microsoft.com/office/drawing/2014/main" id="{D2FF5E86-8378-48AE-B27E-50D31442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Cost of Capital</a:t>
              </a:r>
            </a:p>
          </p:txBody>
        </p:sp>
        <p:sp>
          <p:nvSpPr>
            <p:cNvPr id="94215" name="Rectangle 7">
              <a:extLst>
                <a:ext uri="{FF2B5EF4-FFF2-40B4-BE49-F238E27FC236}">
                  <a16:creationId xmlns:a16="http://schemas.microsoft.com/office/drawing/2014/main" id="{F50C76F5-5BF8-4EF6-AB1F-91245612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N</a:t>
              </a:r>
            </a:p>
            <a:p>
              <a:pPr algn="ctr"/>
              <a:r>
                <a:rPr lang="en-US" altLang="en-US" sz="1600" dirty="0"/>
                <a:t>P</a:t>
              </a:r>
            </a:p>
            <a:p>
              <a:pPr algn="ctr"/>
              <a:r>
                <a:rPr lang="en-US" altLang="en-US" sz="1600" dirty="0"/>
                <a:t>V</a:t>
              </a:r>
            </a:p>
          </p:txBody>
        </p:sp>
        <p:sp>
          <p:nvSpPr>
            <p:cNvPr id="94216" name="Rectangle 8">
              <a:extLst>
                <a:ext uri="{FF2B5EF4-FFF2-40B4-BE49-F238E27FC236}">
                  <a16:creationId xmlns:a16="http://schemas.microsoft.com/office/drawing/2014/main" id="{CD997300-9B3D-43C9-BF09-7B9647C7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6,000 </a:t>
              </a:r>
            </a:p>
          </p:txBody>
        </p:sp>
        <p:sp>
          <p:nvSpPr>
            <p:cNvPr id="94217" name="Rectangle 9">
              <a:extLst>
                <a:ext uri="{FF2B5EF4-FFF2-40B4-BE49-F238E27FC236}">
                  <a16:creationId xmlns:a16="http://schemas.microsoft.com/office/drawing/2014/main" id="{1EF05D8E-ADCC-442F-A8EA-742EDC4E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3,000 </a:t>
              </a:r>
            </a:p>
          </p:txBody>
        </p:sp>
        <p:sp>
          <p:nvSpPr>
            <p:cNvPr id="94218" name="Rectangle 10">
              <a:extLst>
                <a:ext uri="{FF2B5EF4-FFF2-40B4-BE49-F238E27FC236}">
                  <a16:creationId xmlns:a16="http://schemas.microsoft.com/office/drawing/2014/main" id="{9923D467-B92D-4CD6-B25A-A54A5C998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20%</a:t>
              </a:r>
            </a:p>
          </p:txBody>
        </p:sp>
        <p:grpSp>
          <p:nvGrpSpPr>
            <p:cNvPr id="94227" name="Group 19">
              <a:extLst>
                <a:ext uri="{FF2B5EF4-FFF2-40B4-BE49-F238E27FC236}">
                  <a16:creationId xmlns:a16="http://schemas.microsoft.com/office/drawing/2014/main" id="{9274C0D6-64BA-421A-BFDA-46D5CEF33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94223" name="Group 15">
                <a:extLst>
                  <a:ext uri="{FF2B5EF4-FFF2-40B4-BE49-F238E27FC236}">
                    <a16:creationId xmlns:a16="http://schemas.microsoft.com/office/drawing/2014/main" id="{EF1EFFCD-62BD-43EA-9991-4367E8622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94219" name="Line 11">
                  <a:extLst>
                    <a:ext uri="{FF2B5EF4-FFF2-40B4-BE49-F238E27FC236}">
                      <a16:creationId xmlns:a16="http://schemas.microsoft.com/office/drawing/2014/main" id="{89F77A51-A449-4CC2-84AB-D19AB44F8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220" name="Line 12">
                  <a:extLst>
                    <a:ext uri="{FF2B5EF4-FFF2-40B4-BE49-F238E27FC236}">
                      <a16:creationId xmlns:a16="http://schemas.microsoft.com/office/drawing/2014/main" id="{3D12D7A8-5011-4E8D-9DCA-E1CE8EBB48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221" name="Line 13">
                  <a:extLst>
                    <a:ext uri="{FF2B5EF4-FFF2-40B4-BE49-F238E27FC236}">
                      <a16:creationId xmlns:a16="http://schemas.microsoft.com/office/drawing/2014/main" id="{B493A3A2-0D07-46FE-BCC0-D56B41AED2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222" name="Line 14">
                  <a:extLst>
                    <a:ext uri="{FF2B5EF4-FFF2-40B4-BE49-F238E27FC236}">
                      <a16:creationId xmlns:a16="http://schemas.microsoft.com/office/drawing/2014/main" id="{DA547DE3-7144-4E85-9369-8C0F99442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4226" name="Group 18">
                <a:extLst>
                  <a:ext uri="{FF2B5EF4-FFF2-40B4-BE49-F238E27FC236}">
                    <a16:creationId xmlns:a16="http://schemas.microsoft.com/office/drawing/2014/main" id="{C0245282-9449-473F-B4EE-912797A7C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94224" name="Line 16">
                  <a:extLst>
                    <a:ext uri="{FF2B5EF4-FFF2-40B4-BE49-F238E27FC236}">
                      <a16:creationId xmlns:a16="http://schemas.microsoft.com/office/drawing/2014/main" id="{1B7218ED-B09E-46D8-866C-4E287B26D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225" name="Line 17">
                  <a:extLst>
                    <a:ext uri="{FF2B5EF4-FFF2-40B4-BE49-F238E27FC236}">
                      <a16:creationId xmlns:a16="http://schemas.microsoft.com/office/drawing/2014/main" id="{DE5DE868-50BC-46C1-9F11-4642C10220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94228" name="Rectangle 20">
              <a:extLst>
                <a:ext uri="{FF2B5EF4-FFF2-40B4-BE49-F238E27FC236}">
                  <a16:creationId xmlns:a16="http://schemas.microsoft.com/office/drawing/2014/main" id="{E8CDE631-EBC1-457A-B821-0622263B1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15%</a:t>
              </a:r>
            </a:p>
          </p:txBody>
        </p:sp>
        <p:sp>
          <p:nvSpPr>
            <p:cNvPr id="94229" name="Freeform 21">
              <a:extLst>
                <a:ext uri="{FF2B5EF4-FFF2-40B4-BE49-F238E27FC236}">
                  <a16:creationId xmlns:a16="http://schemas.microsoft.com/office/drawing/2014/main" id="{D61DF57E-DB62-47B4-95FD-E16F445CE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4231" name="Rectangle 23">
            <a:extLst>
              <a:ext uri="{FF2B5EF4-FFF2-40B4-BE49-F238E27FC236}">
                <a16:creationId xmlns:a16="http://schemas.microsoft.com/office/drawing/2014/main" id="{0DA544F2-BFF0-42BB-93B2-C3149A7F2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Net Present Value Profile</a:t>
            </a:r>
          </a:p>
        </p:txBody>
      </p:sp>
      <p:sp>
        <p:nvSpPr>
          <p:cNvPr id="94232" name="Rectangle 24">
            <a:extLst>
              <a:ext uri="{FF2B5EF4-FFF2-40B4-BE49-F238E27FC236}">
                <a16:creationId xmlns:a16="http://schemas.microsoft.com/office/drawing/2014/main" id="{292BD65D-6A0A-44A8-8EE2-48C2A34F4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Graphs the Net Present Value of the project with different required rates</a:t>
            </a:r>
          </a:p>
        </p:txBody>
      </p:sp>
      <p:sp>
        <p:nvSpPr>
          <p:cNvPr id="94233" name="Rectangle 25">
            <a:extLst>
              <a:ext uri="{FF2B5EF4-FFF2-40B4-BE49-F238E27FC236}">
                <a16:creationId xmlns:a16="http://schemas.microsoft.com/office/drawing/2014/main" id="{60EEBC0D-FF35-4D30-8273-68D2176E3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1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NPV(20%)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=            +            +            +             – 10,000</a:t>
            </a:r>
          </a:p>
        </p:txBody>
      </p:sp>
      <p:sp>
        <p:nvSpPr>
          <p:cNvPr id="94234" name="Rectangle 26">
            <a:extLst>
              <a:ext uri="{FF2B5EF4-FFF2-40B4-BE49-F238E27FC236}">
                <a16:creationId xmlns:a16="http://schemas.microsoft.com/office/drawing/2014/main" id="{4427F504-1430-44B5-B1FA-7BBA92AED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.20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</a:p>
        </p:txBody>
      </p:sp>
      <p:sp>
        <p:nvSpPr>
          <p:cNvPr id="94235" name="Rectangle 27">
            <a:extLst>
              <a:ext uri="{FF2B5EF4-FFF2-40B4-BE49-F238E27FC236}">
                <a16:creationId xmlns:a16="http://schemas.microsoft.com/office/drawing/2014/main" id="{5773262B-6DC3-4F34-BCD2-E3665351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.20)</a:t>
            </a:r>
            <a:r>
              <a:rPr lang="en-US" altLang="en-US" sz="2000" baseline="30000" dirty="0"/>
              <a:t>2</a:t>
            </a:r>
          </a:p>
        </p:txBody>
      </p:sp>
      <p:sp>
        <p:nvSpPr>
          <p:cNvPr id="94236" name="Rectangle 28">
            <a:extLst>
              <a:ext uri="{FF2B5EF4-FFF2-40B4-BE49-F238E27FC236}">
                <a16:creationId xmlns:a16="http://schemas.microsoft.com/office/drawing/2014/main" id="{CE620B94-B802-4726-B7C6-8FACF0F4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20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.20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3</a:t>
            </a:r>
          </a:p>
        </p:txBody>
      </p:sp>
      <p:sp>
        <p:nvSpPr>
          <p:cNvPr id="94237" name="Rectangle 29">
            <a:extLst>
              <a:ext uri="{FF2B5EF4-FFF2-40B4-BE49-F238E27FC236}">
                <a16:creationId xmlns:a16="http://schemas.microsoft.com/office/drawing/2014/main" id="{08280566-46E7-4889-A3CD-FB94E5258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3,500 </a:t>
            </a:r>
            <a:endParaRPr lang="en-US" altLang="en-US" sz="2000" dirty="0"/>
          </a:p>
          <a:p>
            <a:r>
              <a:rPr lang="en-US" altLang="en-US" sz="2000" dirty="0"/>
              <a:t>(1+ .20)</a:t>
            </a:r>
            <a:r>
              <a:rPr lang="en-US" altLang="en-US" sz="2000" baseline="30000" dirty="0"/>
              <a:t>4</a:t>
            </a:r>
          </a:p>
        </p:txBody>
      </p:sp>
      <p:sp>
        <p:nvSpPr>
          <p:cNvPr id="94238" name="Rectangle 30">
            <a:extLst>
              <a:ext uri="{FF2B5EF4-FFF2-40B4-BE49-F238E27FC236}">
                <a16:creationId xmlns:a16="http://schemas.microsoft.com/office/drawing/2014/main" id="{99B8F7C1-8835-4AD8-8CA2-B3F85A7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= – $939</a:t>
            </a:r>
          </a:p>
        </p:txBody>
      </p:sp>
      <p:grpSp>
        <p:nvGrpSpPr>
          <p:cNvPr id="94245" name="Group 37">
            <a:extLst>
              <a:ext uri="{FF2B5EF4-FFF2-40B4-BE49-F238E27FC236}">
                <a16:creationId xmlns:a16="http://schemas.microsoft.com/office/drawing/2014/main" id="{4EE46A70-55C4-479B-B2F3-76E1835E44C5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4239" name="Rectangle 31">
              <a:extLst>
                <a:ext uri="{FF2B5EF4-FFF2-40B4-BE49-F238E27FC236}">
                  <a16:creationId xmlns:a16="http://schemas.microsoft.com/office/drawing/2014/main" id="{B7CA052B-C490-461C-A2E3-6C4F28506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40" name="Rectangle 32">
              <a:extLst>
                <a:ext uri="{FF2B5EF4-FFF2-40B4-BE49-F238E27FC236}">
                  <a16:creationId xmlns:a16="http://schemas.microsoft.com/office/drawing/2014/main" id="{1EF8283D-319D-44CD-A658-7DF1C307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41" name="Line 33">
              <a:extLst>
                <a:ext uri="{FF2B5EF4-FFF2-40B4-BE49-F238E27FC236}">
                  <a16:creationId xmlns:a16="http://schemas.microsoft.com/office/drawing/2014/main" id="{A423EA56-1FBD-49AC-A787-EA93BBA78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42" name="Rectangle 34">
              <a:extLst>
                <a:ext uri="{FF2B5EF4-FFF2-40B4-BE49-F238E27FC236}">
                  <a16:creationId xmlns:a16="http://schemas.microsoft.com/office/drawing/2014/main" id="{010027A8-F81D-434C-A175-BEF875918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4243" name="Freeform 35">
              <a:extLst>
                <a:ext uri="{FF2B5EF4-FFF2-40B4-BE49-F238E27FC236}">
                  <a16:creationId xmlns:a16="http://schemas.microsoft.com/office/drawing/2014/main" id="{AF7E80C8-D5B0-4D9B-8589-99D39B77D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244" name="Rectangle 36">
              <a:extLst>
                <a:ext uri="{FF2B5EF4-FFF2-40B4-BE49-F238E27FC236}">
                  <a16:creationId xmlns:a16="http://schemas.microsoft.com/office/drawing/2014/main" id="{E0F12C48-80C7-4C0C-BB64-C1A7F1F4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4246" name="Oval 38">
            <a:extLst>
              <a:ext uri="{FF2B5EF4-FFF2-40B4-BE49-F238E27FC236}">
                <a16:creationId xmlns:a16="http://schemas.microsoft.com/office/drawing/2014/main" id="{0D2F5CA3-7F13-46A4-B556-F78E92BC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4247" name="Oval 39">
            <a:extLst>
              <a:ext uri="{FF2B5EF4-FFF2-40B4-BE49-F238E27FC236}">
                <a16:creationId xmlns:a16="http://schemas.microsoft.com/office/drawing/2014/main" id="{F067C500-F853-4E38-A528-945395D22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4227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4248" name="Oval 40">
            <a:extLst>
              <a:ext uri="{FF2B5EF4-FFF2-40B4-BE49-F238E27FC236}">
                <a16:creationId xmlns:a16="http://schemas.microsoft.com/office/drawing/2014/main" id="{9D5BD990-96EB-410A-9D52-3A5DFF1B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4249" name="Oval 41">
            <a:extLst>
              <a:ext uri="{FF2B5EF4-FFF2-40B4-BE49-F238E27FC236}">
                <a16:creationId xmlns:a16="http://schemas.microsoft.com/office/drawing/2014/main" id="{DA30C26E-E412-4F51-AC2F-CEFB9F3D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027613"/>
            <a:ext cx="61913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4250" name="Oval 42">
            <a:extLst>
              <a:ext uri="{FF2B5EF4-FFF2-40B4-BE49-F238E27FC236}">
                <a16:creationId xmlns:a16="http://schemas.microsoft.com/office/drawing/2014/main" id="{A45F0997-ADE6-4A65-B417-EA853ED9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53371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78" name="Group 22">
            <a:extLst>
              <a:ext uri="{FF2B5EF4-FFF2-40B4-BE49-F238E27FC236}">
                <a16:creationId xmlns:a16="http://schemas.microsoft.com/office/drawing/2014/main" id="{7FD4261B-454A-41AB-87D5-2FC47F4A970A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96258" name="Rectangle 2">
              <a:extLst>
                <a:ext uri="{FF2B5EF4-FFF2-40B4-BE49-F238E27FC236}">
                  <a16:creationId xmlns:a16="http://schemas.microsoft.com/office/drawing/2014/main" id="{B83E1BF6-C9AF-45BE-9967-D74903908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59" name="Rectangle 3">
              <a:extLst>
                <a:ext uri="{FF2B5EF4-FFF2-40B4-BE49-F238E27FC236}">
                  <a16:creationId xmlns:a16="http://schemas.microsoft.com/office/drawing/2014/main" id="{EA8D8C24-EDCB-46FB-92E3-C22B43152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10%</a:t>
              </a:r>
            </a:p>
          </p:txBody>
        </p:sp>
        <p:sp>
          <p:nvSpPr>
            <p:cNvPr id="96260" name="Rectangle 4">
              <a:extLst>
                <a:ext uri="{FF2B5EF4-FFF2-40B4-BE49-F238E27FC236}">
                  <a16:creationId xmlns:a16="http://schemas.microsoft.com/office/drawing/2014/main" id="{ACAA982E-B57A-4370-9DDD-22F68967C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5%</a:t>
              </a:r>
            </a:p>
          </p:txBody>
        </p:sp>
        <p:sp>
          <p:nvSpPr>
            <p:cNvPr id="96261" name="Rectangle 5">
              <a:extLst>
                <a:ext uri="{FF2B5EF4-FFF2-40B4-BE49-F238E27FC236}">
                  <a16:creationId xmlns:a16="http://schemas.microsoft.com/office/drawing/2014/main" id="{46DB0FD9-ED48-4D90-9CF9-9C115A782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96262" name="Rectangle 6">
              <a:extLst>
                <a:ext uri="{FF2B5EF4-FFF2-40B4-BE49-F238E27FC236}">
                  <a16:creationId xmlns:a16="http://schemas.microsoft.com/office/drawing/2014/main" id="{6DA6DF90-C065-4B11-8005-90592B049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Cost of Capital</a:t>
              </a:r>
            </a:p>
          </p:txBody>
        </p:sp>
        <p:sp>
          <p:nvSpPr>
            <p:cNvPr id="96263" name="Rectangle 7">
              <a:extLst>
                <a:ext uri="{FF2B5EF4-FFF2-40B4-BE49-F238E27FC236}">
                  <a16:creationId xmlns:a16="http://schemas.microsoft.com/office/drawing/2014/main" id="{1C159F48-6AA4-41B1-A20B-FB76EEEF8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 dirty="0"/>
                <a:t>N</a:t>
              </a:r>
            </a:p>
            <a:p>
              <a:pPr algn="ctr"/>
              <a:r>
                <a:rPr lang="en-US" altLang="en-US" sz="1600" dirty="0"/>
                <a:t>P</a:t>
              </a:r>
            </a:p>
            <a:p>
              <a:pPr algn="ctr"/>
              <a:r>
                <a:rPr lang="en-US" altLang="en-US" sz="1600" dirty="0"/>
                <a:t>V</a:t>
              </a:r>
            </a:p>
          </p:txBody>
        </p:sp>
        <p:sp>
          <p:nvSpPr>
            <p:cNvPr id="96264" name="Rectangle 8">
              <a:extLst>
                <a:ext uri="{FF2B5EF4-FFF2-40B4-BE49-F238E27FC236}">
                  <a16:creationId xmlns:a16="http://schemas.microsoft.com/office/drawing/2014/main" id="{A6AB94CB-CFD5-4CFB-9DDB-27645AC12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6,000 </a:t>
              </a:r>
            </a:p>
          </p:txBody>
        </p:sp>
        <p:sp>
          <p:nvSpPr>
            <p:cNvPr id="96265" name="Rectangle 9">
              <a:extLst>
                <a:ext uri="{FF2B5EF4-FFF2-40B4-BE49-F238E27FC236}">
                  <a16:creationId xmlns:a16="http://schemas.microsoft.com/office/drawing/2014/main" id="{4D2203CD-1AA9-4B38-97E8-EA7E1D00D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3,000 </a:t>
              </a:r>
            </a:p>
          </p:txBody>
        </p:sp>
        <p:sp>
          <p:nvSpPr>
            <p:cNvPr id="96266" name="Rectangle 10">
              <a:extLst>
                <a:ext uri="{FF2B5EF4-FFF2-40B4-BE49-F238E27FC236}">
                  <a16:creationId xmlns:a16="http://schemas.microsoft.com/office/drawing/2014/main" id="{AF43C6BC-ACA6-43E0-9A4F-3E7AD8F2B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20%</a:t>
              </a:r>
            </a:p>
          </p:txBody>
        </p:sp>
        <p:grpSp>
          <p:nvGrpSpPr>
            <p:cNvPr id="96275" name="Group 19">
              <a:extLst>
                <a:ext uri="{FF2B5EF4-FFF2-40B4-BE49-F238E27FC236}">
                  <a16:creationId xmlns:a16="http://schemas.microsoft.com/office/drawing/2014/main" id="{80936B10-490E-49D1-B4B7-6DD059690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96271" name="Group 15">
                <a:extLst>
                  <a:ext uri="{FF2B5EF4-FFF2-40B4-BE49-F238E27FC236}">
                    <a16:creationId xmlns:a16="http://schemas.microsoft.com/office/drawing/2014/main" id="{DA7A87F0-9BF5-4C4D-B29C-6886C1FC8F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96267" name="Line 11">
                  <a:extLst>
                    <a:ext uri="{FF2B5EF4-FFF2-40B4-BE49-F238E27FC236}">
                      <a16:creationId xmlns:a16="http://schemas.microsoft.com/office/drawing/2014/main" id="{6A339A7E-15B4-4E15-AB8B-E66EE4295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268" name="Line 12">
                  <a:extLst>
                    <a:ext uri="{FF2B5EF4-FFF2-40B4-BE49-F238E27FC236}">
                      <a16:creationId xmlns:a16="http://schemas.microsoft.com/office/drawing/2014/main" id="{6E79F305-02C8-479D-9776-CFBE550E4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269" name="Line 13">
                  <a:extLst>
                    <a:ext uri="{FF2B5EF4-FFF2-40B4-BE49-F238E27FC236}">
                      <a16:creationId xmlns:a16="http://schemas.microsoft.com/office/drawing/2014/main" id="{72BAC2E6-BF6E-411F-AF10-F6446498DF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270" name="Line 14">
                  <a:extLst>
                    <a:ext uri="{FF2B5EF4-FFF2-40B4-BE49-F238E27FC236}">
                      <a16:creationId xmlns:a16="http://schemas.microsoft.com/office/drawing/2014/main" id="{3BC114E5-DB24-4BAD-AD7C-61A1BF485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6274" name="Group 18">
                <a:extLst>
                  <a:ext uri="{FF2B5EF4-FFF2-40B4-BE49-F238E27FC236}">
                    <a16:creationId xmlns:a16="http://schemas.microsoft.com/office/drawing/2014/main" id="{90AFD0D2-D897-4855-8E55-3305C6EEB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96272" name="Line 16">
                  <a:extLst>
                    <a:ext uri="{FF2B5EF4-FFF2-40B4-BE49-F238E27FC236}">
                      <a16:creationId xmlns:a16="http://schemas.microsoft.com/office/drawing/2014/main" id="{A074DAAE-2513-4359-A92F-C155405237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273" name="Line 17">
                  <a:extLst>
                    <a:ext uri="{FF2B5EF4-FFF2-40B4-BE49-F238E27FC236}">
                      <a16:creationId xmlns:a16="http://schemas.microsoft.com/office/drawing/2014/main" id="{CBE2D52F-908E-4225-8A2C-16A1B6D13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96276" name="Rectangle 20">
              <a:extLst>
                <a:ext uri="{FF2B5EF4-FFF2-40B4-BE49-F238E27FC236}">
                  <a16:creationId xmlns:a16="http://schemas.microsoft.com/office/drawing/2014/main" id="{D1BAD2CD-63CE-4992-80E2-4D88686EE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dirty="0"/>
                <a:t>15%</a:t>
              </a:r>
            </a:p>
          </p:txBody>
        </p:sp>
        <p:sp>
          <p:nvSpPr>
            <p:cNvPr id="96277" name="Freeform 21">
              <a:extLst>
                <a:ext uri="{FF2B5EF4-FFF2-40B4-BE49-F238E27FC236}">
                  <a16:creationId xmlns:a16="http://schemas.microsoft.com/office/drawing/2014/main" id="{CD43F263-9EBA-45A0-938E-6F0065049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6279" name="Rectangle 23">
            <a:extLst>
              <a:ext uri="{FF2B5EF4-FFF2-40B4-BE49-F238E27FC236}">
                <a16:creationId xmlns:a16="http://schemas.microsoft.com/office/drawing/2014/main" id="{F375347F-0291-42C8-AAFC-84A2BC07F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Net Present Value Profile</a:t>
            </a:r>
          </a:p>
        </p:txBody>
      </p:sp>
      <p:sp>
        <p:nvSpPr>
          <p:cNvPr id="96280" name="Rectangle 24">
            <a:extLst>
              <a:ext uri="{FF2B5EF4-FFF2-40B4-BE49-F238E27FC236}">
                <a16:creationId xmlns:a16="http://schemas.microsoft.com/office/drawing/2014/main" id="{25B0FC76-D878-4B39-B27B-82A782AD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Graphs the Net Present Value of the project with different required rates</a:t>
            </a:r>
          </a:p>
        </p:txBody>
      </p:sp>
      <p:sp>
        <p:nvSpPr>
          <p:cNvPr id="96281" name="Rectangle 25">
            <a:extLst>
              <a:ext uri="{FF2B5EF4-FFF2-40B4-BE49-F238E27FC236}">
                <a16:creationId xmlns:a16="http://schemas.microsoft.com/office/drawing/2014/main" id="{85C16784-3A74-499A-8B9A-7280B1AB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00763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Connect the Points</a:t>
            </a:r>
          </a:p>
        </p:txBody>
      </p:sp>
      <p:grpSp>
        <p:nvGrpSpPr>
          <p:cNvPr id="96288" name="Group 32">
            <a:extLst>
              <a:ext uri="{FF2B5EF4-FFF2-40B4-BE49-F238E27FC236}">
                <a16:creationId xmlns:a16="http://schemas.microsoft.com/office/drawing/2014/main" id="{678C2FC6-4BD3-443F-8FE2-8A608FDECAF0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6282" name="Rectangle 26">
              <a:extLst>
                <a:ext uri="{FF2B5EF4-FFF2-40B4-BE49-F238E27FC236}">
                  <a16:creationId xmlns:a16="http://schemas.microsoft.com/office/drawing/2014/main" id="{67F40570-56A6-4935-9B06-43A200438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83" name="Rectangle 27">
              <a:extLst>
                <a:ext uri="{FF2B5EF4-FFF2-40B4-BE49-F238E27FC236}">
                  <a16:creationId xmlns:a16="http://schemas.microsoft.com/office/drawing/2014/main" id="{6F5AA8C1-9B0C-432A-A06E-A8572ADCE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84" name="Line 28">
              <a:extLst>
                <a:ext uri="{FF2B5EF4-FFF2-40B4-BE49-F238E27FC236}">
                  <a16:creationId xmlns:a16="http://schemas.microsoft.com/office/drawing/2014/main" id="{560890CA-05A4-45F1-8232-08C1798EC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85" name="Rectangle 29">
              <a:extLst>
                <a:ext uri="{FF2B5EF4-FFF2-40B4-BE49-F238E27FC236}">
                  <a16:creationId xmlns:a16="http://schemas.microsoft.com/office/drawing/2014/main" id="{482CB0B8-F9F0-4A25-BAED-FD5A3F658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6286" name="Freeform 30">
              <a:extLst>
                <a:ext uri="{FF2B5EF4-FFF2-40B4-BE49-F238E27FC236}">
                  <a16:creationId xmlns:a16="http://schemas.microsoft.com/office/drawing/2014/main" id="{114DB59B-1645-46C3-B406-67A69CB02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87" name="Rectangle 31">
              <a:extLst>
                <a:ext uri="{FF2B5EF4-FFF2-40B4-BE49-F238E27FC236}">
                  <a16:creationId xmlns:a16="http://schemas.microsoft.com/office/drawing/2014/main" id="{C6F56B9C-CB82-405B-ACE2-A2EFE6789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6289" name="Freeform 33">
            <a:extLst>
              <a:ext uri="{FF2B5EF4-FFF2-40B4-BE49-F238E27FC236}">
                <a16:creationId xmlns:a16="http://schemas.microsoft.com/office/drawing/2014/main" id="{63F49DC3-99C2-4D55-B76A-2776098B02BC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90" name="Oval 34">
            <a:extLst>
              <a:ext uri="{FF2B5EF4-FFF2-40B4-BE49-F238E27FC236}">
                <a16:creationId xmlns:a16="http://schemas.microsoft.com/office/drawing/2014/main" id="{3D9976B2-7849-4ED5-AF2E-D36A30B1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6291" name="Oval 35">
            <a:extLst>
              <a:ext uri="{FF2B5EF4-FFF2-40B4-BE49-F238E27FC236}">
                <a16:creationId xmlns:a16="http://schemas.microsoft.com/office/drawing/2014/main" id="{197B43C6-4686-4DD0-811A-26E198BBA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4227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6292" name="Oval 36">
            <a:extLst>
              <a:ext uri="{FF2B5EF4-FFF2-40B4-BE49-F238E27FC236}">
                <a16:creationId xmlns:a16="http://schemas.microsoft.com/office/drawing/2014/main" id="{D038367F-AAB2-47B2-A73B-5712770BE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6293" name="Oval 37">
            <a:extLst>
              <a:ext uri="{FF2B5EF4-FFF2-40B4-BE49-F238E27FC236}">
                <a16:creationId xmlns:a16="http://schemas.microsoft.com/office/drawing/2014/main" id="{18E1EC15-786A-4A5D-B5EA-F02E9F6E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027613"/>
            <a:ext cx="61913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6294" name="Oval 38">
            <a:extLst>
              <a:ext uri="{FF2B5EF4-FFF2-40B4-BE49-F238E27FC236}">
                <a16:creationId xmlns:a16="http://schemas.microsoft.com/office/drawing/2014/main" id="{D66693C1-4247-4013-A5C2-409CF0C3E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53371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2476428-FE50-425C-91A1-4A9DE968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8478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39DC772-90C9-42B7-AD53-EF87B7B94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5027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10%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02E5F113-A496-485C-B8CD-77A4544A1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5027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5%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7051DC1B-34DC-4FA4-A6AA-EA6ECE34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48196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0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7AC047D1-BEA2-4E31-8430-AC3C43DBD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752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 dirty="0"/>
              <a:t>Cost of Capital</a:t>
            </a: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DBCD5817-C45B-4A3A-B309-C73C5CD68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4177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 dirty="0"/>
              <a:t>N</a:t>
            </a:r>
          </a:p>
          <a:p>
            <a:pPr algn="ctr"/>
            <a:r>
              <a:rPr lang="en-US" altLang="en-US" sz="1600" dirty="0"/>
              <a:t>P</a:t>
            </a:r>
          </a:p>
          <a:p>
            <a:pPr algn="ctr"/>
            <a:r>
              <a:rPr lang="en-US" altLang="en-US" sz="1600" dirty="0"/>
              <a:t>V</a:t>
            </a:r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CFDAD748-1205-414E-B118-E8CC2D13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21796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6,000 </a:t>
            </a:r>
          </a:p>
        </p:txBody>
      </p:sp>
      <p:sp>
        <p:nvSpPr>
          <p:cNvPr id="98313" name="Rectangle 9">
            <a:extLst>
              <a:ext uri="{FF2B5EF4-FFF2-40B4-BE49-F238E27FC236}">
                <a16:creationId xmlns:a16="http://schemas.microsoft.com/office/drawing/2014/main" id="{6AEC2391-9FF5-4544-A066-A5AE3899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559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3,000 </a:t>
            </a:r>
          </a:p>
        </p:txBody>
      </p:sp>
      <p:sp>
        <p:nvSpPr>
          <p:cNvPr id="98314" name="Rectangle 10">
            <a:extLst>
              <a:ext uri="{FF2B5EF4-FFF2-40B4-BE49-F238E27FC236}">
                <a16:creationId xmlns:a16="http://schemas.microsoft.com/office/drawing/2014/main" id="{E504C8A4-274C-41C3-A4D3-D9D0CAC1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20%</a:t>
            </a:r>
          </a:p>
        </p:txBody>
      </p:sp>
      <p:sp>
        <p:nvSpPr>
          <p:cNvPr id="98315" name="Freeform 11">
            <a:extLst>
              <a:ext uri="{FF2B5EF4-FFF2-40B4-BE49-F238E27FC236}">
                <a16:creationId xmlns:a16="http://schemas.microsoft.com/office/drawing/2014/main" id="{76B36D57-2AC1-4221-83BF-5DFC5D64717C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8324" name="Group 20">
            <a:extLst>
              <a:ext uri="{FF2B5EF4-FFF2-40B4-BE49-F238E27FC236}">
                <a16:creationId xmlns:a16="http://schemas.microsoft.com/office/drawing/2014/main" id="{82279D87-E964-479C-AA53-30599BE8C08D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2359025"/>
            <a:ext cx="115888" cy="2233613"/>
            <a:chOff x="1168" y="1486"/>
            <a:chExt cx="73" cy="1407"/>
          </a:xfrm>
        </p:grpSpPr>
        <p:grpSp>
          <p:nvGrpSpPr>
            <p:cNvPr id="98320" name="Group 16">
              <a:extLst>
                <a:ext uri="{FF2B5EF4-FFF2-40B4-BE49-F238E27FC236}">
                  <a16:creationId xmlns:a16="http://schemas.microsoft.com/office/drawing/2014/main" id="{32624592-9480-40D4-BD3C-6323E8D6D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2034"/>
              <a:ext cx="73" cy="859"/>
              <a:chOff x="1168" y="2034"/>
              <a:chExt cx="73" cy="859"/>
            </a:xfrm>
          </p:grpSpPr>
          <p:sp>
            <p:nvSpPr>
              <p:cNvPr id="98316" name="Line 12">
                <a:extLst>
                  <a:ext uri="{FF2B5EF4-FFF2-40B4-BE49-F238E27FC236}">
                    <a16:creationId xmlns:a16="http://schemas.microsoft.com/office/drawing/2014/main" id="{B2DE687D-F4F4-4546-95DC-04D9DD343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03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8317" name="Line 13">
                <a:extLst>
                  <a:ext uri="{FF2B5EF4-FFF2-40B4-BE49-F238E27FC236}">
                    <a16:creationId xmlns:a16="http://schemas.microsoft.com/office/drawing/2014/main" id="{DEF4E9DE-60B1-4362-B27B-B3B314718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615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8318" name="Line 14">
                <a:extLst>
                  <a:ext uri="{FF2B5EF4-FFF2-40B4-BE49-F238E27FC236}">
                    <a16:creationId xmlns:a16="http://schemas.microsoft.com/office/drawing/2014/main" id="{6D1D65B5-056A-48A9-83A8-13B1B30F7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34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8319" name="Line 15">
                <a:extLst>
                  <a:ext uri="{FF2B5EF4-FFF2-40B4-BE49-F238E27FC236}">
                    <a16:creationId xmlns:a16="http://schemas.microsoft.com/office/drawing/2014/main" id="{781106CC-615F-4DD1-8969-30EFC8D79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893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8323" name="Group 19">
              <a:extLst>
                <a:ext uri="{FF2B5EF4-FFF2-40B4-BE49-F238E27FC236}">
                  <a16:creationId xmlns:a16="http://schemas.microsoft.com/office/drawing/2014/main" id="{C69A8EC8-05ED-4484-B488-72DFCF933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67" cy="278"/>
              <a:chOff x="1168" y="1486"/>
              <a:chExt cx="67" cy="278"/>
            </a:xfrm>
          </p:grpSpPr>
          <p:sp>
            <p:nvSpPr>
              <p:cNvPr id="98321" name="Line 17">
                <a:extLst>
                  <a:ext uri="{FF2B5EF4-FFF2-40B4-BE49-F238E27FC236}">
                    <a16:creationId xmlns:a16="http://schemas.microsoft.com/office/drawing/2014/main" id="{F7822C5D-4027-4D9E-8473-657770E56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48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8322" name="Line 18">
                <a:extLst>
                  <a:ext uri="{FF2B5EF4-FFF2-40B4-BE49-F238E27FC236}">
                    <a16:creationId xmlns:a16="http://schemas.microsoft.com/office/drawing/2014/main" id="{E8A77252-EB5D-46C0-926E-C7FB2A32B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76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98325" name="Rectangle 21">
            <a:extLst>
              <a:ext uri="{FF2B5EF4-FFF2-40B4-BE49-F238E27FC236}">
                <a16:creationId xmlns:a16="http://schemas.microsoft.com/office/drawing/2014/main" id="{3F4A0DC3-DA27-421F-B199-2463495AA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dirty="0"/>
              <a:t>15%</a:t>
            </a:r>
          </a:p>
        </p:txBody>
      </p:sp>
      <p:sp>
        <p:nvSpPr>
          <p:cNvPr id="98326" name="Freeform 22">
            <a:extLst>
              <a:ext uri="{FF2B5EF4-FFF2-40B4-BE49-F238E27FC236}">
                <a16:creationId xmlns:a16="http://schemas.microsoft.com/office/drawing/2014/main" id="{DD4F5A35-45D6-44CC-B9AC-85F0652B72A7}"/>
              </a:ext>
            </a:extLst>
          </p:cNvPr>
          <p:cNvSpPr>
            <a:spLocks/>
          </p:cNvSpPr>
          <p:nvPr/>
        </p:nvSpPr>
        <p:spPr bwMode="auto">
          <a:xfrm>
            <a:off x="1970088" y="21272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327" name="Rectangle 23">
            <a:extLst>
              <a:ext uri="{FF2B5EF4-FFF2-40B4-BE49-F238E27FC236}">
                <a16:creationId xmlns:a16="http://schemas.microsoft.com/office/drawing/2014/main" id="{082560AD-F70F-42E1-B09E-9CE70B9FB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Net Present Value Profile</a:t>
            </a:r>
          </a:p>
        </p:txBody>
      </p:sp>
      <p:sp>
        <p:nvSpPr>
          <p:cNvPr id="98328" name="Rectangle 24">
            <a:extLst>
              <a:ext uri="{FF2B5EF4-FFF2-40B4-BE49-F238E27FC236}">
                <a16:creationId xmlns:a16="http://schemas.microsoft.com/office/drawing/2014/main" id="{A7B121DE-08D0-4E11-AAF4-A1EF96D45F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dirty="0"/>
              <a:t>Graphs the Net Present Value of the project with different required rates</a:t>
            </a:r>
          </a:p>
        </p:txBody>
      </p:sp>
      <p:grpSp>
        <p:nvGrpSpPr>
          <p:cNvPr id="98335" name="Group 31">
            <a:extLst>
              <a:ext uri="{FF2B5EF4-FFF2-40B4-BE49-F238E27FC236}">
                <a16:creationId xmlns:a16="http://schemas.microsoft.com/office/drawing/2014/main" id="{4638A248-3EC2-4D96-B63B-E3B86EE04787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8329" name="Rectangle 25">
              <a:extLst>
                <a:ext uri="{FF2B5EF4-FFF2-40B4-BE49-F238E27FC236}">
                  <a16:creationId xmlns:a16="http://schemas.microsoft.com/office/drawing/2014/main" id="{07743C77-13A9-496E-8651-C8483692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0" name="Rectangle 26">
              <a:extLst>
                <a:ext uri="{FF2B5EF4-FFF2-40B4-BE49-F238E27FC236}">
                  <a16:creationId xmlns:a16="http://schemas.microsoft.com/office/drawing/2014/main" id="{3611A51A-9F40-4066-B1E6-AC0227D7D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1" name="Line 27">
              <a:extLst>
                <a:ext uri="{FF2B5EF4-FFF2-40B4-BE49-F238E27FC236}">
                  <a16:creationId xmlns:a16="http://schemas.microsoft.com/office/drawing/2014/main" id="{28097C33-191C-4C9C-8042-CB1BFEF72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2" name="Rectangle 28">
              <a:extLst>
                <a:ext uri="{FF2B5EF4-FFF2-40B4-BE49-F238E27FC236}">
                  <a16:creationId xmlns:a16="http://schemas.microsoft.com/office/drawing/2014/main" id="{1F6F37A5-B609-410D-A47C-9AD36FD6C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8333" name="Freeform 29">
              <a:extLst>
                <a:ext uri="{FF2B5EF4-FFF2-40B4-BE49-F238E27FC236}">
                  <a16:creationId xmlns:a16="http://schemas.microsoft.com/office/drawing/2014/main" id="{882786D9-CCF6-4A78-A3EE-6BC73F3A9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334" name="Rectangle 30">
              <a:extLst>
                <a:ext uri="{FF2B5EF4-FFF2-40B4-BE49-F238E27FC236}">
                  <a16:creationId xmlns:a16="http://schemas.microsoft.com/office/drawing/2014/main" id="{ED472D68-2A1C-4001-8BD3-F961C77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8336" name="Rectangle 32">
            <a:extLst>
              <a:ext uri="{FF2B5EF4-FFF2-40B4-BE49-F238E27FC236}">
                <a16:creationId xmlns:a16="http://schemas.microsoft.com/office/drawing/2014/main" id="{5A202F30-B430-49ED-B301-D146EED0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   NPV(0%)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=            +            +            +             – 10,000</a:t>
            </a:r>
          </a:p>
        </p:txBody>
      </p:sp>
      <p:sp>
        <p:nvSpPr>
          <p:cNvPr id="98337" name="Rectangle 33">
            <a:extLst>
              <a:ext uri="{FF2B5EF4-FFF2-40B4-BE49-F238E27FC236}">
                <a16:creationId xmlns:a16="http://schemas.microsoft.com/office/drawing/2014/main" id="{1FBDA195-82D1-4BFE-BBBB-EA937477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00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  500 </a:t>
            </a:r>
            <a:endParaRPr lang="en-US" altLang="en-US" sz="2000" dirty="0"/>
          </a:p>
          <a:p>
            <a:r>
              <a:rPr lang="en-US" altLang="en-US" sz="2000" dirty="0"/>
              <a:t>(1+ 0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</a:p>
        </p:txBody>
      </p:sp>
      <p:sp>
        <p:nvSpPr>
          <p:cNvPr id="98338" name="Rectangle 34">
            <a:extLst>
              <a:ext uri="{FF2B5EF4-FFF2-40B4-BE49-F238E27FC236}">
                <a16:creationId xmlns:a16="http://schemas.microsoft.com/office/drawing/2014/main" id="{4295041C-3B4B-42FA-A22A-CC9031B08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96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 500   </a:t>
            </a:r>
            <a:endParaRPr lang="en-US" altLang="en-US" sz="2000" dirty="0"/>
          </a:p>
          <a:p>
            <a:r>
              <a:rPr lang="en-US" altLang="en-US" sz="2000" dirty="0"/>
              <a:t>(1+ 0)</a:t>
            </a:r>
            <a:r>
              <a:rPr lang="en-US" altLang="en-US" sz="2000" baseline="30000" dirty="0"/>
              <a:t>2</a:t>
            </a:r>
          </a:p>
        </p:txBody>
      </p:sp>
      <p:sp>
        <p:nvSpPr>
          <p:cNvPr id="98339" name="Rectangle 35">
            <a:extLst>
              <a:ext uri="{FF2B5EF4-FFF2-40B4-BE49-F238E27FC236}">
                <a16:creationId xmlns:a16="http://schemas.microsoft.com/office/drawing/2014/main" id="{FABE3189-0246-4F71-8A6E-F9EFA42D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992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4,600 </a:t>
            </a:r>
            <a:endParaRPr lang="en-US" altLang="en-US" sz="2000" dirty="0"/>
          </a:p>
          <a:p>
            <a:r>
              <a:rPr lang="en-US" altLang="en-US" sz="2000" dirty="0"/>
              <a:t>(1+ 0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3</a:t>
            </a:r>
          </a:p>
        </p:txBody>
      </p:sp>
      <p:sp>
        <p:nvSpPr>
          <p:cNvPr id="98340" name="Rectangle 36">
            <a:extLst>
              <a:ext uri="{FF2B5EF4-FFF2-40B4-BE49-F238E27FC236}">
                <a16:creationId xmlns:a16="http://schemas.microsoft.com/office/drawing/2014/main" id="{80CDE86F-2798-4B17-B526-C9836523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01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 dirty="0"/>
              <a:t> 10,000 </a:t>
            </a:r>
            <a:endParaRPr lang="en-US" altLang="en-US" sz="2000" dirty="0"/>
          </a:p>
          <a:p>
            <a:r>
              <a:rPr lang="en-US" altLang="en-US" sz="2000" dirty="0"/>
              <a:t>(1+ 0)</a:t>
            </a:r>
            <a:r>
              <a:rPr lang="en-US" altLang="en-US" sz="2000" baseline="30000" dirty="0"/>
              <a:t>4</a:t>
            </a:r>
          </a:p>
        </p:txBody>
      </p:sp>
      <p:sp>
        <p:nvSpPr>
          <p:cNvPr id="98341" name="Rectangle 37">
            <a:extLst>
              <a:ext uri="{FF2B5EF4-FFF2-40B4-BE49-F238E27FC236}">
                <a16:creationId xmlns:a16="http://schemas.microsoft.com/office/drawing/2014/main" id="{750BB254-8377-49AD-9BE2-FB43743DA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= $5,600</a:t>
            </a:r>
          </a:p>
        </p:txBody>
      </p:sp>
      <p:sp>
        <p:nvSpPr>
          <p:cNvPr id="98342" name="Oval 38">
            <a:extLst>
              <a:ext uri="{FF2B5EF4-FFF2-40B4-BE49-F238E27FC236}">
                <a16:creationId xmlns:a16="http://schemas.microsoft.com/office/drawing/2014/main" id="{106B1678-B19E-4856-8FF1-0075F33F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50825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3D18236-4702-406A-850E-492A71D34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Concepts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FB61260-7DE7-4657-A3C0-FEFD3880E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Initial Cash Outlay - amount of capital spent to get project going.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If spend $10 million to build new plant then the Initial Outlay (IO) = $10 million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78AA49EF-25D3-4867-99BE-E235C63A3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Cash Flows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8BB4C34-A65D-439C-A35A-8B734672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618038"/>
            <a:ext cx="3411538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CF</a:t>
            </a:r>
            <a:r>
              <a:rPr lang="en-US" altLang="en-US" sz="2800" baseline="-25000"/>
              <a:t>n</a:t>
            </a:r>
            <a:r>
              <a:rPr lang="en-US" altLang="en-US" sz="2800"/>
              <a:t> = Sales - Costs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01A2D28A-A78A-4E94-A391-79842914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3590925"/>
            <a:ext cx="58578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Annual Cash Inflows--after-tax CF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z="2600"/>
              <a:t>Cash inflows from the project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322E007E-5F84-40D7-B7FD-D9EEA538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897188"/>
            <a:ext cx="6070600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CF</a:t>
            </a:r>
            <a:r>
              <a:rPr lang="en-US" altLang="en-US" sz="2800" baseline="-25000"/>
              <a:t>0</a:t>
            </a:r>
            <a:r>
              <a:rPr lang="en-US" altLang="en-US" sz="2800"/>
              <a:t> = Cash Flow time 0 = -10 million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1CF8F408-DAB3-4360-9AC4-16A8C750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5640388"/>
            <a:ext cx="2409825" cy="701675"/>
          </a:xfrm>
          <a:prstGeom prst="rect">
            <a:avLst/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We will determine these in Chapter 10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2794C15E-C772-4158-A594-E8451B7391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0688" y="5078413"/>
            <a:ext cx="1138237" cy="581025"/>
          </a:xfrm>
          <a:prstGeom prst="line">
            <a:avLst/>
          </a:prstGeom>
          <a:noFill/>
          <a:ln w="50800">
            <a:solidFill>
              <a:srgbClr val="00279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891C2AA-E564-4F4F-837B-A320D0E9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8478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C6E9423-032F-47C8-B800-14B9EA43B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5027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F00C0661-F8F4-46CA-9886-4AFD62D2F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5027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DA180830-9B70-4FA1-B131-BE353F53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48196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C2C616F4-173B-441C-A319-768CD472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752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DBCC2CE9-187D-4C39-80F7-9BA56E186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4177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08961DD2-F538-4CC1-A542-634533264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21796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D5BCF3DE-6C69-43A4-B393-0F396D378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559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00362" name="Rectangle 10">
            <a:extLst>
              <a:ext uri="{FF2B5EF4-FFF2-40B4-BE49-F238E27FC236}">
                <a16:creationId xmlns:a16="http://schemas.microsoft.com/office/drawing/2014/main" id="{E8204153-9A76-45A8-A888-164FECCA2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00363" name="Freeform 11">
            <a:extLst>
              <a:ext uri="{FF2B5EF4-FFF2-40B4-BE49-F238E27FC236}">
                <a16:creationId xmlns:a16="http://schemas.microsoft.com/office/drawing/2014/main" id="{F7BA6E09-DB2F-4212-A2E5-5B0795873152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0372" name="Group 20">
            <a:extLst>
              <a:ext uri="{FF2B5EF4-FFF2-40B4-BE49-F238E27FC236}">
                <a16:creationId xmlns:a16="http://schemas.microsoft.com/office/drawing/2014/main" id="{21010B66-D9B4-48E0-8F5F-BEDFACC48372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2359025"/>
            <a:ext cx="115888" cy="2233613"/>
            <a:chOff x="1168" y="1486"/>
            <a:chExt cx="73" cy="1407"/>
          </a:xfrm>
        </p:grpSpPr>
        <p:grpSp>
          <p:nvGrpSpPr>
            <p:cNvPr id="100368" name="Group 16">
              <a:extLst>
                <a:ext uri="{FF2B5EF4-FFF2-40B4-BE49-F238E27FC236}">
                  <a16:creationId xmlns:a16="http://schemas.microsoft.com/office/drawing/2014/main" id="{09115560-8BE0-48D4-B0E0-A54979A51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2034"/>
              <a:ext cx="73" cy="859"/>
              <a:chOff x="1168" y="2034"/>
              <a:chExt cx="73" cy="859"/>
            </a:xfrm>
          </p:grpSpPr>
          <p:sp>
            <p:nvSpPr>
              <p:cNvPr id="100364" name="Line 12">
                <a:extLst>
                  <a:ext uri="{FF2B5EF4-FFF2-40B4-BE49-F238E27FC236}">
                    <a16:creationId xmlns:a16="http://schemas.microsoft.com/office/drawing/2014/main" id="{C8761CB0-EA6D-49F1-BFF7-EF63271E8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03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0365" name="Line 13">
                <a:extLst>
                  <a:ext uri="{FF2B5EF4-FFF2-40B4-BE49-F238E27FC236}">
                    <a16:creationId xmlns:a16="http://schemas.microsoft.com/office/drawing/2014/main" id="{73EF152E-B565-4D4E-B832-2CC28583A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615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0366" name="Line 14">
                <a:extLst>
                  <a:ext uri="{FF2B5EF4-FFF2-40B4-BE49-F238E27FC236}">
                    <a16:creationId xmlns:a16="http://schemas.microsoft.com/office/drawing/2014/main" id="{E2F69A9D-748C-445D-9DC5-EA34110E2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34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0367" name="Line 15">
                <a:extLst>
                  <a:ext uri="{FF2B5EF4-FFF2-40B4-BE49-F238E27FC236}">
                    <a16:creationId xmlns:a16="http://schemas.microsoft.com/office/drawing/2014/main" id="{3E2F96EA-D8A5-4BC7-B575-E3153E8E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893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0371" name="Group 19">
              <a:extLst>
                <a:ext uri="{FF2B5EF4-FFF2-40B4-BE49-F238E27FC236}">
                  <a16:creationId xmlns:a16="http://schemas.microsoft.com/office/drawing/2014/main" id="{63E762E3-D5A4-4F2F-AA57-FAF43F083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67" cy="278"/>
              <a:chOff x="1168" y="1486"/>
              <a:chExt cx="67" cy="278"/>
            </a:xfrm>
          </p:grpSpPr>
          <p:sp>
            <p:nvSpPr>
              <p:cNvPr id="100369" name="Line 17">
                <a:extLst>
                  <a:ext uri="{FF2B5EF4-FFF2-40B4-BE49-F238E27FC236}">
                    <a16:creationId xmlns:a16="http://schemas.microsoft.com/office/drawing/2014/main" id="{BD5EA288-DE7D-420A-8788-7E3BF8E2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48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0370" name="Line 18">
                <a:extLst>
                  <a:ext uri="{FF2B5EF4-FFF2-40B4-BE49-F238E27FC236}">
                    <a16:creationId xmlns:a16="http://schemas.microsoft.com/office/drawing/2014/main" id="{E45CA646-34CD-4B28-A846-7A121468E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76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00373" name="Rectangle 21">
            <a:extLst>
              <a:ext uri="{FF2B5EF4-FFF2-40B4-BE49-F238E27FC236}">
                <a16:creationId xmlns:a16="http://schemas.microsoft.com/office/drawing/2014/main" id="{AAFE73FD-A72F-446D-9C7B-59E70E3ED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00374" name="Freeform 22">
            <a:extLst>
              <a:ext uri="{FF2B5EF4-FFF2-40B4-BE49-F238E27FC236}">
                <a16:creationId xmlns:a16="http://schemas.microsoft.com/office/drawing/2014/main" id="{36558836-31F7-43DF-8453-A885FE4D71EC}"/>
              </a:ext>
            </a:extLst>
          </p:cNvPr>
          <p:cNvSpPr>
            <a:spLocks/>
          </p:cNvSpPr>
          <p:nvPr/>
        </p:nvSpPr>
        <p:spPr bwMode="auto">
          <a:xfrm>
            <a:off x="1970088" y="21272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375" name="Rectangle 23">
            <a:extLst>
              <a:ext uri="{FF2B5EF4-FFF2-40B4-BE49-F238E27FC236}">
                <a16:creationId xmlns:a16="http://schemas.microsoft.com/office/drawing/2014/main" id="{1756AA0F-F49E-40C0-8A59-EF3F77120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0376" name="Rectangle 24">
            <a:extLst>
              <a:ext uri="{FF2B5EF4-FFF2-40B4-BE49-F238E27FC236}">
                <a16:creationId xmlns:a16="http://schemas.microsoft.com/office/drawing/2014/main" id="{B32DEEDF-FD2A-42E5-BE1D-4DBC5A9C7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0383" name="Group 31">
            <a:extLst>
              <a:ext uri="{FF2B5EF4-FFF2-40B4-BE49-F238E27FC236}">
                <a16:creationId xmlns:a16="http://schemas.microsoft.com/office/drawing/2014/main" id="{96EE09FB-8D05-4AC9-A652-9136F7698000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0377" name="Rectangle 25">
              <a:extLst>
                <a:ext uri="{FF2B5EF4-FFF2-40B4-BE49-F238E27FC236}">
                  <a16:creationId xmlns:a16="http://schemas.microsoft.com/office/drawing/2014/main" id="{1902C77A-FDC6-4BD2-9853-928FE19F7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0378" name="Rectangle 26">
              <a:extLst>
                <a:ext uri="{FF2B5EF4-FFF2-40B4-BE49-F238E27FC236}">
                  <a16:creationId xmlns:a16="http://schemas.microsoft.com/office/drawing/2014/main" id="{8BAD34FC-C06F-4C3E-9A4A-F69A0F88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0379" name="Line 27">
              <a:extLst>
                <a:ext uri="{FF2B5EF4-FFF2-40B4-BE49-F238E27FC236}">
                  <a16:creationId xmlns:a16="http://schemas.microsoft.com/office/drawing/2014/main" id="{B9A9E38D-3291-4F85-A326-25FDF205C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0380" name="Rectangle 28">
              <a:extLst>
                <a:ext uri="{FF2B5EF4-FFF2-40B4-BE49-F238E27FC236}">
                  <a16:creationId xmlns:a16="http://schemas.microsoft.com/office/drawing/2014/main" id="{08D0BD3A-D76C-40E2-8EAA-E7847A645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0381" name="Freeform 29">
              <a:extLst>
                <a:ext uri="{FF2B5EF4-FFF2-40B4-BE49-F238E27FC236}">
                  <a16:creationId xmlns:a16="http://schemas.microsoft.com/office/drawing/2014/main" id="{0C0CFBB6-054B-4418-B1FB-15F6FBF21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382" name="Rectangle 30">
              <a:extLst>
                <a:ext uri="{FF2B5EF4-FFF2-40B4-BE49-F238E27FC236}">
                  <a16:creationId xmlns:a16="http://schemas.microsoft.com/office/drawing/2014/main" id="{B3702C10-AC03-41DC-90A1-E9EABF747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100384" name="Oval 32">
            <a:extLst>
              <a:ext uri="{FF2B5EF4-FFF2-40B4-BE49-F238E27FC236}">
                <a16:creationId xmlns:a16="http://schemas.microsoft.com/office/drawing/2014/main" id="{75423C59-643F-46EA-B34A-5BC9D101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6322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385" name="Oval 33">
            <a:extLst>
              <a:ext uri="{FF2B5EF4-FFF2-40B4-BE49-F238E27FC236}">
                <a16:creationId xmlns:a16="http://schemas.microsoft.com/office/drawing/2014/main" id="{529698EA-9BF5-4B5A-B08F-713F9E32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50825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386" name="Freeform 34">
            <a:extLst>
              <a:ext uri="{FF2B5EF4-FFF2-40B4-BE49-F238E27FC236}">
                <a16:creationId xmlns:a16="http://schemas.microsoft.com/office/drawing/2014/main" id="{FFBC779E-2EBF-4238-92F7-4938DA4BFCBA}"/>
              </a:ext>
            </a:extLst>
          </p:cNvPr>
          <p:cNvSpPr>
            <a:spLocks/>
          </p:cNvSpPr>
          <p:nvPr/>
        </p:nvSpPr>
        <p:spPr bwMode="auto">
          <a:xfrm>
            <a:off x="1981200" y="3619500"/>
            <a:ext cx="477838" cy="1373188"/>
          </a:xfrm>
          <a:custGeom>
            <a:avLst/>
            <a:gdLst>
              <a:gd name="T0" fmla="*/ 0 w 301"/>
              <a:gd name="T1" fmla="*/ 0 h 865"/>
              <a:gd name="T2" fmla="*/ 300 w 301"/>
              <a:gd name="T3" fmla="*/ 0 h 865"/>
              <a:gd name="T4" fmla="*/ 300 w 301"/>
              <a:gd name="T5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1" h="865">
                <a:moveTo>
                  <a:pt x="0" y="0"/>
                </a:moveTo>
                <a:lnTo>
                  <a:pt x="300" y="0"/>
                </a:lnTo>
                <a:lnTo>
                  <a:pt x="30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387" name="Rectangle 35">
            <a:extLst>
              <a:ext uri="{FF2B5EF4-FFF2-40B4-BE49-F238E27FC236}">
                <a16:creationId xmlns:a16="http://schemas.microsoft.com/office/drawing/2014/main" id="{A968E4E6-00D7-4C02-9166-5DB5FC4A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  NPV(5%)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100388" name="Rectangle 36">
            <a:extLst>
              <a:ext uri="{FF2B5EF4-FFF2-40B4-BE49-F238E27FC236}">
                <a16:creationId xmlns:a16="http://schemas.microsoft.com/office/drawing/2014/main" id="{38099C82-4D0F-4C22-93D0-1E866012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95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</a:t>
            </a:r>
            <a:endParaRPr lang="en-US" altLang="en-US" sz="2000"/>
          </a:p>
          <a:p>
            <a:r>
              <a:rPr lang="en-US" altLang="en-US" sz="2000"/>
              <a:t>(1+.05)</a:t>
            </a:r>
          </a:p>
        </p:txBody>
      </p:sp>
      <p:sp>
        <p:nvSpPr>
          <p:cNvPr id="100389" name="Rectangle 37">
            <a:extLst>
              <a:ext uri="{FF2B5EF4-FFF2-40B4-BE49-F238E27FC236}">
                <a16:creationId xmlns:a16="http://schemas.microsoft.com/office/drawing/2014/main" id="{24590434-2CB6-4623-A124-96305B1D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087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500   </a:t>
            </a:r>
            <a:endParaRPr lang="en-US" altLang="en-US" sz="2000"/>
          </a:p>
          <a:p>
            <a:r>
              <a:rPr lang="en-US" altLang="en-US" sz="2000"/>
              <a:t>(1+.05)</a:t>
            </a:r>
            <a:r>
              <a:rPr lang="en-US" altLang="en-US" sz="2000" baseline="30000"/>
              <a:t>2</a:t>
            </a:r>
          </a:p>
        </p:txBody>
      </p:sp>
      <p:sp>
        <p:nvSpPr>
          <p:cNvPr id="100390" name="Rectangle 38">
            <a:extLst>
              <a:ext uri="{FF2B5EF4-FFF2-40B4-BE49-F238E27FC236}">
                <a16:creationId xmlns:a16="http://schemas.microsoft.com/office/drawing/2014/main" id="{3B6A4973-D65A-430E-B320-9D880C61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4,600 </a:t>
            </a:r>
            <a:endParaRPr lang="en-US" altLang="en-US" sz="2000"/>
          </a:p>
          <a:p>
            <a:r>
              <a:rPr lang="en-US" altLang="en-US" sz="2000"/>
              <a:t>(1+ .05)</a:t>
            </a:r>
            <a:r>
              <a:rPr lang="en-US" altLang="en-US" sz="2000" baseline="30000"/>
              <a:t>3</a:t>
            </a:r>
          </a:p>
        </p:txBody>
      </p:sp>
      <p:sp>
        <p:nvSpPr>
          <p:cNvPr id="100391" name="Rectangle 39">
            <a:extLst>
              <a:ext uri="{FF2B5EF4-FFF2-40B4-BE49-F238E27FC236}">
                <a16:creationId xmlns:a16="http://schemas.microsoft.com/office/drawing/2014/main" id="{0AB7AB21-B77C-4844-86CB-1E30D512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10,000 </a:t>
            </a:r>
            <a:endParaRPr lang="en-US" altLang="en-US" sz="2000"/>
          </a:p>
          <a:p>
            <a:r>
              <a:rPr lang="en-US" altLang="en-US" sz="2000"/>
              <a:t>(1+ .05)</a:t>
            </a:r>
            <a:r>
              <a:rPr lang="en-US" altLang="en-US" sz="2000" baseline="30000"/>
              <a:t>4</a:t>
            </a:r>
          </a:p>
        </p:txBody>
      </p:sp>
      <p:sp>
        <p:nvSpPr>
          <p:cNvPr id="100392" name="Rectangle 40">
            <a:extLst>
              <a:ext uri="{FF2B5EF4-FFF2-40B4-BE49-F238E27FC236}">
                <a16:creationId xmlns:a16="http://schemas.microsoft.com/office/drawing/2014/main" id="{198E73BC-715A-44AA-BA0A-8EA4BD360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$3,130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F6FCD8E-B9BF-445D-BD88-16AC278D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8478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00DDFD54-5FE5-4A05-A285-D1384519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5027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72E13993-4AAE-407B-8131-EE6C113B4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5027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58F2D5A7-FEEB-4963-B756-CD793796E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48196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1171B3E3-E18C-4B56-B1EC-3473D68A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752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4111A39B-5E39-4B40-8D49-037FFBC4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4177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DED88694-8122-4607-802C-A5903FA1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21796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02409" name="Rectangle 9">
            <a:extLst>
              <a:ext uri="{FF2B5EF4-FFF2-40B4-BE49-F238E27FC236}">
                <a16:creationId xmlns:a16="http://schemas.microsoft.com/office/drawing/2014/main" id="{3AB29FCA-77AF-4299-9F23-4CB149BC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559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02410" name="Rectangle 10">
            <a:extLst>
              <a:ext uri="{FF2B5EF4-FFF2-40B4-BE49-F238E27FC236}">
                <a16:creationId xmlns:a16="http://schemas.microsoft.com/office/drawing/2014/main" id="{09FDBAC7-6FC1-43C0-BD46-29E5A573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02411" name="Freeform 11">
            <a:extLst>
              <a:ext uri="{FF2B5EF4-FFF2-40B4-BE49-F238E27FC236}">
                <a16:creationId xmlns:a16="http://schemas.microsoft.com/office/drawing/2014/main" id="{0994F449-2F50-458E-8EBB-EDA9573CF6CC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2420" name="Group 20">
            <a:extLst>
              <a:ext uri="{FF2B5EF4-FFF2-40B4-BE49-F238E27FC236}">
                <a16:creationId xmlns:a16="http://schemas.microsoft.com/office/drawing/2014/main" id="{F8F0A441-C072-41B8-A6BC-320639642B16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2359025"/>
            <a:ext cx="115888" cy="2233613"/>
            <a:chOff x="1168" y="1486"/>
            <a:chExt cx="73" cy="1407"/>
          </a:xfrm>
        </p:grpSpPr>
        <p:grpSp>
          <p:nvGrpSpPr>
            <p:cNvPr id="102416" name="Group 16">
              <a:extLst>
                <a:ext uri="{FF2B5EF4-FFF2-40B4-BE49-F238E27FC236}">
                  <a16:creationId xmlns:a16="http://schemas.microsoft.com/office/drawing/2014/main" id="{57260512-95F3-44B0-9491-BDA6C0568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2034"/>
              <a:ext cx="73" cy="859"/>
              <a:chOff x="1168" y="2034"/>
              <a:chExt cx="73" cy="859"/>
            </a:xfrm>
          </p:grpSpPr>
          <p:sp>
            <p:nvSpPr>
              <p:cNvPr id="102412" name="Line 12">
                <a:extLst>
                  <a:ext uri="{FF2B5EF4-FFF2-40B4-BE49-F238E27FC236}">
                    <a16:creationId xmlns:a16="http://schemas.microsoft.com/office/drawing/2014/main" id="{CECC3981-E3FB-4B46-B9E8-C8F6165D0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03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413" name="Line 13">
                <a:extLst>
                  <a:ext uri="{FF2B5EF4-FFF2-40B4-BE49-F238E27FC236}">
                    <a16:creationId xmlns:a16="http://schemas.microsoft.com/office/drawing/2014/main" id="{95801C0E-81BD-401D-8E5A-3E798DD99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615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414" name="Line 14">
                <a:extLst>
                  <a:ext uri="{FF2B5EF4-FFF2-40B4-BE49-F238E27FC236}">
                    <a16:creationId xmlns:a16="http://schemas.microsoft.com/office/drawing/2014/main" id="{645F6C90-BF33-4547-B5A7-B18F32CF7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34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415" name="Line 15">
                <a:extLst>
                  <a:ext uri="{FF2B5EF4-FFF2-40B4-BE49-F238E27FC236}">
                    <a16:creationId xmlns:a16="http://schemas.microsoft.com/office/drawing/2014/main" id="{605D2DE3-666F-40CD-A9A2-D7074B7E2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893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2419" name="Group 19">
              <a:extLst>
                <a:ext uri="{FF2B5EF4-FFF2-40B4-BE49-F238E27FC236}">
                  <a16:creationId xmlns:a16="http://schemas.microsoft.com/office/drawing/2014/main" id="{4214B4FC-0BD1-46BC-8824-AB6D7C0D5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67" cy="278"/>
              <a:chOff x="1168" y="1486"/>
              <a:chExt cx="67" cy="278"/>
            </a:xfrm>
          </p:grpSpPr>
          <p:sp>
            <p:nvSpPr>
              <p:cNvPr id="102417" name="Line 17">
                <a:extLst>
                  <a:ext uri="{FF2B5EF4-FFF2-40B4-BE49-F238E27FC236}">
                    <a16:creationId xmlns:a16="http://schemas.microsoft.com/office/drawing/2014/main" id="{1D66FE01-E71A-4923-B0AE-D992E369C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48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418" name="Line 18">
                <a:extLst>
                  <a:ext uri="{FF2B5EF4-FFF2-40B4-BE49-F238E27FC236}">
                    <a16:creationId xmlns:a16="http://schemas.microsoft.com/office/drawing/2014/main" id="{59F325AA-3EF7-49DC-A7A4-0A9DE8CA1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76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02421" name="Rectangle 21">
            <a:extLst>
              <a:ext uri="{FF2B5EF4-FFF2-40B4-BE49-F238E27FC236}">
                <a16:creationId xmlns:a16="http://schemas.microsoft.com/office/drawing/2014/main" id="{E7579359-6123-42F3-ACBF-5F7784AA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02422" name="Freeform 22">
            <a:extLst>
              <a:ext uri="{FF2B5EF4-FFF2-40B4-BE49-F238E27FC236}">
                <a16:creationId xmlns:a16="http://schemas.microsoft.com/office/drawing/2014/main" id="{84142F0C-5468-46F0-8165-1A1C21A0727D}"/>
              </a:ext>
            </a:extLst>
          </p:cNvPr>
          <p:cNvSpPr>
            <a:spLocks/>
          </p:cNvSpPr>
          <p:nvPr/>
        </p:nvSpPr>
        <p:spPr bwMode="auto">
          <a:xfrm>
            <a:off x="1970088" y="21272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60F579E3-640E-40D3-BB5F-C834E5A1E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2424" name="Rectangle 24">
            <a:extLst>
              <a:ext uri="{FF2B5EF4-FFF2-40B4-BE49-F238E27FC236}">
                <a16:creationId xmlns:a16="http://schemas.microsoft.com/office/drawing/2014/main" id="{414E043D-99DB-4F9D-A579-4C47E19683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2431" name="Group 31">
            <a:extLst>
              <a:ext uri="{FF2B5EF4-FFF2-40B4-BE49-F238E27FC236}">
                <a16:creationId xmlns:a16="http://schemas.microsoft.com/office/drawing/2014/main" id="{5736592F-E430-49AF-A561-D924900C262C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2425" name="Rectangle 25">
              <a:extLst>
                <a:ext uri="{FF2B5EF4-FFF2-40B4-BE49-F238E27FC236}">
                  <a16:creationId xmlns:a16="http://schemas.microsoft.com/office/drawing/2014/main" id="{0172890B-FCD3-49C1-B0D1-BBAE7EDB5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26" name="Rectangle 26">
              <a:extLst>
                <a:ext uri="{FF2B5EF4-FFF2-40B4-BE49-F238E27FC236}">
                  <a16:creationId xmlns:a16="http://schemas.microsoft.com/office/drawing/2014/main" id="{665062FD-7756-4B84-A2BB-7574C2A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27" name="Line 27">
              <a:extLst>
                <a:ext uri="{FF2B5EF4-FFF2-40B4-BE49-F238E27FC236}">
                  <a16:creationId xmlns:a16="http://schemas.microsoft.com/office/drawing/2014/main" id="{D2AAB3AD-B9D3-470B-ADF0-7E07F13AF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28" name="Rectangle 28">
              <a:extLst>
                <a:ext uri="{FF2B5EF4-FFF2-40B4-BE49-F238E27FC236}">
                  <a16:creationId xmlns:a16="http://schemas.microsoft.com/office/drawing/2014/main" id="{4042BCB6-EA51-454C-99F4-62F7589D6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2429" name="Freeform 29">
              <a:extLst>
                <a:ext uri="{FF2B5EF4-FFF2-40B4-BE49-F238E27FC236}">
                  <a16:creationId xmlns:a16="http://schemas.microsoft.com/office/drawing/2014/main" id="{F6E9D18B-3E7C-4687-B01F-919E61A3A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30" name="Rectangle 30">
              <a:extLst>
                <a:ext uri="{FF2B5EF4-FFF2-40B4-BE49-F238E27FC236}">
                  <a16:creationId xmlns:a16="http://schemas.microsoft.com/office/drawing/2014/main" id="{15278E6C-139C-4B64-9837-81D6409A9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102432" name="Oval 32">
            <a:extLst>
              <a:ext uri="{FF2B5EF4-FFF2-40B4-BE49-F238E27FC236}">
                <a16:creationId xmlns:a16="http://schemas.microsoft.com/office/drawing/2014/main" id="{F890AEF3-C7DA-401F-AFD3-2FA58FF3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6322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33" name="Oval 33">
            <a:extLst>
              <a:ext uri="{FF2B5EF4-FFF2-40B4-BE49-F238E27FC236}">
                <a16:creationId xmlns:a16="http://schemas.microsoft.com/office/drawing/2014/main" id="{D45920BF-8F43-44C5-B2A5-DD145994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50825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34" name="Freeform 34">
            <a:extLst>
              <a:ext uri="{FF2B5EF4-FFF2-40B4-BE49-F238E27FC236}">
                <a16:creationId xmlns:a16="http://schemas.microsoft.com/office/drawing/2014/main" id="{3BFDA7C2-D185-484D-9B5B-FE00EB67F9C9}"/>
              </a:ext>
            </a:extLst>
          </p:cNvPr>
          <p:cNvSpPr>
            <a:spLocks/>
          </p:cNvSpPr>
          <p:nvPr/>
        </p:nvSpPr>
        <p:spPr bwMode="auto">
          <a:xfrm>
            <a:off x="1981200" y="4438650"/>
            <a:ext cx="1201738" cy="554038"/>
          </a:xfrm>
          <a:custGeom>
            <a:avLst/>
            <a:gdLst>
              <a:gd name="T0" fmla="*/ 0 w 757"/>
              <a:gd name="T1" fmla="*/ 0 h 349"/>
              <a:gd name="T2" fmla="*/ 756 w 757"/>
              <a:gd name="T3" fmla="*/ 0 h 349"/>
              <a:gd name="T4" fmla="*/ 756 w 757"/>
              <a:gd name="T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7" h="349">
                <a:moveTo>
                  <a:pt x="0" y="0"/>
                </a:moveTo>
                <a:lnTo>
                  <a:pt x="756" y="0"/>
                </a:lnTo>
                <a:lnTo>
                  <a:pt x="756" y="3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35" name="Rectangle 35">
            <a:extLst>
              <a:ext uri="{FF2B5EF4-FFF2-40B4-BE49-F238E27FC236}">
                <a16:creationId xmlns:a16="http://schemas.microsoft.com/office/drawing/2014/main" id="{E7704942-5475-4643-A062-581E2A2F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NPV(10%)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102436" name="Rectangle 36">
            <a:extLst>
              <a:ext uri="{FF2B5EF4-FFF2-40B4-BE49-F238E27FC236}">
                <a16:creationId xmlns:a16="http://schemas.microsoft.com/office/drawing/2014/main" id="{5AD6FDE0-686C-47BB-9438-FDB07716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95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</a:t>
            </a:r>
            <a:endParaRPr lang="en-US" altLang="en-US" sz="2000"/>
          </a:p>
          <a:p>
            <a:r>
              <a:rPr lang="en-US" altLang="en-US" sz="2000"/>
              <a:t>(1+.10)</a:t>
            </a:r>
          </a:p>
        </p:txBody>
      </p:sp>
      <p:sp>
        <p:nvSpPr>
          <p:cNvPr id="102437" name="Rectangle 37">
            <a:extLst>
              <a:ext uri="{FF2B5EF4-FFF2-40B4-BE49-F238E27FC236}">
                <a16:creationId xmlns:a16="http://schemas.microsoft.com/office/drawing/2014/main" id="{1B809F0A-5B27-4D42-950C-35654BDB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087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500   </a:t>
            </a:r>
            <a:endParaRPr lang="en-US" altLang="en-US" sz="2000"/>
          </a:p>
          <a:p>
            <a:r>
              <a:rPr lang="en-US" altLang="en-US" sz="2000"/>
              <a:t>(1+.10)</a:t>
            </a:r>
            <a:r>
              <a:rPr lang="en-US" altLang="en-US" sz="2000" baseline="30000"/>
              <a:t>2</a:t>
            </a:r>
          </a:p>
        </p:txBody>
      </p:sp>
      <p:sp>
        <p:nvSpPr>
          <p:cNvPr id="102438" name="Rectangle 38">
            <a:extLst>
              <a:ext uri="{FF2B5EF4-FFF2-40B4-BE49-F238E27FC236}">
                <a16:creationId xmlns:a16="http://schemas.microsoft.com/office/drawing/2014/main" id="{E9B76DD6-FCF1-42FE-BB76-14A0DD6D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4,600 </a:t>
            </a:r>
            <a:endParaRPr lang="en-US" altLang="en-US" sz="2000"/>
          </a:p>
          <a:p>
            <a:r>
              <a:rPr lang="en-US" altLang="en-US" sz="2000"/>
              <a:t>(1+ .10)</a:t>
            </a:r>
            <a:r>
              <a:rPr lang="en-US" altLang="en-US" sz="2000" baseline="30000"/>
              <a:t>3</a:t>
            </a:r>
          </a:p>
        </p:txBody>
      </p:sp>
      <p:sp>
        <p:nvSpPr>
          <p:cNvPr id="102439" name="Rectangle 39">
            <a:extLst>
              <a:ext uri="{FF2B5EF4-FFF2-40B4-BE49-F238E27FC236}">
                <a16:creationId xmlns:a16="http://schemas.microsoft.com/office/drawing/2014/main" id="{66FBE845-CC53-4115-812C-477662C39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10,000 </a:t>
            </a:r>
            <a:endParaRPr lang="en-US" altLang="en-US" sz="2000"/>
          </a:p>
          <a:p>
            <a:r>
              <a:rPr lang="en-US" altLang="en-US" sz="2000"/>
              <a:t>(1+ .10)</a:t>
            </a:r>
            <a:r>
              <a:rPr lang="en-US" altLang="en-US" sz="2000" baseline="30000"/>
              <a:t>4</a:t>
            </a:r>
          </a:p>
        </p:txBody>
      </p:sp>
      <p:sp>
        <p:nvSpPr>
          <p:cNvPr id="102440" name="Rectangle 40">
            <a:extLst>
              <a:ext uri="{FF2B5EF4-FFF2-40B4-BE49-F238E27FC236}">
                <a16:creationId xmlns:a16="http://schemas.microsoft.com/office/drawing/2014/main" id="{4C3573B7-8777-4F2F-93A0-11DA911E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$1.154</a:t>
            </a:r>
          </a:p>
        </p:txBody>
      </p:sp>
      <p:sp>
        <p:nvSpPr>
          <p:cNvPr id="102441" name="Oval 41">
            <a:extLst>
              <a:ext uri="{FF2B5EF4-FFF2-40B4-BE49-F238E27FC236}">
                <a16:creationId xmlns:a16="http://schemas.microsoft.com/office/drawing/2014/main" id="{783543C8-8235-40BC-B4FD-6E61DD3E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437515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C131BD7-5F90-4F4C-8AA1-572168D9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8478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14B5D5F-180C-4263-8CC6-0CF859A9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5027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94E259B4-200A-400C-BC12-D91CC01C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5027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406C5A12-A2F5-4C5C-819A-C7049D3E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48196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FBB7409F-4776-4717-8036-0ABC3419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752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517E4F13-7A99-4AC4-966D-1563C7A03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4177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1DC32CA8-7B90-47EA-8B56-7A77E97C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21796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04457" name="Rectangle 9">
            <a:extLst>
              <a:ext uri="{FF2B5EF4-FFF2-40B4-BE49-F238E27FC236}">
                <a16:creationId xmlns:a16="http://schemas.microsoft.com/office/drawing/2014/main" id="{A042A6AE-6308-4D37-BADD-ECEA6219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559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04458" name="Rectangle 10">
            <a:extLst>
              <a:ext uri="{FF2B5EF4-FFF2-40B4-BE49-F238E27FC236}">
                <a16:creationId xmlns:a16="http://schemas.microsoft.com/office/drawing/2014/main" id="{32DDD624-E149-467C-BEC7-5A2BFE52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04459" name="Freeform 11">
            <a:extLst>
              <a:ext uri="{FF2B5EF4-FFF2-40B4-BE49-F238E27FC236}">
                <a16:creationId xmlns:a16="http://schemas.microsoft.com/office/drawing/2014/main" id="{FA4818BE-0E36-4E96-BE23-AC76131A7A26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4468" name="Group 20">
            <a:extLst>
              <a:ext uri="{FF2B5EF4-FFF2-40B4-BE49-F238E27FC236}">
                <a16:creationId xmlns:a16="http://schemas.microsoft.com/office/drawing/2014/main" id="{6BB53663-69A7-486C-A729-F57B0AD61154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2359025"/>
            <a:ext cx="115888" cy="2233613"/>
            <a:chOff x="1168" y="1486"/>
            <a:chExt cx="73" cy="1407"/>
          </a:xfrm>
        </p:grpSpPr>
        <p:grpSp>
          <p:nvGrpSpPr>
            <p:cNvPr id="104464" name="Group 16">
              <a:extLst>
                <a:ext uri="{FF2B5EF4-FFF2-40B4-BE49-F238E27FC236}">
                  <a16:creationId xmlns:a16="http://schemas.microsoft.com/office/drawing/2014/main" id="{6AC735B2-4E46-4723-995B-AD3F5041E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2034"/>
              <a:ext cx="73" cy="859"/>
              <a:chOff x="1168" y="2034"/>
              <a:chExt cx="73" cy="859"/>
            </a:xfrm>
          </p:grpSpPr>
          <p:sp>
            <p:nvSpPr>
              <p:cNvPr id="104460" name="Line 12">
                <a:extLst>
                  <a:ext uri="{FF2B5EF4-FFF2-40B4-BE49-F238E27FC236}">
                    <a16:creationId xmlns:a16="http://schemas.microsoft.com/office/drawing/2014/main" id="{63A0C835-33EF-4521-BEAC-F19194CBD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03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4461" name="Line 13">
                <a:extLst>
                  <a:ext uri="{FF2B5EF4-FFF2-40B4-BE49-F238E27FC236}">
                    <a16:creationId xmlns:a16="http://schemas.microsoft.com/office/drawing/2014/main" id="{C6020C4C-29EB-4B61-9422-9F041EB22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615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4462" name="Line 14">
                <a:extLst>
                  <a:ext uri="{FF2B5EF4-FFF2-40B4-BE49-F238E27FC236}">
                    <a16:creationId xmlns:a16="http://schemas.microsoft.com/office/drawing/2014/main" id="{51E70F28-700A-4A12-856C-83EF425D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34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4463" name="Line 15">
                <a:extLst>
                  <a:ext uri="{FF2B5EF4-FFF2-40B4-BE49-F238E27FC236}">
                    <a16:creationId xmlns:a16="http://schemas.microsoft.com/office/drawing/2014/main" id="{66813CD4-B625-4C54-893D-1CF6EAD6B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893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4467" name="Group 19">
              <a:extLst>
                <a:ext uri="{FF2B5EF4-FFF2-40B4-BE49-F238E27FC236}">
                  <a16:creationId xmlns:a16="http://schemas.microsoft.com/office/drawing/2014/main" id="{8BAF80A9-10DB-4317-B9A9-CB6807AFA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67" cy="278"/>
              <a:chOff x="1168" y="1486"/>
              <a:chExt cx="67" cy="278"/>
            </a:xfrm>
          </p:grpSpPr>
          <p:sp>
            <p:nvSpPr>
              <p:cNvPr id="104465" name="Line 17">
                <a:extLst>
                  <a:ext uri="{FF2B5EF4-FFF2-40B4-BE49-F238E27FC236}">
                    <a16:creationId xmlns:a16="http://schemas.microsoft.com/office/drawing/2014/main" id="{DC33341F-E343-416F-8A5E-FF089A18C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48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4466" name="Line 18">
                <a:extLst>
                  <a:ext uri="{FF2B5EF4-FFF2-40B4-BE49-F238E27FC236}">
                    <a16:creationId xmlns:a16="http://schemas.microsoft.com/office/drawing/2014/main" id="{A72B829A-6F68-40BD-8A3B-66398F9AB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76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04469" name="Rectangle 21">
            <a:extLst>
              <a:ext uri="{FF2B5EF4-FFF2-40B4-BE49-F238E27FC236}">
                <a16:creationId xmlns:a16="http://schemas.microsoft.com/office/drawing/2014/main" id="{D7A64AEE-D8E5-43D2-90D4-E24897DA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04470" name="Freeform 22">
            <a:extLst>
              <a:ext uri="{FF2B5EF4-FFF2-40B4-BE49-F238E27FC236}">
                <a16:creationId xmlns:a16="http://schemas.microsoft.com/office/drawing/2014/main" id="{59643CA2-1BB2-4EA1-8552-88C6790A92EF}"/>
              </a:ext>
            </a:extLst>
          </p:cNvPr>
          <p:cNvSpPr>
            <a:spLocks/>
          </p:cNvSpPr>
          <p:nvPr/>
        </p:nvSpPr>
        <p:spPr bwMode="auto">
          <a:xfrm>
            <a:off x="1970088" y="21272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471" name="Rectangle 23">
            <a:extLst>
              <a:ext uri="{FF2B5EF4-FFF2-40B4-BE49-F238E27FC236}">
                <a16:creationId xmlns:a16="http://schemas.microsoft.com/office/drawing/2014/main" id="{BBC7C095-CFA4-40A4-A4ED-84F695679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4472" name="Rectangle 24">
            <a:extLst>
              <a:ext uri="{FF2B5EF4-FFF2-40B4-BE49-F238E27FC236}">
                <a16:creationId xmlns:a16="http://schemas.microsoft.com/office/drawing/2014/main" id="{6DFA0387-A065-4AF9-9102-05CE294CB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4479" name="Group 31">
            <a:extLst>
              <a:ext uri="{FF2B5EF4-FFF2-40B4-BE49-F238E27FC236}">
                <a16:creationId xmlns:a16="http://schemas.microsoft.com/office/drawing/2014/main" id="{331F80C2-1909-43E9-B6DE-D33E8BA8A226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4473" name="Rectangle 25">
              <a:extLst>
                <a:ext uri="{FF2B5EF4-FFF2-40B4-BE49-F238E27FC236}">
                  <a16:creationId xmlns:a16="http://schemas.microsoft.com/office/drawing/2014/main" id="{88A5AA7C-8523-44A4-BF74-96FBFD6E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74" name="Rectangle 26">
              <a:extLst>
                <a:ext uri="{FF2B5EF4-FFF2-40B4-BE49-F238E27FC236}">
                  <a16:creationId xmlns:a16="http://schemas.microsoft.com/office/drawing/2014/main" id="{FA22D6EA-EA2A-45A8-89F6-B7787FFF9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75" name="Line 27">
              <a:extLst>
                <a:ext uri="{FF2B5EF4-FFF2-40B4-BE49-F238E27FC236}">
                  <a16:creationId xmlns:a16="http://schemas.microsoft.com/office/drawing/2014/main" id="{13F0B17A-02F2-45CC-9B76-27D77D68E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76" name="Rectangle 28">
              <a:extLst>
                <a:ext uri="{FF2B5EF4-FFF2-40B4-BE49-F238E27FC236}">
                  <a16:creationId xmlns:a16="http://schemas.microsoft.com/office/drawing/2014/main" id="{40EBF334-DB06-45FF-A7D4-44EB36A30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4477" name="Freeform 29">
              <a:extLst>
                <a:ext uri="{FF2B5EF4-FFF2-40B4-BE49-F238E27FC236}">
                  <a16:creationId xmlns:a16="http://schemas.microsoft.com/office/drawing/2014/main" id="{0F939809-946B-4BD6-B031-8FE832FEA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478" name="Rectangle 30">
              <a:extLst>
                <a:ext uri="{FF2B5EF4-FFF2-40B4-BE49-F238E27FC236}">
                  <a16:creationId xmlns:a16="http://schemas.microsoft.com/office/drawing/2014/main" id="{92D2431C-BE70-4C9F-82BF-E5C9D35A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104480" name="Rectangle 32">
            <a:extLst>
              <a:ext uri="{FF2B5EF4-FFF2-40B4-BE49-F238E27FC236}">
                <a16:creationId xmlns:a16="http://schemas.microsoft.com/office/drawing/2014/main" id="{95AEF34F-74A5-4486-B2ED-71B6919D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NPV(15%)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104481" name="Rectangle 33">
            <a:extLst>
              <a:ext uri="{FF2B5EF4-FFF2-40B4-BE49-F238E27FC236}">
                <a16:creationId xmlns:a16="http://schemas.microsoft.com/office/drawing/2014/main" id="{C7BE0C09-45A3-4535-92AC-31DA00649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95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</a:t>
            </a:r>
            <a:endParaRPr lang="en-US" altLang="en-US" sz="2000"/>
          </a:p>
          <a:p>
            <a:r>
              <a:rPr lang="en-US" altLang="en-US" sz="2000"/>
              <a:t>(1+.15)</a:t>
            </a:r>
          </a:p>
        </p:txBody>
      </p:sp>
      <p:sp>
        <p:nvSpPr>
          <p:cNvPr id="104482" name="Rectangle 34">
            <a:extLst>
              <a:ext uri="{FF2B5EF4-FFF2-40B4-BE49-F238E27FC236}">
                <a16:creationId xmlns:a16="http://schemas.microsoft.com/office/drawing/2014/main" id="{CFEF6E7F-16F9-4D52-A27F-37E0BF99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087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500   </a:t>
            </a:r>
            <a:endParaRPr lang="en-US" altLang="en-US" sz="2000"/>
          </a:p>
          <a:p>
            <a:r>
              <a:rPr lang="en-US" altLang="en-US" sz="2000"/>
              <a:t>(1+.15)</a:t>
            </a:r>
            <a:r>
              <a:rPr lang="en-US" altLang="en-US" sz="2000" baseline="30000"/>
              <a:t>2</a:t>
            </a:r>
          </a:p>
        </p:txBody>
      </p:sp>
      <p:sp>
        <p:nvSpPr>
          <p:cNvPr id="104483" name="Rectangle 35">
            <a:extLst>
              <a:ext uri="{FF2B5EF4-FFF2-40B4-BE49-F238E27FC236}">
                <a16:creationId xmlns:a16="http://schemas.microsoft.com/office/drawing/2014/main" id="{6A22FEB5-C196-45C6-A44D-5189479EF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4,600 </a:t>
            </a:r>
            <a:endParaRPr lang="en-US" altLang="en-US" sz="2000"/>
          </a:p>
          <a:p>
            <a:r>
              <a:rPr lang="en-US" altLang="en-US" sz="2000"/>
              <a:t>(1+ .15)</a:t>
            </a:r>
            <a:r>
              <a:rPr lang="en-US" altLang="en-US" sz="2000" baseline="30000"/>
              <a:t>3</a:t>
            </a:r>
          </a:p>
        </p:txBody>
      </p:sp>
      <p:sp>
        <p:nvSpPr>
          <p:cNvPr id="104484" name="Rectangle 36">
            <a:extLst>
              <a:ext uri="{FF2B5EF4-FFF2-40B4-BE49-F238E27FC236}">
                <a16:creationId xmlns:a16="http://schemas.microsoft.com/office/drawing/2014/main" id="{0FE2E050-94C8-42D6-94E6-261589C75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10,000 </a:t>
            </a:r>
            <a:endParaRPr lang="en-US" altLang="en-US" sz="2000"/>
          </a:p>
          <a:p>
            <a:r>
              <a:rPr lang="en-US" altLang="en-US" sz="2000"/>
              <a:t>(1+ .15)</a:t>
            </a:r>
            <a:r>
              <a:rPr lang="en-US" altLang="en-US" sz="2000" baseline="30000"/>
              <a:t>4</a:t>
            </a:r>
          </a:p>
        </p:txBody>
      </p:sp>
      <p:sp>
        <p:nvSpPr>
          <p:cNvPr id="104485" name="Rectangle 37">
            <a:extLst>
              <a:ext uri="{FF2B5EF4-FFF2-40B4-BE49-F238E27FC236}">
                <a16:creationId xmlns:a16="http://schemas.microsoft.com/office/drawing/2014/main" id="{64211004-9308-48BE-97D0-45084682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–$445</a:t>
            </a:r>
          </a:p>
        </p:txBody>
      </p:sp>
      <p:grpSp>
        <p:nvGrpSpPr>
          <p:cNvPr id="104490" name="Group 42">
            <a:extLst>
              <a:ext uri="{FF2B5EF4-FFF2-40B4-BE49-F238E27FC236}">
                <a16:creationId xmlns:a16="http://schemas.microsoft.com/office/drawing/2014/main" id="{2FA680CA-A51A-48CC-B7AB-FCA399C45466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2508250"/>
            <a:ext cx="1966912" cy="2809875"/>
            <a:chOff x="1213" y="1580"/>
            <a:chExt cx="1239" cy="1770"/>
          </a:xfrm>
        </p:grpSpPr>
        <p:sp>
          <p:nvSpPr>
            <p:cNvPr id="104486" name="Oval 38">
              <a:extLst>
                <a:ext uri="{FF2B5EF4-FFF2-40B4-BE49-F238E27FC236}">
                  <a16:creationId xmlns:a16="http://schemas.microsoft.com/office/drawing/2014/main" id="{D6ED2068-FE97-434C-A42F-EA5F2AD7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2288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87" name="Oval 39">
              <a:extLst>
                <a:ext uri="{FF2B5EF4-FFF2-40B4-BE49-F238E27FC236}">
                  <a16:creationId xmlns:a16="http://schemas.microsoft.com/office/drawing/2014/main" id="{0D1E5672-E79D-4661-AEA2-7984788F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580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88" name="Oval 40">
              <a:extLst>
                <a:ext uri="{FF2B5EF4-FFF2-40B4-BE49-F238E27FC236}">
                  <a16:creationId xmlns:a16="http://schemas.microsoft.com/office/drawing/2014/main" id="{4780B728-AFF5-4DA5-BD67-2AE2E77C9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756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89" name="Oval 41">
              <a:extLst>
                <a:ext uri="{FF2B5EF4-FFF2-40B4-BE49-F238E27FC236}">
                  <a16:creationId xmlns:a16="http://schemas.microsoft.com/office/drawing/2014/main" id="{E43ADAF0-3399-4AD1-BFE4-9910A74C5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308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21" name="Group 25">
            <a:extLst>
              <a:ext uri="{FF2B5EF4-FFF2-40B4-BE49-F238E27FC236}">
                <a16:creationId xmlns:a16="http://schemas.microsoft.com/office/drawing/2014/main" id="{8EC66527-49A6-482C-8F41-19767E021B36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106498" name="Rectangle 2">
              <a:extLst>
                <a:ext uri="{FF2B5EF4-FFF2-40B4-BE49-F238E27FC236}">
                  <a16:creationId xmlns:a16="http://schemas.microsoft.com/office/drawing/2014/main" id="{8D2A1098-50A4-43DC-9B39-C16B0849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499" name="Rectangle 3">
              <a:extLst>
                <a:ext uri="{FF2B5EF4-FFF2-40B4-BE49-F238E27FC236}">
                  <a16:creationId xmlns:a16="http://schemas.microsoft.com/office/drawing/2014/main" id="{AC7C346C-9202-48EB-9251-4A23D8B78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06500" name="Rectangle 4">
              <a:extLst>
                <a:ext uri="{FF2B5EF4-FFF2-40B4-BE49-F238E27FC236}">
                  <a16:creationId xmlns:a16="http://schemas.microsoft.com/office/drawing/2014/main" id="{A20AF5EF-8A0A-4540-87A6-097083415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35F1268C-5E4D-4DFD-8D67-0D39564B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06502" name="Rectangle 6">
              <a:extLst>
                <a:ext uri="{FF2B5EF4-FFF2-40B4-BE49-F238E27FC236}">
                  <a16:creationId xmlns:a16="http://schemas.microsoft.com/office/drawing/2014/main" id="{A5C544E7-12CA-4C4F-BBDD-2864F5BDF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06503" name="Rectangle 7">
              <a:extLst>
                <a:ext uri="{FF2B5EF4-FFF2-40B4-BE49-F238E27FC236}">
                  <a16:creationId xmlns:a16="http://schemas.microsoft.com/office/drawing/2014/main" id="{AE06C965-13CB-4928-AC60-94E21A3D2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06504" name="Rectangle 8">
              <a:extLst>
                <a:ext uri="{FF2B5EF4-FFF2-40B4-BE49-F238E27FC236}">
                  <a16:creationId xmlns:a16="http://schemas.microsoft.com/office/drawing/2014/main" id="{A6D7BCE1-9F82-4315-A835-95C154230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06505" name="Rectangle 9">
              <a:extLst>
                <a:ext uri="{FF2B5EF4-FFF2-40B4-BE49-F238E27FC236}">
                  <a16:creationId xmlns:a16="http://schemas.microsoft.com/office/drawing/2014/main" id="{B08FE542-0561-4AA7-BB6D-F935D3012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06506" name="Rectangle 10">
              <a:extLst>
                <a:ext uri="{FF2B5EF4-FFF2-40B4-BE49-F238E27FC236}">
                  <a16:creationId xmlns:a16="http://schemas.microsoft.com/office/drawing/2014/main" id="{397C8F60-710A-425B-8028-CD6062FD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sp>
          <p:nvSpPr>
            <p:cNvPr id="106507" name="Freeform 11">
              <a:extLst>
                <a:ext uri="{FF2B5EF4-FFF2-40B4-BE49-F238E27FC236}">
                  <a16:creationId xmlns:a16="http://schemas.microsoft.com/office/drawing/2014/main" id="{95F7B2FC-AFDE-432A-9738-9D3B054AD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033"/>
              <a:ext cx="1702" cy="1359"/>
            </a:xfrm>
            <a:custGeom>
              <a:avLst/>
              <a:gdLst>
                <a:gd name="T0" fmla="*/ 0 w 1702"/>
                <a:gd name="T1" fmla="*/ 0 h 1359"/>
                <a:gd name="T2" fmla="*/ 302 w 1702"/>
                <a:gd name="T3" fmla="*/ 453 h 1359"/>
                <a:gd name="T4" fmla="*/ 765 w 1702"/>
                <a:gd name="T5" fmla="*/ 802 h 1359"/>
                <a:gd name="T6" fmla="*/ 1252 w 1702"/>
                <a:gd name="T7" fmla="*/ 1142 h 1359"/>
                <a:gd name="T8" fmla="*/ 1701 w 1702"/>
                <a:gd name="T9" fmla="*/ 1358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1359">
                  <a:moveTo>
                    <a:pt x="0" y="0"/>
                  </a:moveTo>
                  <a:lnTo>
                    <a:pt x="302" y="453"/>
                  </a:lnTo>
                  <a:lnTo>
                    <a:pt x="765" y="802"/>
                  </a:lnTo>
                  <a:lnTo>
                    <a:pt x="1252" y="1142"/>
                  </a:lnTo>
                  <a:lnTo>
                    <a:pt x="1701" y="1358"/>
                  </a:lnTo>
                </a:path>
              </a:pathLst>
            </a:custGeom>
            <a:noFill/>
            <a:ln w="25400" cap="rnd" cmpd="sng">
              <a:solidFill>
                <a:srgbClr val="00B7A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6516" name="Group 20">
              <a:extLst>
                <a:ext uri="{FF2B5EF4-FFF2-40B4-BE49-F238E27FC236}">
                  <a16:creationId xmlns:a16="http://schemas.microsoft.com/office/drawing/2014/main" id="{DBBB8E25-6C8D-4D56-9E81-29A3DB21B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106512" name="Group 16">
                <a:extLst>
                  <a:ext uri="{FF2B5EF4-FFF2-40B4-BE49-F238E27FC236}">
                    <a16:creationId xmlns:a16="http://schemas.microsoft.com/office/drawing/2014/main" id="{10D1F663-1458-4523-9042-B1EC91E909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106508" name="Line 12">
                  <a:extLst>
                    <a:ext uri="{FF2B5EF4-FFF2-40B4-BE49-F238E27FC236}">
                      <a16:creationId xmlns:a16="http://schemas.microsoft.com/office/drawing/2014/main" id="{D6EAF151-655D-4F49-B422-E52C43D128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09" name="Line 13">
                  <a:extLst>
                    <a:ext uri="{FF2B5EF4-FFF2-40B4-BE49-F238E27FC236}">
                      <a16:creationId xmlns:a16="http://schemas.microsoft.com/office/drawing/2014/main" id="{C85A67D2-092C-47DD-91E4-3A296B735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10" name="Line 14">
                  <a:extLst>
                    <a:ext uri="{FF2B5EF4-FFF2-40B4-BE49-F238E27FC236}">
                      <a16:creationId xmlns:a16="http://schemas.microsoft.com/office/drawing/2014/main" id="{52484882-ACDD-4A55-B45F-E6923EB074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11" name="Line 15">
                  <a:extLst>
                    <a:ext uri="{FF2B5EF4-FFF2-40B4-BE49-F238E27FC236}">
                      <a16:creationId xmlns:a16="http://schemas.microsoft.com/office/drawing/2014/main" id="{10E3D418-3C57-447A-8160-9759B63DA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6515" name="Group 19">
                <a:extLst>
                  <a:ext uri="{FF2B5EF4-FFF2-40B4-BE49-F238E27FC236}">
                    <a16:creationId xmlns:a16="http://schemas.microsoft.com/office/drawing/2014/main" id="{331A6E9F-C684-4918-8091-869E55400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106513" name="Line 17">
                  <a:extLst>
                    <a:ext uri="{FF2B5EF4-FFF2-40B4-BE49-F238E27FC236}">
                      <a16:creationId xmlns:a16="http://schemas.microsoft.com/office/drawing/2014/main" id="{31C3E3A8-5D4F-4491-93F5-CF322015C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14" name="Line 18">
                  <a:extLst>
                    <a:ext uri="{FF2B5EF4-FFF2-40B4-BE49-F238E27FC236}">
                      <a16:creationId xmlns:a16="http://schemas.microsoft.com/office/drawing/2014/main" id="{6259804E-AC5A-4614-9FB8-6387304884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06517" name="Rectangle 21">
              <a:extLst>
                <a:ext uri="{FF2B5EF4-FFF2-40B4-BE49-F238E27FC236}">
                  <a16:creationId xmlns:a16="http://schemas.microsoft.com/office/drawing/2014/main" id="{5CB3B0CF-2CFF-4392-A56C-A4737E432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06518" name="Freeform 22">
              <a:extLst>
                <a:ext uri="{FF2B5EF4-FFF2-40B4-BE49-F238E27FC236}">
                  <a16:creationId xmlns:a16="http://schemas.microsoft.com/office/drawing/2014/main" id="{0EE74214-ED4C-4D72-83CE-BB96A5AF0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19" name="Freeform 23">
              <a:extLst>
                <a:ext uri="{FF2B5EF4-FFF2-40B4-BE49-F238E27FC236}">
                  <a16:creationId xmlns:a16="http://schemas.microsoft.com/office/drawing/2014/main" id="{93FC903D-7612-4C14-ABAE-9373F9E00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1580"/>
              <a:ext cx="1264" cy="1721"/>
            </a:xfrm>
            <a:custGeom>
              <a:avLst/>
              <a:gdLst>
                <a:gd name="T0" fmla="*/ 0 w 1264"/>
                <a:gd name="T1" fmla="*/ 0 h 1721"/>
                <a:gd name="T2" fmla="*/ 299 w 1264"/>
                <a:gd name="T3" fmla="*/ 712 h 1721"/>
                <a:gd name="T4" fmla="*/ 776 w 1264"/>
                <a:gd name="T5" fmla="*/ 1236 h 1721"/>
                <a:gd name="T6" fmla="*/ 1263 w 1264"/>
                <a:gd name="T7" fmla="*/ 172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721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63" y="1720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20" name="Rectangle 24">
              <a:extLst>
                <a:ext uri="{FF2B5EF4-FFF2-40B4-BE49-F238E27FC236}">
                  <a16:creationId xmlns:a16="http://schemas.microsoft.com/office/drawing/2014/main" id="{D47BF7CD-C32B-4C1A-95E4-C30917FA0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1548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</p:grpSp>
      <p:sp>
        <p:nvSpPr>
          <p:cNvPr id="106522" name="Rectangle 26">
            <a:extLst>
              <a:ext uri="{FF2B5EF4-FFF2-40B4-BE49-F238E27FC236}">
                <a16:creationId xmlns:a16="http://schemas.microsoft.com/office/drawing/2014/main" id="{FF384AF5-1A66-49C2-8F4E-B3FE0B133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6523" name="Rectangle 27">
            <a:extLst>
              <a:ext uri="{FF2B5EF4-FFF2-40B4-BE49-F238E27FC236}">
                <a16:creationId xmlns:a16="http://schemas.microsoft.com/office/drawing/2014/main" id="{91810292-0C22-487A-8CB6-83564C82C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6530" name="Group 34">
            <a:extLst>
              <a:ext uri="{FF2B5EF4-FFF2-40B4-BE49-F238E27FC236}">
                <a16:creationId xmlns:a16="http://schemas.microsoft.com/office/drawing/2014/main" id="{D6EF0195-961C-4558-916A-DDF8E5ABA0EB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6524" name="Rectangle 28">
              <a:extLst>
                <a:ext uri="{FF2B5EF4-FFF2-40B4-BE49-F238E27FC236}">
                  <a16:creationId xmlns:a16="http://schemas.microsoft.com/office/drawing/2014/main" id="{C37E00F7-2661-44BE-BC0A-C7AA23D8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25" name="Rectangle 29">
              <a:extLst>
                <a:ext uri="{FF2B5EF4-FFF2-40B4-BE49-F238E27FC236}">
                  <a16:creationId xmlns:a16="http://schemas.microsoft.com/office/drawing/2014/main" id="{A428BC49-74B7-4D52-918C-681EA9A00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26" name="Line 30">
              <a:extLst>
                <a:ext uri="{FF2B5EF4-FFF2-40B4-BE49-F238E27FC236}">
                  <a16:creationId xmlns:a16="http://schemas.microsoft.com/office/drawing/2014/main" id="{19FC8801-B25B-414A-B7CB-268688606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27" name="Rectangle 31">
              <a:extLst>
                <a:ext uri="{FF2B5EF4-FFF2-40B4-BE49-F238E27FC236}">
                  <a16:creationId xmlns:a16="http://schemas.microsoft.com/office/drawing/2014/main" id="{1712A9F1-0AC3-4BAC-AD23-9250745CE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6528" name="Freeform 32">
              <a:extLst>
                <a:ext uri="{FF2B5EF4-FFF2-40B4-BE49-F238E27FC236}">
                  <a16:creationId xmlns:a16="http://schemas.microsoft.com/office/drawing/2014/main" id="{1F1D3B23-BA6C-4423-9666-026AF8A17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29" name="Rectangle 33">
              <a:extLst>
                <a:ext uri="{FF2B5EF4-FFF2-40B4-BE49-F238E27FC236}">
                  <a16:creationId xmlns:a16="http://schemas.microsoft.com/office/drawing/2014/main" id="{8C0D14A0-9F50-423C-9D81-F6B0F30CA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106531" name="Rectangle 35">
            <a:extLst>
              <a:ext uri="{FF2B5EF4-FFF2-40B4-BE49-F238E27FC236}">
                <a16:creationId xmlns:a16="http://schemas.microsoft.com/office/drawing/2014/main" id="{7CDF5C3D-A539-4F11-87F7-248B6277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6003925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Connect the Points</a:t>
            </a:r>
          </a:p>
        </p:txBody>
      </p:sp>
      <p:grpSp>
        <p:nvGrpSpPr>
          <p:cNvPr id="106536" name="Group 40">
            <a:extLst>
              <a:ext uri="{FF2B5EF4-FFF2-40B4-BE49-F238E27FC236}">
                <a16:creationId xmlns:a16="http://schemas.microsoft.com/office/drawing/2014/main" id="{601855E2-F1EC-44A6-A3C3-C8CEB0AA9C40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2508250"/>
            <a:ext cx="1966912" cy="2809875"/>
            <a:chOff x="1213" y="1580"/>
            <a:chExt cx="1239" cy="1770"/>
          </a:xfrm>
        </p:grpSpPr>
        <p:sp>
          <p:nvSpPr>
            <p:cNvPr id="106532" name="Oval 36">
              <a:extLst>
                <a:ext uri="{FF2B5EF4-FFF2-40B4-BE49-F238E27FC236}">
                  <a16:creationId xmlns:a16="http://schemas.microsoft.com/office/drawing/2014/main" id="{15F01403-C216-4B6C-B380-367C3EC2E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2288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33" name="Oval 37">
              <a:extLst>
                <a:ext uri="{FF2B5EF4-FFF2-40B4-BE49-F238E27FC236}">
                  <a16:creationId xmlns:a16="http://schemas.microsoft.com/office/drawing/2014/main" id="{6D606511-8864-46E5-A6C2-36E04EC9E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580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34" name="Oval 38">
              <a:extLst>
                <a:ext uri="{FF2B5EF4-FFF2-40B4-BE49-F238E27FC236}">
                  <a16:creationId xmlns:a16="http://schemas.microsoft.com/office/drawing/2014/main" id="{A84625DE-7CE9-41FA-A69E-090184E16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756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35" name="Oval 39">
              <a:extLst>
                <a:ext uri="{FF2B5EF4-FFF2-40B4-BE49-F238E27FC236}">
                  <a16:creationId xmlns:a16="http://schemas.microsoft.com/office/drawing/2014/main" id="{084212C3-86EF-43CD-89F2-4138A6F4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308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69" name="Group 25">
            <a:extLst>
              <a:ext uri="{FF2B5EF4-FFF2-40B4-BE49-F238E27FC236}">
                <a16:creationId xmlns:a16="http://schemas.microsoft.com/office/drawing/2014/main" id="{039F749F-A6F7-4E9C-BF50-9805BE4E2843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108546" name="Rectangle 2">
              <a:extLst>
                <a:ext uri="{FF2B5EF4-FFF2-40B4-BE49-F238E27FC236}">
                  <a16:creationId xmlns:a16="http://schemas.microsoft.com/office/drawing/2014/main" id="{DBC55239-FDE8-4318-840F-577D4FF0B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47" name="Rectangle 3">
              <a:extLst>
                <a:ext uri="{FF2B5EF4-FFF2-40B4-BE49-F238E27FC236}">
                  <a16:creationId xmlns:a16="http://schemas.microsoft.com/office/drawing/2014/main" id="{3F238DF4-A81E-4B1B-928B-6910272E8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08548" name="Rectangle 4">
              <a:extLst>
                <a:ext uri="{FF2B5EF4-FFF2-40B4-BE49-F238E27FC236}">
                  <a16:creationId xmlns:a16="http://schemas.microsoft.com/office/drawing/2014/main" id="{99524C4B-EA39-4234-8ECA-6FE47E3F3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08549" name="Rectangle 5">
              <a:extLst>
                <a:ext uri="{FF2B5EF4-FFF2-40B4-BE49-F238E27FC236}">
                  <a16:creationId xmlns:a16="http://schemas.microsoft.com/office/drawing/2014/main" id="{A5FB49A2-27A5-4ACE-88DC-9F608D21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08550" name="Rectangle 6">
              <a:extLst>
                <a:ext uri="{FF2B5EF4-FFF2-40B4-BE49-F238E27FC236}">
                  <a16:creationId xmlns:a16="http://schemas.microsoft.com/office/drawing/2014/main" id="{8898F022-245C-4A50-9531-7766EEB3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08551" name="Rectangle 7">
              <a:extLst>
                <a:ext uri="{FF2B5EF4-FFF2-40B4-BE49-F238E27FC236}">
                  <a16:creationId xmlns:a16="http://schemas.microsoft.com/office/drawing/2014/main" id="{7F7956FE-1A68-4996-8AF3-C9275F4A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08552" name="Rectangle 8">
              <a:extLst>
                <a:ext uri="{FF2B5EF4-FFF2-40B4-BE49-F238E27FC236}">
                  <a16:creationId xmlns:a16="http://schemas.microsoft.com/office/drawing/2014/main" id="{8C9B1D49-AA2A-487C-A400-06747CCE8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08553" name="Rectangle 9">
              <a:extLst>
                <a:ext uri="{FF2B5EF4-FFF2-40B4-BE49-F238E27FC236}">
                  <a16:creationId xmlns:a16="http://schemas.microsoft.com/office/drawing/2014/main" id="{6F54873F-70D9-4ABF-A421-98C61FE89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08554" name="Rectangle 10">
              <a:extLst>
                <a:ext uri="{FF2B5EF4-FFF2-40B4-BE49-F238E27FC236}">
                  <a16:creationId xmlns:a16="http://schemas.microsoft.com/office/drawing/2014/main" id="{B978F705-799F-45F4-A83B-C763B0E96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sp>
          <p:nvSpPr>
            <p:cNvPr id="108555" name="Freeform 11">
              <a:extLst>
                <a:ext uri="{FF2B5EF4-FFF2-40B4-BE49-F238E27FC236}">
                  <a16:creationId xmlns:a16="http://schemas.microsoft.com/office/drawing/2014/main" id="{C328AC8F-25EF-45C9-99D8-5D01400CE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033"/>
              <a:ext cx="1702" cy="1359"/>
            </a:xfrm>
            <a:custGeom>
              <a:avLst/>
              <a:gdLst>
                <a:gd name="T0" fmla="*/ 0 w 1702"/>
                <a:gd name="T1" fmla="*/ 0 h 1359"/>
                <a:gd name="T2" fmla="*/ 302 w 1702"/>
                <a:gd name="T3" fmla="*/ 453 h 1359"/>
                <a:gd name="T4" fmla="*/ 765 w 1702"/>
                <a:gd name="T5" fmla="*/ 802 h 1359"/>
                <a:gd name="T6" fmla="*/ 1252 w 1702"/>
                <a:gd name="T7" fmla="*/ 1142 h 1359"/>
                <a:gd name="T8" fmla="*/ 1701 w 1702"/>
                <a:gd name="T9" fmla="*/ 1358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1359">
                  <a:moveTo>
                    <a:pt x="0" y="0"/>
                  </a:moveTo>
                  <a:lnTo>
                    <a:pt x="302" y="453"/>
                  </a:lnTo>
                  <a:lnTo>
                    <a:pt x="765" y="802"/>
                  </a:lnTo>
                  <a:lnTo>
                    <a:pt x="1252" y="1142"/>
                  </a:lnTo>
                  <a:lnTo>
                    <a:pt x="1701" y="1358"/>
                  </a:lnTo>
                </a:path>
              </a:pathLst>
            </a:custGeom>
            <a:noFill/>
            <a:ln w="25400" cap="rnd" cmpd="sng">
              <a:solidFill>
                <a:srgbClr val="00B7A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8564" name="Group 20">
              <a:extLst>
                <a:ext uri="{FF2B5EF4-FFF2-40B4-BE49-F238E27FC236}">
                  <a16:creationId xmlns:a16="http://schemas.microsoft.com/office/drawing/2014/main" id="{74C596C0-C6C3-4843-852E-A17C84B51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108560" name="Group 16">
                <a:extLst>
                  <a:ext uri="{FF2B5EF4-FFF2-40B4-BE49-F238E27FC236}">
                    <a16:creationId xmlns:a16="http://schemas.microsoft.com/office/drawing/2014/main" id="{4B18C7C4-9265-48AF-9D7E-523E2284F0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108556" name="Line 12">
                  <a:extLst>
                    <a:ext uri="{FF2B5EF4-FFF2-40B4-BE49-F238E27FC236}">
                      <a16:creationId xmlns:a16="http://schemas.microsoft.com/office/drawing/2014/main" id="{B10D7EAA-C36A-4859-8BE5-C00D1BC0E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57" name="Line 13">
                  <a:extLst>
                    <a:ext uri="{FF2B5EF4-FFF2-40B4-BE49-F238E27FC236}">
                      <a16:creationId xmlns:a16="http://schemas.microsoft.com/office/drawing/2014/main" id="{526690C5-B1E0-4D9C-A704-3BE17910F3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58" name="Line 14">
                  <a:extLst>
                    <a:ext uri="{FF2B5EF4-FFF2-40B4-BE49-F238E27FC236}">
                      <a16:creationId xmlns:a16="http://schemas.microsoft.com/office/drawing/2014/main" id="{DD0A2682-841B-4B0D-B4BA-774A0AF1E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59" name="Line 15">
                  <a:extLst>
                    <a:ext uri="{FF2B5EF4-FFF2-40B4-BE49-F238E27FC236}">
                      <a16:creationId xmlns:a16="http://schemas.microsoft.com/office/drawing/2014/main" id="{61CB6A16-1A18-457B-BEC4-2E5A7812DA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8563" name="Group 19">
                <a:extLst>
                  <a:ext uri="{FF2B5EF4-FFF2-40B4-BE49-F238E27FC236}">
                    <a16:creationId xmlns:a16="http://schemas.microsoft.com/office/drawing/2014/main" id="{D9584EB6-08DE-4E86-A7BD-CA71EDE63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108561" name="Line 17">
                  <a:extLst>
                    <a:ext uri="{FF2B5EF4-FFF2-40B4-BE49-F238E27FC236}">
                      <a16:creationId xmlns:a16="http://schemas.microsoft.com/office/drawing/2014/main" id="{4B11C843-0ACB-47F7-8342-E3BFD6D4A5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62" name="Line 18">
                  <a:extLst>
                    <a:ext uri="{FF2B5EF4-FFF2-40B4-BE49-F238E27FC236}">
                      <a16:creationId xmlns:a16="http://schemas.microsoft.com/office/drawing/2014/main" id="{8A63F77F-AC76-46C3-9844-2D0E578FDF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08565" name="Rectangle 21">
              <a:extLst>
                <a:ext uri="{FF2B5EF4-FFF2-40B4-BE49-F238E27FC236}">
                  <a16:creationId xmlns:a16="http://schemas.microsoft.com/office/drawing/2014/main" id="{F181AFFB-2238-4055-AC92-3E370BCD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08566" name="Freeform 22">
              <a:extLst>
                <a:ext uri="{FF2B5EF4-FFF2-40B4-BE49-F238E27FC236}">
                  <a16:creationId xmlns:a16="http://schemas.microsoft.com/office/drawing/2014/main" id="{FB44F2C4-DFAB-4ACC-836D-64546B8C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67" name="Freeform 23">
              <a:extLst>
                <a:ext uri="{FF2B5EF4-FFF2-40B4-BE49-F238E27FC236}">
                  <a16:creationId xmlns:a16="http://schemas.microsoft.com/office/drawing/2014/main" id="{F29D8CC7-1C2D-4D25-91EA-2DD240EE9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1580"/>
              <a:ext cx="1264" cy="1721"/>
            </a:xfrm>
            <a:custGeom>
              <a:avLst/>
              <a:gdLst>
                <a:gd name="T0" fmla="*/ 0 w 1264"/>
                <a:gd name="T1" fmla="*/ 0 h 1721"/>
                <a:gd name="T2" fmla="*/ 299 w 1264"/>
                <a:gd name="T3" fmla="*/ 712 h 1721"/>
                <a:gd name="T4" fmla="*/ 776 w 1264"/>
                <a:gd name="T5" fmla="*/ 1236 h 1721"/>
                <a:gd name="T6" fmla="*/ 1263 w 1264"/>
                <a:gd name="T7" fmla="*/ 172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721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63" y="1720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68" name="Rectangle 24">
              <a:extLst>
                <a:ext uri="{FF2B5EF4-FFF2-40B4-BE49-F238E27FC236}">
                  <a16:creationId xmlns:a16="http://schemas.microsoft.com/office/drawing/2014/main" id="{528D72B1-2837-48A5-8C27-00FC5692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1548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</p:grpSp>
      <p:sp>
        <p:nvSpPr>
          <p:cNvPr id="108570" name="Rectangle 26">
            <a:extLst>
              <a:ext uri="{FF2B5EF4-FFF2-40B4-BE49-F238E27FC236}">
                <a16:creationId xmlns:a16="http://schemas.microsoft.com/office/drawing/2014/main" id="{61DA6CC9-2443-46DC-8C56-E7CCBEC62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8571" name="Rectangle 27">
            <a:extLst>
              <a:ext uri="{FF2B5EF4-FFF2-40B4-BE49-F238E27FC236}">
                <a16:creationId xmlns:a16="http://schemas.microsoft.com/office/drawing/2014/main" id="{C779DFFB-9FE5-459C-89D2-A13870F84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8578" name="Group 34">
            <a:extLst>
              <a:ext uri="{FF2B5EF4-FFF2-40B4-BE49-F238E27FC236}">
                <a16:creationId xmlns:a16="http://schemas.microsoft.com/office/drawing/2014/main" id="{577D56E8-310B-44B4-97E5-D58C6F226B3C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8572" name="Rectangle 28">
              <a:extLst>
                <a:ext uri="{FF2B5EF4-FFF2-40B4-BE49-F238E27FC236}">
                  <a16:creationId xmlns:a16="http://schemas.microsoft.com/office/drawing/2014/main" id="{71A7E9DE-8A8C-4799-9834-12837B81F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73" name="Rectangle 29">
              <a:extLst>
                <a:ext uri="{FF2B5EF4-FFF2-40B4-BE49-F238E27FC236}">
                  <a16:creationId xmlns:a16="http://schemas.microsoft.com/office/drawing/2014/main" id="{C6DE0909-4ECD-43B1-908C-66D93440A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74" name="Line 30">
              <a:extLst>
                <a:ext uri="{FF2B5EF4-FFF2-40B4-BE49-F238E27FC236}">
                  <a16:creationId xmlns:a16="http://schemas.microsoft.com/office/drawing/2014/main" id="{3172658A-7945-466C-94F9-4BB4D6747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75" name="Rectangle 31">
              <a:extLst>
                <a:ext uri="{FF2B5EF4-FFF2-40B4-BE49-F238E27FC236}">
                  <a16:creationId xmlns:a16="http://schemas.microsoft.com/office/drawing/2014/main" id="{34CA4532-B79F-405A-99CB-5A347A538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8576" name="Freeform 32">
              <a:extLst>
                <a:ext uri="{FF2B5EF4-FFF2-40B4-BE49-F238E27FC236}">
                  <a16:creationId xmlns:a16="http://schemas.microsoft.com/office/drawing/2014/main" id="{EAFA6AFD-F333-4FF3-B853-D9A64FA1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77" name="Rectangle 33">
              <a:extLst>
                <a:ext uri="{FF2B5EF4-FFF2-40B4-BE49-F238E27FC236}">
                  <a16:creationId xmlns:a16="http://schemas.microsoft.com/office/drawing/2014/main" id="{CF73B2AF-B677-43A6-8863-961B36811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542F8017-E1A0-4D33-AC69-92AFD93E6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DC35943-68A9-4B10-940E-F2ABAFEF8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Compare NPV of the two projects for different required rates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3FE60E8E-37DE-4E0B-84A8-E2E833EE1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847850"/>
            <a:ext cx="7351712" cy="4624388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05C93BC5-98F9-4940-9B78-F571C669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916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7616EE39-3D8A-489D-AC40-754201B7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916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9A8EBEAF-BC6C-4F84-BBA0-D5AA18A9E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6515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636B41F3-7A86-4C71-99EA-A50D095BF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55943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E2C6EDB3-271A-4CC3-9EE8-0EAE4A65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587625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F2CF02B6-9AA2-4EA2-8F8A-F0BCCE21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2330450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BEEC0068-E252-4ADC-8EA2-5F4F8CB3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4067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C14B6AB7-2060-48E9-871F-EEE9BCDFE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10605" name="Freeform 13">
            <a:extLst>
              <a:ext uri="{FF2B5EF4-FFF2-40B4-BE49-F238E27FC236}">
                <a16:creationId xmlns:a16="http://schemas.microsoft.com/office/drawing/2014/main" id="{7F65627B-C7B6-42B3-A0CA-01C6CF13573C}"/>
              </a:ext>
            </a:extLst>
          </p:cNvPr>
          <p:cNvSpPr>
            <a:spLocks/>
          </p:cNvSpPr>
          <p:nvPr/>
        </p:nvSpPr>
        <p:spPr bwMode="auto">
          <a:xfrm>
            <a:off x="2424113" y="3606800"/>
            <a:ext cx="3922712" cy="2751138"/>
          </a:xfrm>
          <a:custGeom>
            <a:avLst/>
            <a:gdLst>
              <a:gd name="T0" fmla="*/ 0 w 2471"/>
              <a:gd name="T1" fmla="*/ 0 h 1733"/>
              <a:gd name="T2" fmla="*/ 439 w 2471"/>
              <a:gd name="T3" fmla="*/ 578 h 1733"/>
              <a:gd name="T4" fmla="*/ 1111 w 2471"/>
              <a:gd name="T5" fmla="*/ 1023 h 1733"/>
              <a:gd name="T6" fmla="*/ 1818 w 2471"/>
              <a:gd name="T7" fmla="*/ 1457 h 1733"/>
              <a:gd name="T8" fmla="*/ 2470 w 2471"/>
              <a:gd name="T9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1" h="1733">
                <a:moveTo>
                  <a:pt x="0" y="0"/>
                </a:moveTo>
                <a:lnTo>
                  <a:pt x="439" y="578"/>
                </a:lnTo>
                <a:lnTo>
                  <a:pt x="1111" y="1023"/>
                </a:lnTo>
                <a:lnTo>
                  <a:pt x="1818" y="1457"/>
                </a:lnTo>
                <a:lnTo>
                  <a:pt x="2470" y="1732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0610" name="Group 18">
            <a:extLst>
              <a:ext uri="{FF2B5EF4-FFF2-40B4-BE49-F238E27FC236}">
                <a16:creationId xmlns:a16="http://schemas.microsoft.com/office/drawing/2014/main" id="{F00E5880-C266-417D-8BA0-0C9281547131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3609975"/>
            <a:ext cx="168275" cy="1738313"/>
            <a:chOff x="1421" y="2274"/>
            <a:chExt cx="106" cy="1095"/>
          </a:xfrm>
        </p:grpSpPr>
        <p:sp>
          <p:nvSpPr>
            <p:cNvPr id="110606" name="Line 14">
              <a:extLst>
                <a:ext uri="{FF2B5EF4-FFF2-40B4-BE49-F238E27FC236}">
                  <a16:creationId xmlns:a16="http://schemas.microsoft.com/office/drawing/2014/main" id="{AD466BEB-693F-435E-8A48-4F198A597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" y="2274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07" name="Line 15">
              <a:extLst>
                <a:ext uri="{FF2B5EF4-FFF2-40B4-BE49-F238E27FC236}">
                  <a16:creationId xmlns:a16="http://schemas.microsoft.com/office/drawing/2014/main" id="{FC63AF9A-AA8A-4910-9461-21B473C10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01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08" name="Line 16">
              <a:extLst>
                <a:ext uri="{FF2B5EF4-FFF2-40B4-BE49-F238E27FC236}">
                  <a16:creationId xmlns:a16="http://schemas.microsoft.com/office/drawing/2014/main" id="{BF5C11A5-1985-4F70-A9AB-03DC67CF3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672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09" name="Line 17">
              <a:extLst>
                <a:ext uri="{FF2B5EF4-FFF2-40B4-BE49-F238E27FC236}">
                  <a16:creationId xmlns:a16="http://schemas.microsoft.com/office/drawing/2014/main" id="{FAE745B4-551C-4291-BD43-3B76DEB16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36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0613" name="Group 21">
            <a:extLst>
              <a:ext uri="{FF2B5EF4-FFF2-40B4-BE49-F238E27FC236}">
                <a16:creationId xmlns:a16="http://schemas.microsoft.com/office/drawing/2014/main" id="{E72A55B4-7128-40DB-807F-2E2AA55EAB83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2500313"/>
            <a:ext cx="153987" cy="561975"/>
            <a:chOff x="1421" y="1575"/>
            <a:chExt cx="97" cy="354"/>
          </a:xfrm>
        </p:grpSpPr>
        <p:sp>
          <p:nvSpPr>
            <p:cNvPr id="110611" name="Line 19">
              <a:extLst>
                <a:ext uri="{FF2B5EF4-FFF2-40B4-BE49-F238E27FC236}">
                  <a16:creationId xmlns:a16="http://schemas.microsoft.com/office/drawing/2014/main" id="{421C189F-2B6A-4574-AA60-716EA6091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57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12" name="Line 20">
              <a:extLst>
                <a:ext uri="{FF2B5EF4-FFF2-40B4-BE49-F238E27FC236}">
                  <a16:creationId xmlns:a16="http://schemas.microsoft.com/office/drawing/2014/main" id="{113CB521-44EC-4E65-893D-FD646452B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92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0614" name="Rectangle 22">
            <a:extLst>
              <a:ext uri="{FF2B5EF4-FFF2-40B4-BE49-F238E27FC236}">
                <a16:creationId xmlns:a16="http://schemas.microsoft.com/office/drawing/2014/main" id="{69588632-76EC-4808-B66D-53C1B3308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10615" name="Freeform 23">
            <a:extLst>
              <a:ext uri="{FF2B5EF4-FFF2-40B4-BE49-F238E27FC236}">
                <a16:creationId xmlns:a16="http://schemas.microsoft.com/office/drawing/2014/main" id="{768335F8-8690-4CBE-96FB-89FD0E9EC958}"/>
              </a:ext>
            </a:extLst>
          </p:cNvPr>
          <p:cNvSpPr>
            <a:spLocks/>
          </p:cNvSpPr>
          <p:nvPr/>
        </p:nvSpPr>
        <p:spPr bwMode="auto">
          <a:xfrm>
            <a:off x="2424113" y="2203450"/>
            <a:ext cx="5162550" cy="3676650"/>
          </a:xfrm>
          <a:custGeom>
            <a:avLst/>
            <a:gdLst>
              <a:gd name="T0" fmla="*/ 0 w 3252"/>
              <a:gd name="T1" fmla="*/ 0 h 2316"/>
              <a:gd name="T2" fmla="*/ 0 w 3252"/>
              <a:gd name="T3" fmla="*/ 2315 h 2316"/>
              <a:gd name="T4" fmla="*/ 3251 w 3252"/>
              <a:gd name="T5" fmla="*/ 2315 h 2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2316">
                <a:moveTo>
                  <a:pt x="0" y="0"/>
                </a:moveTo>
                <a:lnTo>
                  <a:pt x="0" y="2315"/>
                </a:lnTo>
                <a:lnTo>
                  <a:pt x="3251" y="23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616" name="Freeform 24">
            <a:extLst>
              <a:ext uri="{FF2B5EF4-FFF2-40B4-BE49-F238E27FC236}">
                <a16:creationId xmlns:a16="http://schemas.microsoft.com/office/drawing/2014/main" id="{9F5FF883-5B4C-472E-AEBB-1170799F957B}"/>
              </a:ext>
            </a:extLst>
          </p:cNvPr>
          <p:cNvSpPr>
            <a:spLocks/>
          </p:cNvSpPr>
          <p:nvPr/>
        </p:nvSpPr>
        <p:spPr bwMode="auto">
          <a:xfrm>
            <a:off x="2413000" y="2690813"/>
            <a:ext cx="2913063" cy="3482975"/>
          </a:xfrm>
          <a:custGeom>
            <a:avLst/>
            <a:gdLst>
              <a:gd name="T0" fmla="*/ 0 w 1835"/>
              <a:gd name="T1" fmla="*/ 0 h 2194"/>
              <a:gd name="T2" fmla="*/ 435 w 1835"/>
              <a:gd name="T3" fmla="*/ 908 h 2194"/>
              <a:gd name="T4" fmla="*/ 1127 w 1835"/>
              <a:gd name="T5" fmla="*/ 1576 h 2194"/>
              <a:gd name="T6" fmla="*/ 1834 w 1835"/>
              <a:gd name="T7" fmla="*/ 2193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5" h="2194">
                <a:moveTo>
                  <a:pt x="0" y="0"/>
                </a:moveTo>
                <a:lnTo>
                  <a:pt x="435" y="908"/>
                </a:lnTo>
                <a:lnTo>
                  <a:pt x="1127" y="1576"/>
                </a:lnTo>
                <a:lnTo>
                  <a:pt x="1834" y="2193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617" name="Rectangle 25">
            <a:extLst>
              <a:ext uri="{FF2B5EF4-FFF2-40B4-BE49-F238E27FC236}">
                <a16:creationId xmlns:a16="http://schemas.microsoft.com/office/drawing/2014/main" id="{E0AEB7D1-2F60-435E-AF42-02C5636C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638425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Project B</a:t>
            </a:r>
          </a:p>
        </p:txBody>
      </p:sp>
      <p:sp>
        <p:nvSpPr>
          <p:cNvPr id="110618" name="Line 26">
            <a:extLst>
              <a:ext uri="{FF2B5EF4-FFF2-40B4-BE49-F238E27FC236}">
                <a16:creationId xmlns:a16="http://schemas.microsoft.com/office/drawing/2014/main" id="{FA67EC2F-E111-4ED1-8CB2-924C0D2C5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0075" y="2546350"/>
            <a:ext cx="0" cy="3322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0619" name="Rectangle 27">
            <a:extLst>
              <a:ext uri="{FF2B5EF4-FFF2-40B4-BE49-F238E27FC236}">
                <a16:creationId xmlns:a16="http://schemas.microsoft.com/office/drawing/2014/main" id="{F2D93988-C682-4560-A10A-6D7E78AD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109788"/>
            <a:ext cx="231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Crossover point</a:t>
            </a:r>
          </a:p>
        </p:txBody>
      </p:sp>
      <p:sp>
        <p:nvSpPr>
          <p:cNvPr id="110620" name="Rectangle 28">
            <a:extLst>
              <a:ext uri="{FF2B5EF4-FFF2-40B4-BE49-F238E27FC236}">
                <a16:creationId xmlns:a16="http://schemas.microsoft.com/office/drawing/2014/main" id="{714F9BD8-73DB-47A2-83FC-EC19B4AD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146675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B7A5"/>
                </a:solidFill>
              </a:rPr>
              <a:t>Project A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E4B37A8-C260-44E1-8A28-4BB7C6FCA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3E9CC0C-EFAC-482D-8A8A-1155DF824A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Compare NPV of the two projects for different required rates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C4F7719D-8493-4DAA-A46B-65CF80703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847850"/>
            <a:ext cx="7351712" cy="4624388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2E30862F-BE4E-41E6-B073-DD799A21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916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D75032E5-943A-4504-BF59-F0E4ACA8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916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C474283E-FE0F-44C6-9FDC-7533D4CD5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6515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E59147DA-D285-45D4-897B-336C99250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55943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12649" name="Rectangle 9">
            <a:extLst>
              <a:ext uri="{FF2B5EF4-FFF2-40B4-BE49-F238E27FC236}">
                <a16:creationId xmlns:a16="http://schemas.microsoft.com/office/drawing/2014/main" id="{8EC367F6-5A25-4FF5-930E-9F692F382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587625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48291BB5-E7F1-4718-B8FD-3EABE6A6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2330450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12651" name="Rectangle 11">
            <a:extLst>
              <a:ext uri="{FF2B5EF4-FFF2-40B4-BE49-F238E27FC236}">
                <a16:creationId xmlns:a16="http://schemas.microsoft.com/office/drawing/2014/main" id="{5B245615-BE15-4733-9374-8BA600E2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4067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22960FC6-054A-4269-AB7E-5D70CBD0D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12653" name="Freeform 13">
            <a:extLst>
              <a:ext uri="{FF2B5EF4-FFF2-40B4-BE49-F238E27FC236}">
                <a16:creationId xmlns:a16="http://schemas.microsoft.com/office/drawing/2014/main" id="{DD17E24C-4DB0-4B20-80FD-623F3AE049D4}"/>
              </a:ext>
            </a:extLst>
          </p:cNvPr>
          <p:cNvSpPr>
            <a:spLocks/>
          </p:cNvSpPr>
          <p:nvPr/>
        </p:nvSpPr>
        <p:spPr bwMode="auto">
          <a:xfrm>
            <a:off x="2424113" y="3606800"/>
            <a:ext cx="3922712" cy="2751138"/>
          </a:xfrm>
          <a:custGeom>
            <a:avLst/>
            <a:gdLst>
              <a:gd name="T0" fmla="*/ 0 w 2471"/>
              <a:gd name="T1" fmla="*/ 0 h 1733"/>
              <a:gd name="T2" fmla="*/ 439 w 2471"/>
              <a:gd name="T3" fmla="*/ 578 h 1733"/>
              <a:gd name="T4" fmla="*/ 1111 w 2471"/>
              <a:gd name="T5" fmla="*/ 1023 h 1733"/>
              <a:gd name="T6" fmla="*/ 1818 w 2471"/>
              <a:gd name="T7" fmla="*/ 1457 h 1733"/>
              <a:gd name="T8" fmla="*/ 2470 w 2471"/>
              <a:gd name="T9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1" h="1733">
                <a:moveTo>
                  <a:pt x="0" y="0"/>
                </a:moveTo>
                <a:lnTo>
                  <a:pt x="439" y="578"/>
                </a:lnTo>
                <a:lnTo>
                  <a:pt x="1111" y="1023"/>
                </a:lnTo>
                <a:lnTo>
                  <a:pt x="1818" y="1457"/>
                </a:lnTo>
                <a:lnTo>
                  <a:pt x="2470" y="1732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2658" name="Group 18">
            <a:extLst>
              <a:ext uri="{FF2B5EF4-FFF2-40B4-BE49-F238E27FC236}">
                <a16:creationId xmlns:a16="http://schemas.microsoft.com/office/drawing/2014/main" id="{32453400-889C-4BE0-93E5-606B4BFC9D2A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3609975"/>
            <a:ext cx="168275" cy="1738313"/>
            <a:chOff x="1421" y="2274"/>
            <a:chExt cx="106" cy="1095"/>
          </a:xfrm>
        </p:grpSpPr>
        <p:sp>
          <p:nvSpPr>
            <p:cNvPr id="112654" name="Line 14">
              <a:extLst>
                <a:ext uri="{FF2B5EF4-FFF2-40B4-BE49-F238E27FC236}">
                  <a16:creationId xmlns:a16="http://schemas.microsoft.com/office/drawing/2014/main" id="{3B307F21-9E36-4D2A-920A-51487B54A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" y="2274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655" name="Line 15">
              <a:extLst>
                <a:ext uri="{FF2B5EF4-FFF2-40B4-BE49-F238E27FC236}">
                  <a16:creationId xmlns:a16="http://schemas.microsoft.com/office/drawing/2014/main" id="{6E171595-5981-4A5F-A5FE-D1AB9F38E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01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656" name="Line 16">
              <a:extLst>
                <a:ext uri="{FF2B5EF4-FFF2-40B4-BE49-F238E27FC236}">
                  <a16:creationId xmlns:a16="http://schemas.microsoft.com/office/drawing/2014/main" id="{9F341713-3B31-432B-B7B1-F139E6BEA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672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657" name="Line 17">
              <a:extLst>
                <a:ext uri="{FF2B5EF4-FFF2-40B4-BE49-F238E27FC236}">
                  <a16:creationId xmlns:a16="http://schemas.microsoft.com/office/drawing/2014/main" id="{4D712557-3FAC-4491-97F5-5BDBCEAFA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36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2661" name="Group 21">
            <a:extLst>
              <a:ext uri="{FF2B5EF4-FFF2-40B4-BE49-F238E27FC236}">
                <a16:creationId xmlns:a16="http://schemas.microsoft.com/office/drawing/2014/main" id="{50A0D113-216F-47E3-8956-D7B905A74A0B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2500313"/>
            <a:ext cx="153987" cy="561975"/>
            <a:chOff x="1421" y="1575"/>
            <a:chExt cx="97" cy="354"/>
          </a:xfrm>
        </p:grpSpPr>
        <p:sp>
          <p:nvSpPr>
            <p:cNvPr id="112659" name="Line 19">
              <a:extLst>
                <a:ext uri="{FF2B5EF4-FFF2-40B4-BE49-F238E27FC236}">
                  <a16:creationId xmlns:a16="http://schemas.microsoft.com/office/drawing/2014/main" id="{9F6AEEEB-3BCA-4DE9-8D7C-AF81D620A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57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660" name="Line 20">
              <a:extLst>
                <a:ext uri="{FF2B5EF4-FFF2-40B4-BE49-F238E27FC236}">
                  <a16:creationId xmlns:a16="http://schemas.microsoft.com/office/drawing/2014/main" id="{3A80FF4D-1FA4-478E-9F57-45637AE0F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92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2662" name="Rectangle 22">
            <a:extLst>
              <a:ext uri="{FF2B5EF4-FFF2-40B4-BE49-F238E27FC236}">
                <a16:creationId xmlns:a16="http://schemas.microsoft.com/office/drawing/2014/main" id="{65BC882A-C606-4459-90AC-06850863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12663" name="Freeform 23">
            <a:extLst>
              <a:ext uri="{FF2B5EF4-FFF2-40B4-BE49-F238E27FC236}">
                <a16:creationId xmlns:a16="http://schemas.microsoft.com/office/drawing/2014/main" id="{EEA9B14A-4B15-4D99-A64E-B4E3711993A4}"/>
              </a:ext>
            </a:extLst>
          </p:cNvPr>
          <p:cNvSpPr>
            <a:spLocks/>
          </p:cNvSpPr>
          <p:nvPr/>
        </p:nvSpPr>
        <p:spPr bwMode="auto">
          <a:xfrm>
            <a:off x="2424113" y="2203450"/>
            <a:ext cx="5162550" cy="3676650"/>
          </a:xfrm>
          <a:custGeom>
            <a:avLst/>
            <a:gdLst>
              <a:gd name="T0" fmla="*/ 0 w 3252"/>
              <a:gd name="T1" fmla="*/ 0 h 2316"/>
              <a:gd name="T2" fmla="*/ 0 w 3252"/>
              <a:gd name="T3" fmla="*/ 2315 h 2316"/>
              <a:gd name="T4" fmla="*/ 3251 w 3252"/>
              <a:gd name="T5" fmla="*/ 2315 h 2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2316">
                <a:moveTo>
                  <a:pt x="0" y="0"/>
                </a:moveTo>
                <a:lnTo>
                  <a:pt x="0" y="2315"/>
                </a:lnTo>
                <a:lnTo>
                  <a:pt x="3251" y="23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64" name="Freeform 24">
            <a:extLst>
              <a:ext uri="{FF2B5EF4-FFF2-40B4-BE49-F238E27FC236}">
                <a16:creationId xmlns:a16="http://schemas.microsoft.com/office/drawing/2014/main" id="{816016A8-4F63-4C46-AF6D-7346C9756B4A}"/>
              </a:ext>
            </a:extLst>
          </p:cNvPr>
          <p:cNvSpPr>
            <a:spLocks/>
          </p:cNvSpPr>
          <p:nvPr/>
        </p:nvSpPr>
        <p:spPr bwMode="auto">
          <a:xfrm>
            <a:off x="2413000" y="2690813"/>
            <a:ext cx="2913063" cy="3482975"/>
          </a:xfrm>
          <a:custGeom>
            <a:avLst/>
            <a:gdLst>
              <a:gd name="T0" fmla="*/ 0 w 1835"/>
              <a:gd name="T1" fmla="*/ 0 h 2194"/>
              <a:gd name="T2" fmla="*/ 435 w 1835"/>
              <a:gd name="T3" fmla="*/ 908 h 2194"/>
              <a:gd name="T4" fmla="*/ 1127 w 1835"/>
              <a:gd name="T5" fmla="*/ 1576 h 2194"/>
              <a:gd name="T6" fmla="*/ 1834 w 1835"/>
              <a:gd name="T7" fmla="*/ 2193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5" h="2194">
                <a:moveTo>
                  <a:pt x="0" y="0"/>
                </a:moveTo>
                <a:lnTo>
                  <a:pt x="435" y="908"/>
                </a:lnTo>
                <a:lnTo>
                  <a:pt x="1127" y="1576"/>
                </a:lnTo>
                <a:lnTo>
                  <a:pt x="1834" y="2193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65" name="Rectangle 25">
            <a:extLst>
              <a:ext uri="{FF2B5EF4-FFF2-40B4-BE49-F238E27FC236}">
                <a16:creationId xmlns:a16="http://schemas.microsoft.com/office/drawing/2014/main" id="{7B1A9081-7C2D-459E-968B-EB23868E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638425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Project B</a:t>
            </a:r>
          </a:p>
        </p:txBody>
      </p:sp>
      <p:sp>
        <p:nvSpPr>
          <p:cNvPr id="112666" name="Line 26">
            <a:extLst>
              <a:ext uri="{FF2B5EF4-FFF2-40B4-BE49-F238E27FC236}">
                <a16:creationId xmlns:a16="http://schemas.microsoft.com/office/drawing/2014/main" id="{3B8249F1-B4AA-4329-BC13-8672C7E431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0075" y="2546350"/>
            <a:ext cx="0" cy="3322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67" name="Rectangle 27">
            <a:extLst>
              <a:ext uri="{FF2B5EF4-FFF2-40B4-BE49-F238E27FC236}">
                <a16:creationId xmlns:a16="http://schemas.microsoft.com/office/drawing/2014/main" id="{12E9D848-8028-4389-9907-586231F20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109788"/>
            <a:ext cx="231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Crossover point</a:t>
            </a:r>
          </a:p>
        </p:txBody>
      </p:sp>
      <p:sp>
        <p:nvSpPr>
          <p:cNvPr id="112668" name="Rectangle 28">
            <a:extLst>
              <a:ext uri="{FF2B5EF4-FFF2-40B4-BE49-F238E27FC236}">
                <a16:creationId xmlns:a16="http://schemas.microsoft.com/office/drawing/2014/main" id="{A8AF02BC-431C-48E0-AADA-0157520B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146675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B7A5"/>
                </a:solidFill>
              </a:rPr>
              <a:t>Project A</a:t>
            </a:r>
          </a:p>
        </p:txBody>
      </p:sp>
      <p:sp>
        <p:nvSpPr>
          <p:cNvPr id="112669" name="Rectangle 29">
            <a:extLst>
              <a:ext uri="{FF2B5EF4-FFF2-40B4-BE49-F238E27FC236}">
                <a16:creationId xmlns:a16="http://schemas.microsoft.com/office/drawing/2014/main" id="{B5A7598C-C9E0-46C7-9482-BDFC7ACD2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4962525"/>
            <a:ext cx="3414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For any discount rate &lt; crossover point  choose B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D0A7119-7EDE-4388-B603-50B4B630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C9F0992A-8757-4ED4-961C-8D4A28940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Compare NPV of the two projects for different required rates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FC0C31D9-35FA-4C4B-86C4-C2EF971C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847850"/>
            <a:ext cx="7351712" cy="4624388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948E3B66-D877-4974-B87B-D4D09563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916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3051B528-4F4E-4220-8D6B-13FA4FE5D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916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F0FEFE62-125F-4BD9-9D0E-10F2435A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6515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DF93720E-B835-4B7C-8071-4EC468915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55943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14697" name="Rectangle 9">
            <a:extLst>
              <a:ext uri="{FF2B5EF4-FFF2-40B4-BE49-F238E27FC236}">
                <a16:creationId xmlns:a16="http://schemas.microsoft.com/office/drawing/2014/main" id="{AB3C309D-5248-4753-B15D-9A787EA2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587625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14698" name="Rectangle 10">
            <a:extLst>
              <a:ext uri="{FF2B5EF4-FFF2-40B4-BE49-F238E27FC236}">
                <a16:creationId xmlns:a16="http://schemas.microsoft.com/office/drawing/2014/main" id="{E6D30D6A-7825-41F3-8268-7EBAE5E9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2330450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4525ECC9-AAF2-460E-9FEE-4927F01C3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4067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3D8842AD-3E77-43A6-BB0F-EEA74E29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14701" name="Freeform 13">
            <a:extLst>
              <a:ext uri="{FF2B5EF4-FFF2-40B4-BE49-F238E27FC236}">
                <a16:creationId xmlns:a16="http://schemas.microsoft.com/office/drawing/2014/main" id="{057745C5-273A-486E-88EA-7F740646FB8B}"/>
              </a:ext>
            </a:extLst>
          </p:cNvPr>
          <p:cNvSpPr>
            <a:spLocks/>
          </p:cNvSpPr>
          <p:nvPr/>
        </p:nvSpPr>
        <p:spPr bwMode="auto">
          <a:xfrm>
            <a:off x="2424113" y="3606800"/>
            <a:ext cx="3922712" cy="2751138"/>
          </a:xfrm>
          <a:custGeom>
            <a:avLst/>
            <a:gdLst>
              <a:gd name="T0" fmla="*/ 0 w 2471"/>
              <a:gd name="T1" fmla="*/ 0 h 1733"/>
              <a:gd name="T2" fmla="*/ 439 w 2471"/>
              <a:gd name="T3" fmla="*/ 578 h 1733"/>
              <a:gd name="T4" fmla="*/ 1111 w 2471"/>
              <a:gd name="T5" fmla="*/ 1023 h 1733"/>
              <a:gd name="T6" fmla="*/ 1818 w 2471"/>
              <a:gd name="T7" fmla="*/ 1457 h 1733"/>
              <a:gd name="T8" fmla="*/ 2470 w 2471"/>
              <a:gd name="T9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1" h="1733">
                <a:moveTo>
                  <a:pt x="0" y="0"/>
                </a:moveTo>
                <a:lnTo>
                  <a:pt x="439" y="578"/>
                </a:lnTo>
                <a:lnTo>
                  <a:pt x="1111" y="1023"/>
                </a:lnTo>
                <a:lnTo>
                  <a:pt x="1818" y="1457"/>
                </a:lnTo>
                <a:lnTo>
                  <a:pt x="2470" y="1732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4706" name="Group 18">
            <a:extLst>
              <a:ext uri="{FF2B5EF4-FFF2-40B4-BE49-F238E27FC236}">
                <a16:creationId xmlns:a16="http://schemas.microsoft.com/office/drawing/2014/main" id="{0789A8A7-415D-4C4D-865B-2129CB413EED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3609975"/>
            <a:ext cx="168275" cy="1738313"/>
            <a:chOff x="1421" y="2274"/>
            <a:chExt cx="106" cy="1095"/>
          </a:xfrm>
        </p:grpSpPr>
        <p:sp>
          <p:nvSpPr>
            <p:cNvPr id="114702" name="Line 14">
              <a:extLst>
                <a:ext uri="{FF2B5EF4-FFF2-40B4-BE49-F238E27FC236}">
                  <a16:creationId xmlns:a16="http://schemas.microsoft.com/office/drawing/2014/main" id="{47228616-676E-4AC8-B38F-4DBBB537B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" y="2274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3" name="Line 15">
              <a:extLst>
                <a:ext uri="{FF2B5EF4-FFF2-40B4-BE49-F238E27FC236}">
                  <a16:creationId xmlns:a16="http://schemas.microsoft.com/office/drawing/2014/main" id="{A81ACBFD-3E38-46D2-9300-7A978D716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01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4" name="Line 16">
              <a:extLst>
                <a:ext uri="{FF2B5EF4-FFF2-40B4-BE49-F238E27FC236}">
                  <a16:creationId xmlns:a16="http://schemas.microsoft.com/office/drawing/2014/main" id="{46F68BB3-1E98-4CB6-AC1A-9CA00B10E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672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5" name="Line 17">
              <a:extLst>
                <a:ext uri="{FF2B5EF4-FFF2-40B4-BE49-F238E27FC236}">
                  <a16:creationId xmlns:a16="http://schemas.microsoft.com/office/drawing/2014/main" id="{7975D13C-477E-480A-8857-9784902A8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36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4709" name="Group 21">
            <a:extLst>
              <a:ext uri="{FF2B5EF4-FFF2-40B4-BE49-F238E27FC236}">
                <a16:creationId xmlns:a16="http://schemas.microsoft.com/office/drawing/2014/main" id="{44840C29-DC99-480E-B832-BA8E924EC8F5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2500313"/>
            <a:ext cx="153987" cy="561975"/>
            <a:chOff x="1421" y="1575"/>
            <a:chExt cx="97" cy="354"/>
          </a:xfrm>
        </p:grpSpPr>
        <p:sp>
          <p:nvSpPr>
            <p:cNvPr id="114707" name="Line 19">
              <a:extLst>
                <a:ext uri="{FF2B5EF4-FFF2-40B4-BE49-F238E27FC236}">
                  <a16:creationId xmlns:a16="http://schemas.microsoft.com/office/drawing/2014/main" id="{DD9853D4-917B-4355-81A1-3CB4B3A3D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57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8" name="Line 20">
              <a:extLst>
                <a:ext uri="{FF2B5EF4-FFF2-40B4-BE49-F238E27FC236}">
                  <a16:creationId xmlns:a16="http://schemas.microsoft.com/office/drawing/2014/main" id="{5663B1E9-0CD7-4519-9C57-19F5A7436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92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4710" name="Rectangle 22">
            <a:extLst>
              <a:ext uri="{FF2B5EF4-FFF2-40B4-BE49-F238E27FC236}">
                <a16:creationId xmlns:a16="http://schemas.microsoft.com/office/drawing/2014/main" id="{507EE431-B0E6-440F-821E-31FDBD4C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14711" name="Freeform 23">
            <a:extLst>
              <a:ext uri="{FF2B5EF4-FFF2-40B4-BE49-F238E27FC236}">
                <a16:creationId xmlns:a16="http://schemas.microsoft.com/office/drawing/2014/main" id="{7DB90E76-9C9B-4B64-AC1F-706460B2029D}"/>
              </a:ext>
            </a:extLst>
          </p:cNvPr>
          <p:cNvSpPr>
            <a:spLocks/>
          </p:cNvSpPr>
          <p:nvPr/>
        </p:nvSpPr>
        <p:spPr bwMode="auto">
          <a:xfrm>
            <a:off x="2424113" y="2203450"/>
            <a:ext cx="5162550" cy="3676650"/>
          </a:xfrm>
          <a:custGeom>
            <a:avLst/>
            <a:gdLst>
              <a:gd name="T0" fmla="*/ 0 w 3252"/>
              <a:gd name="T1" fmla="*/ 0 h 2316"/>
              <a:gd name="T2" fmla="*/ 0 w 3252"/>
              <a:gd name="T3" fmla="*/ 2315 h 2316"/>
              <a:gd name="T4" fmla="*/ 3251 w 3252"/>
              <a:gd name="T5" fmla="*/ 2315 h 2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2316">
                <a:moveTo>
                  <a:pt x="0" y="0"/>
                </a:moveTo>
                <a:lnTo>
                  <a:pt x="0" y="2315"/>
                </a:lnTo>
                <a:lnTo>
                  <a:pt x="3251" y="23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712" name="Freeform 24">
            <a:extLst>
              <a:ext uri="{FF2B5EF4-FFF2-40B4-BE49-F238E27FC236}">
                <a16:creationId xmlns:a16="http://schemas.microsoft.com/office/drawing/2014/main" id="{1EC27739-EA02-4B03-8C3B-397EE6BA86C8}"/>
              </a:ext>
            </a:extLst>
          </p:cNvPr>
          <p:cNvSpPr>
            <a:spLocks/>
          </p:cNvSpPr>
          <p:nvPr/>
        </p:nvSpPr>
        <p:spPr bwMode="auto">
          <a:xfrm>
            <a:off x="2413000" y="2690813"/>
            <a:ext cx="2913063" cy="3482975"/>
          </a:xfrm>
          <a:custGeom>
            <a:avLst/>
            <a:gdLst>
              <a:gd name="T0" fmla="*/ 0 w 1835"/>
              <a:gd name="T1" fmla="*/ 0 h 2194"/>
              <a:gd name="T2" fmla="*/ 435 w 1835"/>
              <a:gd name="T3" fmla="*/ 908 h 2194"/>
              <a:gd name="T4" fmla="*/ 1127 w 1835"/>
              <a:gd name="T5" fmla="*/ 1576 h 2194"/>
              <a:gd name="T6" fmla="*/ 1834 w 1835"/>
              <a:gd name="T7" fmla="*/ 2193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5" h="2194">
                <a:moveTo>
                  <a:pt x="0" y="0"/>
                </a:moveTo>
                <a:lnTo>
                  <a:pt x="435" y="908"/>
                </a:lnTo>
                <a:lnTo>
                  <a:pt x="1127" y="1576"/>
                </a:lnTo>
                <a:lnTo>
                  <a:pt x="1834" y="2193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713" name="Rectangle 25">
            <a:extLst>
              <a:ext uri="{FF2B5EF4-FFF2-40B4-BE49-F238E27FC236}">
                <a16:creationId xmlns:a16="http://schemas.microsoft.com/office/drawing/2014/main" id="{D8FCC38D-82C6-42BE-BEB7-A8ACDBD1F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638425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Project B</a:t>
            </a:r>
          </a:p>
        </p:txBody>
      </p:sp>
      <p:sp>
        <p:nvSpPr>
          <p:cNvPr id="114714" name="Line 26">
            <a:extLst>
              <a:ext uri="{FF2B5EF4-FFF2-40B4-BE49-F238E27FC236}">
                <a16:creationId xmlns:a16="http://schemas.microsoft.com/office/drawing/2014/main" id="{385C4D4E-B44D-4CD2-A5DE-93DE7D2971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0075" y="2546350"/>
            <a:ext cx="0" cy="3322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4715" name="Rectangle 27">
            <a:extLst>
              <a:ext uri="{FF2B5EF4-FFF2-40B4-BE49-F238E27FC236}">
                <a16:creationId xmlns:a16="http://schemas.microsoft.com/office/drawing/2014/main" id="{2DE74FF4-C1B7-4FA0-87CB-0F0F416B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109788"/>
            <a:ext cx="231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Crossover point</a:t>
            </a:r>
          </a:p>
        </p:txBody>
      </p:sp>
      <p:sp>
        <p:nvSpPr>
          <p:cNvPr id="114716" name="Rectangle 28">
            <a:extLst>
              <a:ext uri="{FF2B5EF4-FFF2-40B4-BE49-F238E27FC236}">
                <a16:creationId xmlns:a16="http://schemas.microsoft.com/office/drawing/2014/main" id="{D8A01ECF-CEC6-4DD8-B45F-746B1156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3754438"/>
            <a:ext cx="3414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For any discount rate &gt; crossover point  choose A</a:t>
            </a:r>
          </a:p>
        </p:txBody>
      </p:sp>
      <p:sp>
        <p:nvSpPr>
          <p:cNvPr id="114717" name="Rectangle 29">
            <a:extLst>
              <a:ext uri="{FF2B5EF4-FFF2-40B4-BE49-F238E27FC236}">
                <a16:creationId xmlns:a16="http://schemas.microsoft.com/office/drawing/2014/main" id="{0A01AF0E-C170-4D43-BA84-D0BEB90C8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146675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B7A5"/>
                </a:solidFill>
              </a:rPr>
              <a:t>Project A</a:t>
            </a:r>
          </a:p>
        </p:txBody>
      </p:sp>
      <p:sp>
        <p:nvSpPr>
          <p:cNvPr id="114718" name="Rectangle 30">
            <a:extLst>
              <a:ext uri="{FF2B5EF4-FFF2-40B4-BE49-F238E27FC236}">
                <a16:creationId xmlns:a16="http://schemas.microsoft.com/office/drawing/2014/main" id="{77E9725D-6413-435F-A90F-8517DB3B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4962525"/>
            <a:ext cx="3414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B7A5"/>
                </a:solidFill>
              </a:rPr>
              <a:t>For any discount rate &lt; crossover point  choose B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41" name="Group 5">
            <a:extLst>
              <a:ext uri="{FF2B5EF4-FFF2-40B4-BE49-F238E27FC236}">
                <a16:creationId xmlns:a16="http://schemas.microsoft.com/office/drawing/2014/main" id="{42251EC2-CDD2-4639-8917-D365BC2F8BFB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2362200"/>
            <a:ext cx="6602412" cy="1524000"/>
            <a:chOff x="989" y="1488"/>
            <a:chExt cx="4159" cy="960"/>
          </a:xfrm>
        </p:grpSpPr>
        <p:sp>
          <p:nvSpPr>
            <p:cNvPr id="116738" name="Rectangle 2">
              <a:extLst>
                <a:ext uri="{FF2B5EF4-FFF2-40B4-BE49-F238E27FC236}">
                  <a16:creationId xmlns:a16="http://schemas.microsoft.com/office/drawing/2014/main" id="{5BE204BA-C9A8-41D0-8070-C7D05466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497"/>
              <a:ext cx="4154" cy="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739" name="Line 3">
              <a:extLst>
                <a:ext uri="{FF2B5EF4-FFF2-40B4-BE49-F238E27FC236}">
                  <a16:creationId xmlns:a16="http://schemas.microsoft.com/office/drawing/2014/main" id="{92DBA9E9-5B2D-482C-9B74-A1914F43B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439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740" name="Line 4">
              <a:extLst>
                <a:ext uri="{FF2B5EF4-FFF2-40B4-BE49-F238E27FC236}">
                  <a16:creationId xmlns:a16="http://schemas.microsoft.com/office/drawing/2014/main" id="{E966A779-354C-4D14-BD86-5ABE1A5D8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488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E581FCE7-EA95-43CB-A8F4-210FE7EA8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16744" name="Rectangle 8">
            <a:extLst>
              <a:ext uri="{FF2B5EF4-FFF2-40B4-BE49-F238E27FC236}">
                <a16:creationId xmlns:a16="http://schemas.microsoft.com/office/drawing/2014/main" id="{D99A5DF8-74E6-4772-8FFA-751C5BA94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Measures the rate of return that will make the PV of future CF equal to the initial outlay.  </a:t>
            </a: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3388AA27-C478-4857-99F7-B0086C36F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16745" name="Rectangle 9">
            <a:extLst>
              <a:ext uri="{FF2B5EF4-FFF2-40B4-BE49-F238E27FC236}">
                <a16:creationId xmlns:a16="http://schemas.microsoft.com/office/drawing/2014/main" id="{31FF4CF5-C166-4EA0-B7AA-FF076112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2514600"/>
            <a:ext cx="63754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Definition:</a:t>
            </a:r>
          </a:p>
          <a:p>
            <a:r>
              <a:rPr lang="en-US" altLang="en-US" sz="2400" b="1">
                <a:solidFill>
                  <a:srgbClr val="000000"/>
                </a:solidFill>
              </a:rPr>
              <a:t>The IRR is that discount rate at which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  <a:p>
            <a:r>
              <a:rPr lang="en-US" altLang="en-US" sz="2400">
                <a:solidFill>
                  <a:srgbClr val="000000"/>
                </a:solidFill>
              </a:rPr>
              <a:t>  </a:t>
            </a:r>
            <a:r>
              <a:rPr lang="en-US" altLang="en-US" sz="2800">
                <a:solidFill>
                  <a:srgbClr val="000000"/>
                </a:solidFill>
              </a:rPr>
              <a:t>NPV = 0</a:t>
            </a:r>
          </a:p>
        </p:txBody>
      </p:sp>
      <p:sp>
        <p:nvSpPr>
          <p:cNvPr id="116746" name="Text Box 10">
            <a:extLst>
              <a:ext uri="{FF2B5EF4-FFF2-40B4-BE49-F238E27FC236}">
                <a16:creationId xmlns:a16="http://schemas.microsoft.com/office/drawing/2014/main" id="{6204AA6A-DCF5-469D-9A16-7C991647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655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IRR is like the YTM.  It is the same cocept but the term YTM is used only for bonds.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9" name="Group 5">
            <a:extLst>
              <a:ext uri="{FF2B5EF4-FFF2-40B4-BE49-F238E27FC236}">
                <a16:creationId xmlns:a16="http://schemas.microsoft.com/office/drawing/2014/main" id="{33D56094-B211-4DA5-AD29-EF14C7AC5D20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2362200"/>
            <a:ext cx="6602412" cy="695325"/>
            <a:chOff x="989" y="1488"/>
            <a:chExt cx="4159" cy="438"/>
          </a:xfrm>
        </p:grpSpPr>
        <p:sp>
          <p:nvSpPr>
            <p:cNvPr id="118786" name="Rectangle 2">
              <a:extLst>
                <a:ext uri="{FF2B5EF4-FFF2-40B4-BE49-F238E27FC236}">
                  <a16:creationId xmlns:a16="http://schemas.microsoft.com/office/drawing/2014/main" id="{E6753840-5C1F-4A86-8EEA-7854699F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492"/>
              <a:ext cx="4154" cy="4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87" name="Line 3">
              <a:extLst>
                <a:ext uri="{FF2B5EF4-FFF2-40B4-BE49-F238E27FC236}">
                  <a16:creationId xmlns:a16="http://schemas.microsoft.com/office/drawing/2014/main" id="{9CED03AC-2ACB-4A86-B9D9-FF15A5FB4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922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88" name="Line 4">
              <a:extLst>
                <a:ext uri="{FF2B5EF4-FFF2-40B4-BE49-F238E27FC236}">
                  <a16:creationId xmlns:a16="http://schemas.microsoft.com/office/drawing/2014/main" id="{72CB120C-910A-431E-8222-4F158F2E4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488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852F87F2-AFDC-4B72-B66B-3F23B1566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180390D1-D7EA-4291-AF76-804FD939F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Measures the rate of return that will make the PV of future CF equal to the initial outlay. </a:t>
            </a:r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D974C52D-9D7C-40C6-92A5-92ACAE017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18793" name="Rectangle 9">
            <a:extLst>
              <a:ext uri="{FF2B5EF4-FFF2-40B4-BE49-F238E27FC236}">
                <a16:creationId xmlns:a16="http://schemas.microsoft.com/office/drawing/2014/main" id="{FAABBA14-433E-4D81-A479-DD993782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2438400"/>
            <a:ext cx="678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The IRR is the discount rate at which NPV = 0</a:t>
            </a:r>
          </a:p>
        </p:txBody>
      </p:sp>
      <p:grpSp>
        <p:nvGrpSpPr>
          <p:cNvPr id="118817" name="Group 33">
            <a:extLst>
              <a:ext uri="{FF2B5EF4-FFF2-40B4-BE49-F238E27FC236}">
                <a16:creationId xmlns:a16="http://schemas.microsoft.com/office/drawing/2014/main" id="{A3B10401-8D7D-42B2-AA04-05E8752E07BD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3219450"/>
            <a:ext cx="5172075" cy="3625850"/>
            <a:chOff x="1120" y="2028"/>
            <a:chExt cx="3258" cy="2284"/>
          </a:xfrm>
        </p:grpSpPr>
        <p:sp>
          <p:nvSpPr>
            <p:cNvPr id="118794" name="Rectangle 10">
              <a:extLst>
                <a:ext uri="{FF2B5EF4-FFF2-40B4-BE49-F238E27FC236}">
                  <a16:creationId xmlns:a16="http://schemas.microsoft.com/office/drawing/2014/main" id="{D124DC22-5475-4517-AF19-1376A5A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2028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95" name="Rectangle 11">
              <a:extLst>
                <a:ext uri="{FF2B5EF4-FFF2-40B4-BE49-F238E27FC236}">
                  <a16:creationId xmlns:a16="http://schemas.microsoft.com/office/drawing/2014/main" id="{91D801C2-23A4-4EA4-B207-CC8AEA100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4031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18796" name="Rectangle 12">
              <a:extLst>
                <a:ext uri="{FF2B5EF4-FFF2-40B4-BE49-F238E27FC236}">
                  <a16:creationId xmlns:a16="http://schemas.microsoft.com/office/drawing/2014/main" id="{EACD1ADD-965E-49A5-B768-E3054562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4031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18797" name="Rectangle 13">
              <a:extLst>
                <a:ext uri="{FF2B5EF4-FFF2-40B4-BE49-F238E27FC236}">
                  <a16:creationId xmlns:a16="http://schemas.microsoft.com/office/drawing/2014/main" id="{9B8FF0B5-B7C2-4431-AD81-962F9D72D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3900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18798" name="Rectangle 14">
              <a:extLst>
                <a:ext uri="{FF2B5EF4-FFF2-40B4-BE49-F238E27FC236}">
                  <a16:creationId xmlns:a16="http://schemas.microsoft.com/office/drawing/2014/main" id="{248B0A34-5381-4571-9BFA-73F58FE6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872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18799" name="Rectangle 15">
              <a:extLst>
                <a:ext uri="{FF2B5EF4-FFF2-40B4-BE49-F238E27FC236}">
                  <a16:creationId xmlns:a16="http://schemas.microsoft.com/office/drawing/2014/main" id="{D0C3537A-07E8-474E-A96A-20C427BD5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387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18800" name="Rectangle 16">
              <a:extLst>
                <a:ext uri="{FF2B5EF4-FFF2-40B4-BE49-F238E27FC236}">
                  <a16:creationId xmlns:a16="http://schemas.microsoft.com/office/drawing/2014/main" id="{441045D6-DB91-49CB-A1A7-92E8C510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2237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18801" name="Rectangle 17">
              <a:extLst>
                <a:ext uri="{FF2B5EF4-FFF2-40B4-BE49-F238E27FC236}">
                  <a16:creationId xmlns:a16="http://schemas.microsoft.com/office/drawing/2014/main" id="{95E893C7-C2CA-4270-85C0-2B32CC9B4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3106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18802" name="Rectangle 18">
              <a:extLst>
                <a:ext uri="{FF2B5EF4-FFF2-40B4-BE49-F238E27FC236}">
                  <a16:creationId xmlns:a16="http://schemas.microsoft.com/office/drawing/2014/main" id="{A9613214-7EAD-4B0F-A3D8-B565FAC6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4031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sp>
          <p:nvSpPr>
            <p:cNvPr id="118803" name="Freeform 19">
              <a:extLst>
                <a:ext uri="{FF2B5EF4-FFF2-40B4-BE49-F238E27FC236}">
                  <a16:creationId xmlns:a16="http://schemas.microsoft.com/office/drawing/2014/main" id="{AE22AEFD-4AC4-47B2-80DB-EF9FC7116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897"/>
              <a:ext cx="1702" cy="1359"/>
            </a:xfrm>
            <a:custGeom>
              <a:avLst/>
              <a:gdLst>
                <a:gd name="T0" fmla="*/ 0 w 1702"/>
                <a:gd name="T1" fmla="*/ 0 h 1359"/>
                <a:gd name="T2" fmla="*/ 302 w 1702"/>
                <a:gd name="T3" fmla="*/ 453 h 1359"/>
                <a:gd name="T4" fmla="*/ 765 w 1702"/>
                <a:gd name="T5" fmla="*/ 802 h 1359"/>
                <a:gd name="T6" fmla="*/ 1252 w 1702"/>
                <a:gd name="T7" fmla="*/ 1142 h 1359"/>
                <a:gd name="T8" fmla="*/ 1701 w 1702"/>
                <a:gd name="T9" fmla="*/ 1358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1359">
                  <a:moveTo>
                    <a:pt x="0" y="0"/>
                  </a:moveTo>
                  <a:lnTo>
                    <a:pt x="302" y="453"/>
                  </a:lnTo>
                  <a:lnTo>
                    <a:pt x="765" y="802"/>
                  </a:lnTo>
                  <a:lnTo>
                    <a:pt x="1252" y="1142"/>
                  </a:lnTo>
                  <a:lnTo>
                    <a:pt x="1701" y="1358"/>
                  </a:lnTo>
                </a:path>
              </a:pathLst>
            </a:custGeom>
            <a:noFill/>
            <a:ln w="25400" cap="rnd" cmpd="sng">
              <a:solidFill>
                <a:srgbClr val="00B7A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18812" name="Group 28">
              <a:extLst>
                <a:ext uri="{FF2B5EF4-FFF2-40B4-BE49-F238E27FC236}">
                  <a16:creationId xmlns:a16="http://schemas.microsoft.com/office/drawing/2014/main" id="{919FE0DA-10DE-4ED2-BBCF-028EA73B3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350"/>
              <a:ext cx="73" cy="1407"/>
              <a:chOff x="1680" y="2350"/>
              <a:chExt cx="73" cy="1407"/>
            </a:xfrm>
          </p:grpSpPr>
          <p:grpSp>
            <p:nvGrpSpPr>
              <p:cNvPr id="118808" name="Group 24">
                <a:extLst>
                  <a:ext uri="{FF2B5EF4-FFF2-40B4-BE49-F238E27FC236}">
                    <a16:creationId xmlns:a16="http://schemas.microsoft.com/office/drawing/2014/main" id="{680DB28D-424A-4A08-9BBB-C4AFAE5C2C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898"/>
                <a:ext cx="73" cy="859"/>
                <a:chOff x="1680" y="2898"/>
                <a:chExt cx="73" cy="859"/>
              </a:xfrm>
            </p:grpSpPr>
            <p:sp>
              <p:nvSpPr>
                <p:cNvPr id="118804" name="Line 20">
                  <a:extLst>
                    <a:ext uri="{FF2B5EF4-FFF2-40B4-BE49-F238E27FC236}">
                      <a16:creationId xmlns:a16="http://schemas.microsoft.com/office/drawing/2014/main" id="{0B32094B-DDD3-47AE-956C-0505DE48B0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6" y="2898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8805" name="Line 21">
                  <a:extLst>
                    <a:ext uri="{FF2B5EF4-FFF2-40B4-BE49-F238E27FC236}">
                      <a16:creationId xmlns:a16="http://schemas.microsoft.com/office/drawing/2014/main" id="{EC738A59-ACCA-4254-BDF6-B9A28DCB3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479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8806" name="Line 22">
                  <a:extLst>
                    <a:ext uri="{FF2B5EF4-FFF2-40B4-BE49-F238E27FC236}">
                      <a16:creationId xmlns:a16="http://schemas.microsoft.com/office/drawing/2014/main" id="{B7ACB3C1-9FC3-4FE6-908A-00287633C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21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8807" name="Line 23">
                  <a:extLst>
                    <a:ext uri="{FF2B5EF4-FFF2-40B4-BE49-F238E27FC236}">
                      <a16:creationId xmlns:a16="http://schemas.microsoft.com/office/drawing/2014/main" id="{79698D69-52F3-42FB-AB29-9C1E7B3F6E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757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8811" name="Group 27">
                <a:extLst>
                  <a:ext uri="{FF2B5EF4-FFF2-40B4-BE49-F238E27FC236}">
                    <a16:creationId xmlns:a16="http://schemas.microsoft.com/office/drawing/2014/main" id="{71E1F8D2-6B93-4D63-B34B-F6B030B27A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350"/>
                <a:ext cx="67" cy="278"/>
                <a:chOff x="1680" y="2350"/>
                <a:chExt cx="67" cy="278"/>
              </a:xfrm>
            </p:grpSpPr>
            <p:sp>
              <p:nvSpPr>
                <p:cNvPr id="118809" name="Line 25">
                  <a:extLst>
                    <a:ext uri="{FF2B5EF4-FFF2-40B4-BE49-F238E27FC236}">
                      <a16:creationId xmlns:a16="http://schemas.microsoft.com/office/drawing/2014/main" id="{8765302E-FCB9-4BCB-90EF-8EADCE53A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35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8810" name="Line 26">
                  <a:extLst>
                    <a:ext uri="{FF2B5EF4-FFF2-40B4-BE49-F238E27FC236}">
                      <a16:creationId xmlns:a16="http://schemas.microsoft.com/office/drawing/2014/main" id="{B59FC078-9D2F-459E-9E8D-E870E5D26E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628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18813" name="Rectangle 29">
              <a:extLst>
                <a:ext uri="{FF2B5EF4-FFF2-40B4-BE49-F238E27FC236}">
                  <a16:creationId xmlns:a16="http://schemas.microsoft.com/office/drawing/2014/main" id="{837F37C1-B6DA-4A71-9100-5D574305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4031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18814" name="Freeform 30">
              <a:extLst>
                <a:ext uri="{FF2B5EF4-FFF2-40B4-BE49-F238E27FC236}">
                  <a16:creationId xmlns:a16="http://schemas.microsoft.com/office/drawing/2014/main" id="{EC251143-2E70-4A6A-B117-97D5B6F40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204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815" name="Freeform 31">
              <a:extLst>
                <a:ext uri="{FF2B5EF4-FFF2-40B4-BE49-F238E27FC236}">
                  <a16:creationId xmlns:a16="http://schemas.microsoft.com/office/drawing/2014/main" id="{8D1E483F-7EBC-4A08-8CE6-44634F59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" y="2444"/>
              <a:ext cx="1264" cy="1721"/>
            </a:xfrm>
            <a:custGeom>
              <a:avLst/>
              <a:gdLst>
                <a:gd name="T0" fmla="*/ 0 w 1264"/>
                <a:gd name="T1" fmla="*/ 0 h 1721"/>
                <a:gd name="T2" fmla="*/ 299 w 1264"/>
                <a:gd name="T3" fmla="*/ 712 h 1721"/>
                <a:gd name="T4" fmla="*/ 776 w 1264"/>
                <a:gd name="T5" fmla="*/ 1236 h 1721"/>
                <a:gd name="T6" fmla="*/ 1263 w 1264"/>
                <a:gd name="T7" fmla="*/ 172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721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63" y="1720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816" name="Rectangle 32">
              <a:extLst>
                <a:ext uri="{FF2B5EF4-FFF2-40B4-BE49-F238E27FC236}">
                  <a16:creationId xmlns:a16="http://schemas.microsoft.com/office/drawing/2014/main" id="{DA11084A-9EE5-48AB-AAA0-9A803638D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412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</p:grpSp>
      <p:sp>
        <p:nvSpPr>
          <p:cNvPr id="118818" name="Rectangle 34">
            <a:extLst>
              <a:ext uri="{FF2B5EF4-FFF2-40B4-BE49-F238E27FC236}">
                <a16:creationId xmlns:a16="http://schemas.microsoft.com/office/drawing/2014/main" id="{96E5C000-CB37-4281-8AEF-8509BC19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91138"/>
            <a:ext cx="1690688" cy="396875"/>
          </a:xfrm>
          <a:prstGeom prst="rect">
            <a:avLst/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NPV = $0</a:t>
            </a:r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FE711CE8-FE8D-4934-865B-9C2F90E6C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5683250"/>
            <a:ext cx="765175" cy="627063"/>
          </a:xfrm>
          <a:prstGeom prst="line">
            <a:avLst/>
          </a:prstGeom>
          <a:noFill/>
          <a:ln w="50800">
            <a:solidFill>
              <a:srgbClr val="00279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962967D-FBCB-443A-A03C-4E9CB9DC5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60F886C-E2E6-443E-AD2C-E313427F9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5D30716-5DDD-4871-80B1-A63DF62B9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7" name="Group 5">
            <a:extLst>
              <a:ext uri="{FF2B5EF4-FFF2-40B4-BE49-F238E27FC236}">
                <a16:creationId xmlns:a16="http://schemas.microsoft.com/office/drawing/2014/main" id="{5F23EAE2-BB33-45F2-923E-C31C8D76888C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2286000"/>
            <a:ext cx="6602412" cy="914400"/>
            <a:chOff x="989" y="1440"/>
            <a:chExt cx="4159" cy="576"/>
          </a:xfrm>
        </p:grpSpPr>
        <p:sp>
          <p:nvSpPr>
            <p:cNvPr id="120834" name="Rectangle 2">
              <a:extLst>
                <a:ext uri="{FF2B5EF4-FFF2-40B4-BE49-F238E27FC236}">
                  <a16:creationId xmlns:a16="http://schemas.microsoft.com/office/drawing/2014/main" id="{48180F51-7A46-4D03-A446-C136C0550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445"/>
              <a:ext cx="4154" cy="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0835" name="Line 3">
              <a:extLst>
                <a:ext uri="{FF2B5EF4-FFF2-40B4-BE49-F238E27FC236}">
                  <a16:creationId xmlns:a16="http://schemas.microsoft.com/office/drawing/2014/main" id="{390FDBD8-C3D7-4B95-B250-409B0F02F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011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0836" name="Line 4">
              <a:extLst>
                <a:ext uri="{FF2B5EF4-FFF2-40B4-BE49-F238E27FC236}">
                  <a16:creationId xmlns:a16="http://schemas.microsoft.com/office/drawing/2014/main" id="{A7CB9B43-9C11-4948-8157-43C78D2BB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440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0452CF5E-4F4C-4C6B-A09B-380A3DBFB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01EB3FB0-5B87-4F3A-9D79-495CF33F3D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Measures the rate of return that will make the PV of future CF equal to the initial outlay.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FF32EBB7-D7D3-4348-8823-4F8C10D46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20841" name="Rectangle 9">
            <a:extLst>
              <a:ext uri="{FF2B5EF4-FFF2-40B4-BE49-F238E27FC236}">
                <a16:creationId xmlns:a16="http://schemas.microsoft.com/office/drawing/2014/main" id="{8079B31E-6ED7-4F9A-9D65-1CFE7B48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2362200"/>
            <a:ext cx="6783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Or, the IRR is the discount rate at which NPV = 0</a:t>
            </a:r>
          </a:p>
        </p:txBody>
      </p:sp>
      <p:sp>
        <p:nvSpPr>
          <p:cNvPr id="120842" name="Rectangle 10">
            <a:extLst>
              <a:ext uri="{FF2B5EF4-FFF2-40B4-BE49-F238E27FC236}">
                <a16:creationId xmlns:a16="http://schemas.microsoft.com/office/drawing/2014/main" id="{B055A884-6FCB-4EE4-BF1A-AE3CA85F7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32194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43" name="Rectangle 11">
            <a:extLst>
              <a:ext uri="{FF2B5EF4-FFF2-40B4-BE49-F238E27FC236}">
                <a16:creationId xmlns:a16="http://schemas.microsoft.com/office/drawing/2014/main" id="{C94D5D2F-FAAA-4E35-AD19-98D06C2D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63992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20844" name="Rectangle 12">
            <a:extLst>
              <a:ext uri="{FF2B5EF4-FFF2-40B4-BE49-F238E27FC236}">
                <a16:creationId xmlns:a16="http://schemas.microsoft.com/office/drawing/2014/main" id="{D48DC1BD-3D23-4C7F-85FA-485BC83F0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63992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20845" name="Rectangle 13">
            <a:extLst>
              <a:ext uri="{FF2B5EF4-FFF2-40B4-BE49-F238E27FC236}">
                <a16:creationId xmlns:a16="http://schemas.microsoft.com/office/drawing/2014/main" id="{5680D96F-FEA6-4F5E-BB14-FFE9480C5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61912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20846" name="Rectangle 14">
            <a:extLst>
              <a:ext uri="{FF2B5EF4-FFF2-40B4-BE49-F238E27FC236}">
                <a16:creationId xmlns:a16="http://schemas.microsoft.com/office/drawing/2014/main" id="{EA6017E2-7188-4D26-B79A-7D47BF9A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61468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20847" name="Rectangle 15">
            <a:extLst>
              <a:ext uri="{FF2B5EF4-FFF2-40B4-BE49-F238E27FC236}">
                <a16:creationId xmlns:a16="http://schemas.microsoft.com/office/drawing/2014/main" id="{C95D12FA-553F-4B45-AF5E-3263F5B9D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37893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20848" name="Rectangle 16">
            <a:extLst>
              <a:ext uri="{FF2B5EF4-FFF2-40B4-BE49-F238E27FC236}">
                <a16:creationId xmlns:a16="http://schemas.microsoft.com/office/drawing/2014/main" id="{2AC3F0F6-5643-49C8-873E-05C862553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35512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20849" name="Rectangle 17">
            <a:extLst>
              <a:ext uri="{FF2B5EF4-FFF2-40B4-BE49-F238E27FC236}">
                <a16:creationId xmlns:a16="http://schemas.microsoft.com/office/drawing/2014/main" id="{22C18931-AB2F-4428-B863-58478ECA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49307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20850" name="Rectangle 18">
            <a:extLst>
              <a:ext uri="{FF2B5EF4-FFF2-40B4-BE49-F238E27FC236}">
                <a16:creationId xmlns:a16="http://schemas.microsoft.com/office/drawing/2014/main" id="{18D312F6-511C-4D32-9555-BEAE1C503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63992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20851" name="Freeform 19">
            <a:extLst>
              <a:ext uri="{FF2B5EF4-FFF2-40B4-BE49-F238E27FC236}">
                <a16:creationId xmlns:a16="http://schemas.microsoft.com/office/drawing/2014/main" id="{D2FF17AC-E1BE-464F-977B-421FF7715B23}"/>
              </a:ext>
            </a:extLst>
          </p:cNvPr>
          <p:cNvSpPr>
            <a:spLocks/>
          </p:cNvSpPr>
          <p:nvPr/>
        </p:nvSpPr>
        <p:spPr bwMode="auto">
          <a:xfrm>
            <a:off x="2782888" y="45989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20860" name="Group 28">
            <a:extLst>
              <a:ext uri="{FF2B5EF4-FFF2-40B4-BE49-F238E27FC236}">
                <a16:creationId xmlns:a16="http://schemas.microsoft.com/office/drawing/2014/main" id="{AE020EA3-5DE2-4950-9639-1A6723E9306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730625"/>
            <a:ext cx="115888" cy="2233613"/>
            <a:chOff x="1680" y="2350"/>
            <a:chExt cx="73" cy="1407"/>
          </a:xfrm>
        </p:grpSpPr>
        <p:grpSp>
          <p:nvGrpSpPr>
            <p:cNvPr id="120856" name="Group 24">
              <a:extLst>
                <a:ext uri="{FF2B5EF4-FFF2-40B4-BE49-F238E27FC236}">
                  <a16:creationId xmlns:a16="http://schemas.microsoft.com/office/drawing/2014/main" id="{C6BFD4F8-5BCA-4D42-A55F-0D495C700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898"/>
              <a:ext cx="73" cy="859"/>
              <a:chOff x="1680" y="2898"/>
              <a:chExt cx="73" cy="859"/>
            </a:xfrm>
          </p:grpSpPr>
          <p:sp>
            <p:nvSpPr>
              <p:cNvPr id="120852" name="Line 20">
                <a:extLst>
                  <a:ext uri="{FF2B5EF4-FFF2-40B4-BE49-F238E27FC236}">
                    <a16:creationId xmlns:a16="http://schemas.microsoft.com/office/drawing/2014/main" id="{6BEDA869-98ED-43AF-A93D-F702B449C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6" y="2898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0853" name="Line 21">
                <a:extLst>
                  <a:ext uri="{FF2B5EF4-FFF2-40B4-BE49-F238E27FC236}">
                    <a16:creationId xmlns:a16="http://schemas.microsoft.com/office/drawing/2014/main" id="{724BDA6F-7EDE-4617-95B5-768ABFC80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479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0854" name="Line 22">
                <a:extLst>
                  <a:ext uri="{FF2B5EF4-FFF2-40B4-BE49-F238E27FC236}">
                    <a16:creationId xmlns:a16="http://schemas.microsoft.com/office/drawing/2014/main" id="{9408990A-650C-4956-97A9-E85EAD15F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0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0855" name="Line 23">
                <a:extLst>
                  <a:ext uri="{FF2B5EF4-FFF2-40B4-BE49-F238E27FC236}">
                    <a16:creationId xmlns:a16="http://schemas.microsoft.com/office/drawing/2014/main" id="{49650887-342E-4463-8B7E-86EEEEF7C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757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20859" name="Group 27">
              <a:extLst>
                <a:ext uri="{FF2B5EF4-FFF2-40B4-BE49-F238E27FC236}">
                  <a16:creationId xmlns:a16="http://schemas.microsoft.com/office/drawing/2014/main" id="{30FEFDE5-2712-41C4-9614-664F3C52B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350"/>
              <a:ext cx="67" cy="278"/>
              <a:chOff x="1680" y="2350"/>
              <a:chExt cx="67" cy="278"/>
            </a:xfrm>
          </p:grpSpPr>
          <p:sp>
            <p:nvSpPr>
              <p:cNvPr id="120857" name="Line 25">
                <a:extLst>
                  <a:ext uri="{FF2B5EF4-FFF2-40B4-BE49-F238E27FC236}">
                    <a16:creationId xmlns:a16="http://schemas.microsoft.com/office/drawing/2014/main" id="{13419961-8D44-4798-8A09-4285CBE3E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0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0858" name="Line 26">
                <a:extLst>
                  <a:ext uri="{FF2B5EF4-FFF2-40B4-BE49-F238E27FC236}">
                    <a16:creationId xmlns:a16="http://schemas.microsoft.com/office/drawing/2014/main" id="{A500CCEB-071E-4AEF-A8FF-3CAB1CE23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628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20861" name="Rectangle 29">
            <a:extLst>
              <a:ext uri="{FF2B5EF4-FFF2-40B4-BE49-F238E27FC236}">
                <a16:creationId xmlns:a16="http://schemas.microsoft.com/office/drawing/2014/main" id="{8D5DEDB8-17F9-4A1A-9FFE-5BCFF3AE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63992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20862" name="Freeform 30">
            <a:extLst>
              <a:ext uri="{FF2B5EF4-FFF2-40B4-BE49-F238E27FC236}">
                <a16:creationId xmlns:a16="http://schemas.microsoft.com/office/drawing/2014/main" id="{3FD6662B-0EB5-4D34-9773-7F378D9E0EC5}"/>
              </a:ext>
            </a:extLst>
          </p:cNvPr>
          <p:cNvSpPr>
            <a:spLocks/>
          </p:cNvSpPr>
          <p:nvPr/>
        </p:nvSpPr>
        <p:spPr bwMode="auto">
          <a:xfrm>
            <a:off x="2782888" y="34988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63" name="Freeform 31">
            <a:extLst>
              <a:ext uri="{FF2B5EF4-FFF2-40B4-BE49-F238E27FC236}">
                <a16:creationId xmlns:a16="http://schemas.microsoft.com/office/drawing/2014/main" id="{4E68EE58-AA2F-4137-A707-3A23A44E102D}"/>
              </a:ext>
            </a:extLst>
          </p:cNvPr>
          <p:cNvSpPr>
            <a:spLocks/>
          </p:cNvSpPr>
          <p:nvPr/>
        </p:nvSpPr>
        <p:spPr bwMode="auto">
          <a:xfrm>
            <a:off x="2774950" y="3879850"/>
            <a:ext cx="2006600" cy="2732088"/>
          </a:xfrm>
          <a:custGeom>
            <a:avLst/>
            <a:gdLst>
              <a:gd name="T0" fmla="*/ 0 w 1264"/>
              <a:gd name="T1" fmla="*/ 0 h 1721"/>
              <a:gd name="T2" fmla="*/ 299 w 1264"/>
              <a:gd name="T3" fmla="*/ 712 h 1721"/>
              <a:gd name="T4" fmla="*/ 776 w 1264"/>
              <a:gd name="T5" fmla="*/ 1236 h 1721"/>
              <a:gd name="T6" fmla="*/ 1263 w 1264"/>
              <a:gd name="T7" fmla="*/ 172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4" h="1721">
                <a:moveTo>
                  <a:pt x="0" y="0"/>
                </a:moveTo>
                <a:lnTo>
                  <a:pt x="299" y="712"/>
                </a:lnTo>
                <a:lnTo>
                  <a:pt x="776" y="1236"/>
                </a:lnTo>
                <a:lnTo>
                  <a:pt x="1263" y="1720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64" name="Rectangle 32">
            <a:extLst>
              <a:ext uri="{FF2B5EF4-FFF2-40B4-BE49-F238E27FC236}">
                <a16:creationId xmlns:a16="http://schemas.microsoft.com/office/drawing/2014/main" id="{463FC358-6A4C-4EC6-B01C-C51F4773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3829050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Project B</a:t>
            </a:r>
          </a:p>
        </p:txBody>
      </p:sp>
      <p:sp>
        <p:nvSpPr>
          <p:cNvPr id="120865" name="Rectangle 33">
            <a:extLst>
              <a:ext uri="{FF2B5EF4-FFF2-40B4-BE49-F238E27FC236}">
                <a16:creationId xmlns:a16="http://schemas.microsoft.com/office/drawing/2014/main" id="{64094DF9-C8AB-4B77-8B85-28AC52C0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91138"/>
            <a:ext cx="1690688" cy="396875"/>
          </a:xfrm>
          <a:prstGeom prst="rect">
            <a:avLst/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NPV = $0</a:t>
            </a:r>
          </a:p>
        </p:txBody>
      </p:sp>
      <p:sp>
        <p:nvSpPr>
          <p:cNvPr id="120866" name="Line 34">
            <a:extLst>
              <a:ext uri="{FF2B5EF4-FFF2-40B4-BE49-F238E27FC236}">
                <a16:creationId xmlns:a16="http://schemas.microsoft.com/office/drawing/2014/main" id="{73C44CF3-25A3-4330-8F9E-90A7AF9B0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5683250"/>
            <a:ext cx="765175" cy="627063"/>
          </a:xfrm>
          <a:prstGeom prst="line">
            <a:avLst/>
          </a:prstGeom>
          <a:noFill/>
          <a:ln w="50800">
            <a:solidFill>
              <a:srgbClr val="00279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67" name="Line 35">
            <a:extLst>
              <a:ext uri="{FF2B5EF4-FFF2-40B4-BE49-F238E27FC236}">
                <a16:creationId xmlns:a16="http://schemas.microsoft.com/office/drawing/2014/main" id="{06A32C3E-66B2-482B-86FF-9012A7C99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7738" y="5495925"/>
            <a:ext cx="720725" cy="81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68" name="Rectangle 36">
            <a:extLst>
              <a:ext uri="{FF2B5EF4-FFF2-40B4-BE49-F238E27FC236}">
                <a16:creationId xmlns:a16="http://schemas.microsoft.com/office/drawing/2014/main" id="{08EBC3E3-D24C-4E87-97B6-DF7D4CC4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5175250"/>
            <a:ext cx="195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/>
              <a:t>IRR</a:t>
            </a:r>
            <a:r>
              <a:rPr lang="en-US" altLang="en-US" sz="2000" baseline="-25000"/>
              <a:t>A </a:t>
            </a:r>
            <a:r>
              <a:rPr lang="en-US" altLang="en-US" sz="2000">
                <a:latin typeface="Symbol" panose="05050102010706020507" pitchFamily="18" charset="2"/>
              </a:rPr>
              <a:t>» </a:t>
            </a:r>
            <a:r>
              <a:rPr lang="en-US" altLang="en-US" sz="2000"/>
              <a:t>15%</a:t>
            </a:r>
          </a:p>
        </p:txBody>
      </p:sp>
      <p:sp>
        <p:nvSpPr>
          <p:cNvPr id="120869" name="Line 37">
            <a:extLst>
              <a:ext uri="{FF2B5EF4-FFF2-40B4-BE49-F238E27FC236}">
                <a16:creationId xmlns:a16="http://schemas.microsoft.com/office/drawing/2014/main" id="{A21F2F82-E4AF-4DB3-BA55-67113ADA1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6030913"/>
            <a:ext cx="60325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70" name="Rectangle 38">
            <a:extLst>
              <a:ext uri="{FF2B5EF4-FFF2-40B4-BE49-F238E27FC236}">
                <a16:creationId xmlns:a16="http://schemas.microsoft.com/office/drawing/2014/main" id="{4DFFFF14-BA8E-43A0-B744-E60DEC664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5778500"/>
            <a:ext cx="195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/>
              <a:t>IRR</a:t>
            </a:r>
            <a:r>
              <a:rPr lang="en-US" altLang="en-US" sz="2000" baseline="-25000"/>
              <a:t>B </a:t>
            </a:r>
            <a:r>
              <a:rPr lang="en-US" altLang="en-US" sz="2000">
                <a:latin typeface="Symbol" panose="05050102010706020507" pitchFamily="18" charset="2"/>
              </a:rPr>
              <a:t>» </a:t>
            </a:r>
            <a:r>
              <a:rPr lang="en-US" altLang="en-US" sz="2000"/>
              <a:t>14%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6D431018-C2ED-4297-B169-66E2B1C7F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CE8D510A-0B3E-4899-9F87-30A6010B1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Determine the mathematical solution for IRR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446E53D-21FF-4EAE-B16A-312E7F7B6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76A3C74A-27EF-40A3-99D2-960F4BD8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4EEF21D0-9132-430C-ACF1-4E4027E09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Determine the mathematical solution for IRR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D3B54F6B-EC37-480F-813E-75A57FA90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CFA2D8D8-67BE-4AFD-AEC6-5A33B4B05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2292350"/>
            <a:ext cx="8183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0 = NPV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            –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14AFC15C-25DB-4866-BCDE-EA1220260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211388"/>
            <a:ext cx="140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01AFDD63-46C1-4D65-BF8B-6F42B51D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4936" name="Rectangle 8">
            <a:extLst>
              <a:ext uri="{FF2B5EF4-FFF2-40B4-BE49-F238E27FC236}">
                <a16:creationId xmlns:a16="http://schemas.microsoft.com/office/drawing/2014/main" id="{E4CD2C80-7171-4A99-ADB3-A234032A5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A643F57F-6032-4814-B36C-36CDCE6E1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CFACC1F6-401C-4135-96D7-D867C3E59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Determine the mathematical solution for IRR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5C8C3563-B6C4-4903-91A3-6032FF79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4285F44C-EF37-4692-A413-2876C33F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2292350"/>
            <a:ext cx="8183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0 = NPV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            –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6DCEDC6A-B62F-4D97-B970-3403AF44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211388"/>
            <a:ext cx="140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F72DDCA9-C7DA-41CD-9E20-13E1A246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8AA6EE4D-8B5D-4B67-A26E-8B663EA9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26985" name="Rectangle 9">
            <a:extLst>
              <a:ext uri="{FF2B5EF4-FFF2-40B4-BE49-F238E27FC236}">
                <a16:creationId xmlns:a16="http://schemas.microsoft.com/office/drawing/2014/main" id="{3B522610-5A8E-4BD9-9B40-036A6C49C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640138"/>
            <a:ext cx="5038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aseline="-25000"/>
              <a:t>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</a:t>
            </a:r>
          </a:p>
        </p:txBody>
      </p:sp>
      <p:sp>
        <p:nvSpPr>
          <p:cNvPr id="126986" name="Rectangle 10">
            <a:extLst>
              <a:ext uri="{FF2B5EF4-FFF2-40B4-BE49-F238E27FC236}">
                <a16:creationId xmlns:a16="http://schemas.microsoft.com/office/drawing/2014/main" id="{D1F0E3EE-205B-4603-8AD5-C5A5AF0AE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3559175"/>
            <a:ext cx="1401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6987" name="Rectangle 11">
            <a:extLst>
              <a:ext uri="{FF2B5EF4-FFF2-40B4-BE49-F238E27FC236}">
                <a16:creationId xmlns:a16="http://schemas.microsoft.com/office/drawing/2014/main" id="{95B8E24F-5E72-4716-AB78-7552DA39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559175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6988" name="Rectangle 12">
            <a:extLst>
              <a:ext uri="{FF2B5EF4-FFF2-40B4-BE49-F238E27FC236}">
                <a16:creationId xmlns:a16="http://schemas.microsoft.com/office/drawing/2014/main" id="{2D46CBE2-1FA5-477E-A9B3-EF401E3A4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3559175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26989" name="Rectangle 13">
            <a:extLst>
              <a:ext uri="{FF2B5EF4-FFF2-40B4-BE49-F238E27FC236}">
                <a16:creationId xmlns:a16="http://schemas.microsoft.com/office/drawing/2014/main" id="{B15A46A2-9FFD-48E2-B022-1B52BB3A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4614863"/>
            <a:ext cx="387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Outflow = PV of Inflows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139EFEC-0C96-4EA5-962E-9664074D2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B0D0FC5D-E67C-4B2C-9F4E-A049FBEDE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Determine the mathematical solution for IRR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01371A0-1FF9-4983-8F70-07C3607B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E5D4F474-3510-438A-96CF-B6B9F1A32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2292350"/>
            <a:ext cx="8183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0 = NPV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            –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7315CCAA-8F95-4CD2-8878-F1647673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211388"/>
            <a:ext cx="140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89DD0E29-997F-4CB1-AE5C-C4845DA6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9032" name="Rectangle 8">
            <a:extLst>
              <a:ext uri="{FF2B5EF4-FFF2-40B4-BE49-F238E27FC236}">
                <a16:creationId xmlns:a16="http://schemas.microsoft.com/office/drawing/2014/main" id="{5EADE723-7E74-47D9-AB24-986CFCAB6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29033" name="Rectangle 9">
            <a:extLst>
              <a:ext uri="{FF2B5EF4-FFF2-40B4-BE49-F238E27FC236}">
                <a16:creationId xmlns:a16="http://schemas.microsoft.com/office/drawing/2014/main" id="{55E4720D-604A-4E9F-AE69-12CE6F5E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640138"/>
            <a:ext cx="5038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aseline="-25000"/>
              <a:t>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</a:t>
            </a:r>
          </a:p>
        </p:txBody>
      </p:sp>
      <p:sp>
        <p:nvSpPr>
          <p:cNvPr id="129034" name="Rectangle 10">
            <a:extLst>
              <a:ext uri="{FF2B5EF4-FFF2-40B4-BE49-F238E27FC236}">
                <a16:creationId xmlns:a16="http://schemas.microsoft.com/office/drawing/2014/main" id="{0F6A0FCB-A992-4D81-B229-6A4B42F54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3559175"/>
            <a:ext cx="1401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9035" name="Rectangle 11">
            <a:extLst>
              <a:ext uri="{FF2B5EF4-FFF2-40B4-BE49-F238E27FC236}">
                <a16:creationId xmlns:a16="http://schemas.microsoft.com/office/drawing/2014/main" id="{2AC2C5EB-606C-49B5-A243-8779AF47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559175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9036" name="Rectangle 12">
            <a:extLst>
              <a:ext uri="{FF2B5EF4-FFF2-40B4-BE49-F238E27FC236}">
                <a16:creationId xmlns:a16="http://schemas.microsoft.com/office/drawing/2014/main" id="{4DC97A05-5201-4724-9F7C-E95F78034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3559175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29037" name="Rectangle 13">
            <a:extLst>
              <a:ext uri="{FF2B5EF4-FFF2-40B4-BE49-F238E27FC236}">
                <a16:creationId xmlns:a16="http://schemas.microsoft.com/office/drawing/2014/main" id="{BA6B11CF-8060-4D19-B8AD-673948411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4614863"/>
            <a:ext cx="387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Outflow = PV of Inflows</a:t>
            </a:r>
          </a:p>
        </p:txBody>
      </p:sp>
      <p:sp>
        <p:nvSpPr>
          <p:cNvPr id="129038" name="Rectangle 14">
            <a:extLst>
              <a:ext uri="{FF2B5EF4-FFF2-40B4-BE49-F238E27FC236}">
                <a16:creationId xmlns:a16="http://schemas.microsoft.com/office/drawing/2014/main" id="{A7646045-874A-4557-AD13-45675449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5222875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Solve for Discount Rates</a:t>
            </a:r>
          </a:p>
        </p:txBody>
      </p:sp>
      <p:sp>
        <p:nvSpPr>
          <p:cNvPr id="129039" name="Line 15">
            <a:extLst>
              <a:ext uri="{FF2B5EF4-FFF2-40B4-BE49-F238E27FC236}">
                <a16:creationId xmlns:a16="http://schemas.microsoft.com/office/drawing/2014/main" id="{039602EE-10B4-4B38-ABF8-514C22C0D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4335463"/>
            <a:ext cx="2114550" cy="928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0" name="Line 16">
            <a:extLst>
              <a:ext uri="{FF2B5EF4-FFF2-40B4-BE49-F238E27FC236}">
                <a16:creationId xmlns:a16="http://schemas.microsoft.com/office/drawing/2014/main" id="{3523246E-BBFE-4219-9EF7-D51445922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287838"/>
            <a:ext cx="998538" cy="976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1" name="Line 17">
            <a:extLst>
              <a:ext uri="{FF2B5EF4-FFF2-40B4-BE49-F238E27FC236}">
                <a16:creationId xmlns:a16="http://schemas.microsoft.com/office/drawing/2014/main" id="{33718BDE-46C3-4FCB-91D0-B78B14AAF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0688" y="4311650"/>
            <a:ext cx="1093787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3D46237-EC3C-45AE-9F59-656C3FD92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125297FE-C6A9-48F1-9607-F40F64EB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14967A32-5609-4B03-8EEE-188506F9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565BCAE4-57A2-4D10-95AF-97A238A6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83D2450D-EB31-4067-B708-0D0DF54D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1079" name="Rectangle 7">
            <a:extLst>
              <a:ext uri="{FF2B5EF4-FFF2-40B4-BE49-F238E27FC236}">
                <a16:creationId xmlns:a16="http://schemas.microsoft.com/office/drawing/2014/main" id="{EE678ECC-8809-41B2-9C09-C78344EDC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1080" name="Rectangle 8">
            <a:extLst>
              <a:ext uri="{FF2B5EF4-FFF2-40B4-BE49-F238E27FC236}">
                <a16:creationId xmlns:a16="http://schemas.microsoft.com/office/drawing/2014/main" id="{D99A0116-DCF8-4D69-ABE4-A5E7456AD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1081" name="Rectangle 9">
            <a:extLst>
              <a:ext uri="{FF2B5EF4-FFF2-40B4-BE49-F238E27FC236}">
                <a16:creationId xmlns:a16="http://schemas.microsoft.com/office/drawing/2014/main" id="{FDFA62DD-A35A-469C-8555-8105F5F2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grpSp>
        <p:nvGrpSpPr>
          <p:cNvPr id="131106" name="Group 34">
            <a:extLst>
              <a:ext uri="{FF2B5EF4-FFF2-40B4-BE49-F238E27FC236}">
                <a16:creationId xmlns:a16="http://schemas.microsoft.com/office/drawing/2014/main" id="{FE3CECD1-6896-447D-99C0-A6E7246A49FA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1082" name="Rectangle 10">
              <a:extLst>
                <a:ext uri="{FF2B5EF4-FFF2-40B4-BE49-F238E27FC236}">
                  <a16:creationId xmlns:a16="http://schemas.microsoft.com/office/drawing/2014/main" id="{50FDA3F7-ACCC-4FF9-BADA-D48A9B53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1083" name="Rectangle 11">
              <a:extLst>
                <a:ext uri="{FF2B5EF4-FFF2-40B4-BE49-F238E27FC236}">
                  <a16:creationId xmlns:a16="http://schemas.microsoft.com/office/drawing/2014/main" id="{1F8E2A0F-7F0E-4DCD-A060-C94A8680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1084" name="Rectangle 12">
              <a:extLst>
                <a:ext uri="{FF2B5EF4-FFF2-40B4-BE49-F238E27FC236}">
                  <a16:creationId xmlns:a16="http://schemas.microsoft.com/office/drawing/2014/main" id="{C44014DF-ECDA-4ED6-B7F9-1309FF19F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1085" name="Rectangle 13">
              <a:extLst>
                <a:ext uri="{FF2B5EF4-FFF2-40B4-BE49-F238E27FC236}">
                  <a16:creationId xmlns:a16="http://schemas.microsoft.com/office/drawing/2014/main" id="{D6D583BE-3E8A-4891-ADD8-23302029E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1086" name="Rectangle 14">
              <a:extLst>
                <a:ext uri="{FF2B5EF4-FFF2-40B4-BE49-F238E27FC236}">
                  <a16:creationId xmlns:a16="http://schemas.microsoft.com/office/drawing/2014/main" id="{A32C93A3-6852-40FC-B971-1A7D00E5D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1087" name="Rectangle 15">
              <a:extLst>
                <a:ext uri="{FF2B5EF4-FFF2-40B4-BE49-F238E27FC236}">
                  <a16:creationId xmlns:a16="http://schemas.microsoft.com/office/drawing/2014/main" id="{1AF6437B-8217-43CC-B8E4-AB4642DA5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1088" name="Rectangle 16">
              <a:extLst>
                <a:ext uri="{FF2B5EF4-FFF2-40B4-BE49-F238E27FC236}">
                  <a16:creationId xmlns:a16="http://schemas.microsoft.com/office/drawing/2014/main" id="{6B31E6FC-F809-4181-8398-F28AFB37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1089" name="Rectangle 17">
              <a:extLst>
                <a:ext uri="{FF2B5EF4-FFF2-40B4-BE49-F238E27FC236}">
                  <a16:creationId xmlns:a16="http://schemas.microsoft.com/office/drawing/2014/main" id="{3F9846A0-A397-47D8-B475-E97BE3E5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1090" name="Rectangle 18">
              <a:extLst>
                <a:ext uri="{FF2B5EF4-FFF2-40B4-BE49-F238E27FC236}">
                  <a16:creationId xmlns:a16="http://schemas.microsoft.com/office/drawing/2014/main" id="{03E71321-5F52-4E08-9CA2-A519D6B3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1099" name="Group 27">
              <a:extLst>
                <a:ext uri="{FF2B5EF4-FFF2-40B4-BE49-F238E27FC236}">
                  <a16:creationId xmlns:a16="http://schemas.microsoft.com/office/drawing/2014/main" id="{16ADD682-F2D9-4214-9783-557F7631E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1095" name="Group 23">
                <a:extLst>
                  <a:ext uri="{FF2B5EF4-FFF2-40B4-BE49-F238E27FC236}">
                    <a16:creationId xmlns:a16="http://schemas.microsoft.com/office/drawing/2014/main" id="{2F1DBBF6-E0AF-4047-9005-A96CF0C1E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1091" name="Line 19">
                  <a:extLst>
                    <a:ext uri="{FF2B5EF4-FFF2-40B4-BE49-F238E27FC236}">
                      <a16:creationId xmlns:a16="http://schemas.microsoft.com/office/drawing/2014/main" id="{830D0CBF-A5E6-4429-A283-7D6014E5B7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1092" name="Line 20">
                  <a:extLst>
                    <a:ext uri="{FF2B5EF4-FFF2-40B4-BE49-F238E27FC236}">
                      <a16:creationId xmlns:a16="http://schemas.microsoft.com/office/drawing/2014/main" id="{982F5B76-F1A1-4B97-BCAF-848E7C3D6C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1093" name="Line 21">
                  <a:extLst>
                    <a:ext uri="{FF2B5EF4-FFF2-40B4-BE49-F238E27FC236}">
                      <a16:creationId xmlns:a16="http://schemas.microsoft.com/office/drawing/2014/main" id="{EC22F967-2D15-440B-9218-C8D76A72B2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1094" name="Line 22">
                  <a:extLst>
                    <a:ext uri="{FF2B5EF4-FFF2-40B4-BE49-F238E27FC236}">
                      <a16:creationId xmlns:a16="http://schemas.microsoft.com/office/drawing/2014/main" id="{E8A113EB-9AAC-4256-8377-33582415C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1098" name="Group 26">
                <a:extLst>
                  <a:ext uri="{FF2B5EF4-FFF2-40B4-BE49-F238E27FC236}">
                    <a16:creationId xmlns:a16="http://schemas.microsoft.com/office/drawing/2014/main" id="{878CD349-F2A1-4EC2-B5A6-C8DB654660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1096" name="Line 24">
                  <a:extLst>
                    <a:ext uri="{FF2B5EF4-FFF2-40B4-BE49-F238E27FC236}">
                      <a16:creationId xmlns:a16="http://schemas.microsoft.com/office/drawing/2014/main" id="{919AD00E-F766-4FE8-9992-895AAF84D3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1097" name="Line 25">
                  <a:extLst>
                    <a:ext uri="{FF2B5EF4-FFF2-40B4-BE49-F238E27FC236}">
                      <a16:creationId xmlns:a16="http://schemas.microsoft.com/office/drawing/2014/main" id="{571F067D-98AE-45BA-9510-269EE03E2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1100" name="Rectangle 28">
              <a:extLst>
                <a:ext uri="{FF2B5EF4-FFF2-40B4-BE49-F238E27FC236}">
                  <a16:creationId xmlns:a16="http://schemas.microsoft.com/office/drawing/2014/main" id="{6D8289EB-4271-48F9-8BF4-A32C25112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1101" name="Freeform 29">
              <a:extLst>
                <a:ext uri="{FF2B5EF4-FFF2-40B4-BE49-F238E27FC236}">
                  <a16:creationId xmlns:a16="http://schemas.microsoft.com/office/drawing/2014/main" id="{B4657044-80AF-453F-AAF2-D64AFB87F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102" name="Freeform 30">
              <a:extLst>
                <a:ext uri="{FF2B5EF4-FFF2-40B4-BE49-F238E27FC236}">
                  <a16:creationId xmlns:a16="http://schemas.microsoft.com/office/drawing/2014/main" id="{E645D601-D788-401A-854D-76D0FD7A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103" name="Rectangle 31">
              <a:extLst>
                <a:ext uri="{FF2B5EF4-FFF2-40B4-BE49-F238E27FC236}">
                  <a16:creationId xmlns:a16="http://schemas.microsoft.com/office/drawing/2014/main" id="{220F46F2-7727-4BB9-B3D0-73DFF1642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1104" name="Line 32">
              <a:extLst>
                <a:ext uri="{FF2B5EF4-FFF2-40B4-BE49-F238E27FC236}">
                  <a16:creationId xmlns:a16="http://schemas.microsoft.com/office/drawing/2014/main" id="{315181B0-23A7-4AA2-B83D-A3EA90E2C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1105" name="Rectangle 33">
              <a:extLst>
                <a:ext uri="{FF2B5EF4-FFF2-40B4-BE49-F238E27FC236}">
                  <a16:creationId xmlns:a16="http://schemas.microsoft.com/office/drawing/2014/main" id="{5802D52E-6C1C-4F68-B311-FB3DA5F7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A2EE3CD3-015E-4BCB-9F23-FE93B209F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D552BC32-6D39-41C9-BFD4-7D297BA9D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252DCFBB-8E50-40C6-8B84-9C4E6D455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51D6C944-F9DB-426B-9DAF-0517BEE2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86AA7597-8202-49EF-B8EB-02427C6C8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8161F1B2-7276-429C-9C87-18B94698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3128" name="Rectangle 8">
            <a:extLst>
              <a:ext uri="{FF2B5EF4-FFF2-40B4-BE49-F238E27FC236}">
                <a16:creationId xmlns:a16="http://schemas.microsoft.com/office/drawing/2014/main" id="{065900ED-70EA-4BE4-AF08-068079D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3129" name="Rectangle 9">
            <a:extLst>
              <a:ext uri="{FF2B5EF4-FFF2-40B4-BE49-F238E27FC236}">
                <a16:creationId xmlns:a16="http://schemas.microsoft.com/office/drawing/2014/main" id="{9F5606DB-350A-4D1D-BBEE-9A42880C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3130" name="Rectangle 10">
            <a:extLst>
              <a:ext uri="{FF2B5EF4-FFF2-40B4-BE49-F238E27FC236}">
                <a16:creationId xmlns:a16="http://schemas.microsoft.com/office/drawing/2014/main" id="{2EA0AC23-C985-4524-A4FD-0859C166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14%</a:t>
            </a:r>
          </a:p>
        </p:txBody>
      </p:sp>
      <p:sp>
        <p:nvSpPr>
          <p:cNvPr id="133131" name="Rectangle 11">
            <a:extLst>
              <a:ext uri="{FF2B5EF4-FFF2-40B4-BE49-F238E27FC236}">
                <a16:creationId xmlns:a16="http://schemas.microsoft.com/office/drawing/2014/main" id="{20E6847B-0B0A-4A79-A3DE-04A4D1C8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33132" name="Rectangle 12">
            <a:extLst>
              <a:ext uri="{FF2B5EF4-FFF2-40B4-BE49-F238E27FC236}">
                <a16:creationId xmlns:a16="http://schemas.microsoft.com/office/drawing/2014/main" id="{D4342D89-D0DE-4236-99E2-F5E0C44D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3133" name="Rectangle 13">
            <a:extLst>
              <a:ext uri="{FF2B5EF4-FFF2-40B4-BE49-F238E27FC236}">
                <a16:creationId xmlns:a16="http://schemas.microsoft.com/office/drawing/2014/main" id="{848FF93A-B764-4B80-A161-E568BF6F5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.14)</a:t>
            </a:r>
            <a:r>
              <a:rPr lang="en-US" altLang="en-US" sz="2000" baseline="30000"/>
              <a:t>2</a:t>
            </a:r>
          </a:p>
        </p:txBody>
      </p:sp>
      <p:sp>
        <p:nvSpPr>
          <p:cNvPr id="133134" name="Rectangle 14">
            <a:extLst>
              <a:ext uri="{FF2B5EF4-FFF2-40B4-BE49-F238E27FC236}">
                <a16:creationId xmlns:a16="http://schemas.microsoft.com/office/drawing/2014/main" id="{295CFBC3-2355-45B2-AA1D-CBFDF30E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3135" name="Rectangle 15">
            <a:extLst>
              <a:ext uri="{FF2B5EF4-FFF2-40B4-BE49-F238E27FC236}">
                <a16:creationId xmlns:a16="http://schemas.microsoft.com/office/drawing/2014/main" id="{BB1E16B7-6C04-4527-B5D6-70CBAC616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3136" name="Rectangle 16">
            <a:extLst>
              <a:ext uri="{FF2B5EF4-FFF2-40B4-BE49-F238E27FC236}">
                <a16:creationId xmlns:a16="http://schemas.microsoft.com/office/drawing/2014/main" id="{386719D1-1EC0-4182-A0B3-FB058FE7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grpSp>
        <p:nvGrpSpPr>
          <p:cNvPr id="133161" name="Group 41">
            <a:extLst>
              <a:ext uri="{FF2B5EF4-FFF2-40B4-BE49-F238E27FC236}">
                <a16:creationId xmlns:a16="http://schemas.microsoft.com/office/drawing/2014/main" id="{91AFE632-EE68-4656-98F9-B998E0550EC9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3137" name="Rectangle 17">
              <a:extLst>
                <a:ext uri="{FF2B5EF4-FFF2-40B4-BE49-F238E27FC236}">
                  <a16:creationId xmlns:a16="http://schemas.microsoft.com/office/drawing/2014/main" id="{38977B01-2D0A-43F8-8071-60F18A968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138" name="Rectangle 18">
              <a:extLst>
                <a:ext uri="{FF2B5EF4-FFF2-40B4-BE49-F238E27FC236}">
                  <a16:creationId xmlns:a16="http://schemas.microsoft.com/office/drawing/2014/main" id="{FD3E3BA3-EBD7-48DF-871D-A2CA5254D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3139" name="Rectangle 19">
              <a:extLst>
                <a:ext uri="{FF2B5EF4-FFF2-40B4-BE49-F238E27FC236}">
                  <a16:creationId xmlns:a16="http://schemas.microsoft.com/office/drawing/2014/main" id="{993A9248-015C-468D-A693-79AE0813D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3140" name="Rectangle 20">
              <a:extLst>
                <a:ext uri="{FF2B5EF4-FFF2-40B4-BE49-F238E27FC236}">
                  <a16:creationId xmlns:a16="http://schemas.microsoft.com/office/drawing/2014/main" id="{B272ED62-8AD2-4278-9733-9FFF75F37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3141" name="Rectangle 21">
              <a:extLst>
                <a:ext uri="{FF2B5EF4-FFF2-40B4-BE49-F238E27FC236}">
                  <a16:creationId xmlns:a16="http://schemas.microsoft.com/office/drawing/2014/main" id="{10758211-6612-4C37-A079-F26C1A67A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3142" name="Rectangle 22">
              <a:extLst>
                <a:ext uri="{FF2B5EF4-FFF2-40B4-BE49-F238E27FC236}">
                  <a16:creationId xmlns:a16="http://schemas.microsoft.com/office/drawing/2014/main" id="{AC9B4434-1B1E-4073-A54D-C89B25F8D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3143" name="Rectangle 23">
              <a:extLst>
                <a:ext uri="{FF2B5EF4-FFF2-40B4-BE49-F238E27FC236}">
                  <a16:creationId xmlns:a16="http://schemas.microsoft.com/office/drawing/2014/main" id="{C3479135-6DEC-4E94-93A1-4875C8A46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3144" name="Rectangle 24">
              <a:extLst>
                <a:ext uri="{FF2B5EF4-FFF2-40B4-BE49-F238E27FC236}">
                  <a16:creationId xmlns:a16="http://schemas.microsoft.com/office/drawing/2014/main" id="{BCF49276-F25B-407C-8689-48ED1C55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3145" name="Rectangle 25">
              <a:extLst>
                <a:ext uri="{FF2B5EF4-FFF2-40B4-BE49-F238E27FC236}">
                  <a16:creationId xmlns:a16="http://schemas.microsoft.com/office/drawing/2014/main" id="{47FEBB8C-C285-4DA6-BACE-064295833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3154" name="Group 34">
              <a:extLst>
                <a:ext uri="{FF2B5EF4-FFF2-40B4-BE49-F238E27FC236}">
                  <a16:creationId xmlns:a16="http://schemas.microsoft.com/office/drawing/2014/main" id="{88606318-A6D4-41E5-AF24-7AE7F333A0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3150" name="Group 30">
                <a:extLst>
                  <a:ext uri="{FF2B5EF4-FFF2-40B4-BE49-F238E27FC236}">
                    <a16:creationId xmlns:a16="http://schemas.microsoft.com/office/drawing/2014/main" id="{34040EB3-D778-4C53-8617-F359F4C112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3146" name="Line 26">
                  <a:extLst>
                    <a:ext uri="{FF2B5EF4-FFF2-40B4-BE49-F238E27FC236}">
                      <a16:creationId xmlns:a16="http://schemas.microsoft.com/office/drawing/2014/main" id="{16A13102-E4C9-4AE5-9E78-E5AFB9327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147" name="Line 27">
                  <a:extLst>
                    <a:ext uri="{FF2B5EF4-FFF2-40B4-BE49-F238E27FC236}">
                      <a16:creationId xmlns:a16="http://schemas.microsoft.com/office/drawing/2014/main" id="{EFFA7E4E-70FD-4BE3-A634-EA012C49A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148" name="Line 28">
                  <a:extLst>
                    <a:ext uri="{FF2B5EF4-FFF2-40B4-BE49-F238E27FC236}">
                      <a16:creationId xmlns:a16="http://schemas.microsoft.com/office/drawing/2014/main" id="{3E8238A6-68C9-4142-98E2-693929F8A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149" name="Line 29">
                  <a:extLst>
                    <a:ext uri="{FF2B5EF4-FFF2-40B4-BE49-F238E27FC236}">
                      <a16:creationId xmlns:a16="http://schemas.microsoft.com/office/drawing/2014/main" id="{AA369504-E801-4AFA-80CB-81DDDCA4F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3153" name="Group 33">
                <a:extLst>
                  <a:ext uri="{FF2B5EF4-FFF2-40B4-BE49-F238E27FC236}">
                    <a16:creationId xmlns:a16="http://schemas.microsoft.com/office/drawing/2014/main" id="{E5463D9B-50AE-4312-BE09-C13B2960C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3151" name="Line 31">
                  <a:extLst>
                    <a:ext uri="{FF2B5EF4-FFF2-40B4-BE49-F238E27FC236}">
                      <a16:creationId xmlns:a16="http://schemas.microsoft.com/office/drawing/2014/main" id="{162E58AB-EB91-4FAD-8FA9-77587550F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152" name="Line 32">
                  <a:extLst>
                    <a:ext uri="{FF2B5EF4-FFF2-40B4-BE49-F238E27FC236}">
                      <a16:creationId xmlns:a16="http://schemas.microsoft.com/office/drawing/2014/main" id="{CD2F4C1A-737E-494D-A79C-AB73044BE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3155" name="Rectangle 35">
              <a:extLst>
                <a:ext uri="{FF2B5EF4-FFF2-40B4-BE49-F238E27FC236}">
                  <a16:creationId xmlns:a16="http://schemas.microsoft.com/office/drawing/2014/main" id="{A8703CD7-9FA5-4CC7-834F-07D154732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3156" name="Freeform 36">
              <a:extLst>
                <a:ext uri="{FF2B5EF4-FFF2-40B4-BE49-F238E27FC236}">
                  <a16:creationId xmlns:a16="http://schemas.microsoft.com/office/drawing/2014/main" id="{7F0EE231-D68C-4DBC-A1AC-23A2684E0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157" name="Freeform 37">
              <a:extLst>
                <a:ext uri="{FF2B5EF4-FFF2-40B4-BE49-F238E27FC236}">
                  <a16:creationId xmlns:a16="http://schemas.microsoft.com/office/drawing/2014/main" id="{29D0E425-B4D9-4A23-80A4-EF9F8E8E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158" name="Rectangle 38">
              <a:extLst>
                <a:ext uri="{FF2B5EF4-FFF2-40B4-BE49-F238E27FC236}">
                  <a16:creationId xmlns:a16="http://schemas.microsoft.com/office/drawing/2014/main" id="{C868438A-8DE1-4CC4-824E-CACBA8C7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3159" name="Line 39">
              <a:extLst>
                <a:ext uri="{FF2B5EF4-FFF2-40B4-BE49-F238E27FC236}">
                  <a16:creationId xmlns:a16="http://schemas.microsoft.com/office/drawing/2014/main" id="{51CD5DD6-030A-455E-AFDB-C45E46D6A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160" name="Rectangle 40">
              <a:extLst>
                <a:ext uri="{FF2B5EF4-FFF2-40B4-BE49-F238E27FC236}">
                  <a16:creationId xmlns:a16="http://schemas.microsoft.com/office/drawing/2014/main" id="{4BA75059-8674-4C5F-A5C9-002CEF87B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B77883-B97E-4709-9F47-53E178087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B8ADFBFD-B800-4DE5-8E0E-4E5CB1B0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C99A0DAE-952F-4BCE-A365-25B5500DD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0A84E0F-1EFB-475B-9F3E-5E1D3869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98E06DDC-6AE0-474D-9062-C80312D06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CC3E63C4-34EC-4D1B-9B94-01169711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5176" name="Rectangle 8">
            <a:extLst>
              <a:ext uri="{FF2B5EF4-FFF2-40B4-BE49-F238E27FC236}">
                <a16:creationId xmlns:a16="http://schemas.microsoft.com/office/drawing/2014/main" id="{B918446E-67DB-4352-9A0B-1ABB6589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5177" name="Rectangle 9">
            <a:extLst>
              <a:ext uri="{FF2B5EF4-FFF2-40B4-BE49-F238E27FC236}">
                <a16:creationId xmlns:a16="http://schemas.microsoft.com/office/drawing/2014/main" id="{A1A56501-8C8F-428E-A110-AE34925E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5178" name="Rectangle 10">
            <a:extLst>
              <a:ext uri="{FF2B5EF4-FFF2-40B4-BE49-F238E27FC236}">
                <a16:creationId xmlns:a16="http://schemas.microsoft.com/office/drawing/2014/main" id="{26F1A9A2-E233-4665-AA35-A87908D0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14%</a:t>
            </a:r>
          </a:p>
        </p:txBody>
      </p:sp>
      <p:sp>
        <p:nvSpPr>
          <p:cNvPr id="135179" name="Rectangle 11">
            <a:extLst>
              <a:ext uri="{FF2B5EF4-FFF2-40B4-BE49-F238E27FC236}">
                <a16:creationId xmlns:a16="http://schemas.microsoft.com/office/drawing/2014/main" id="{B1B2F565-D1D8-4E7C-AAE9-9A8F1EB68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35180" name="Rectangle 12">
            <a:extLst>
              <a:ext uri="{FF2B5EF4-FFF2-40B4-BE49-F238E27FC236}">
                <a16:creationId xmlns:a16="http://schemas.microsoft.com/office/drawing/2014/main" id="{8A25E25B-CF45-4FD4-8725-0652830AE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5181" name="Rectangle 13">
            <a:extLst>
              <a:ext uri="{FF2B5EF4-FFF2-40B4-BE49-F238E27FC236}">
                <a16:creationId xmlns:a16="http://schemas.microsoft.com/office/drawing/2014/main" id="{3655E417-A5B2-4342-B55B-DA067CF5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.14)</a:t>
            </a:r>
            <a:r>
              <a:rPr lang="en-US" altLang="en-US" sz="2000" baseline="30000"/>
              <a:t>2</a:t>
            </a:r>
          </a:p>
        </p:txBody>
      </p:sp>
      <p:sp>
        <p:nvSpPr>
          <p:cNvPr id="135182" name="Rectangle 14">
            <a:extLst>
              <a:ext uri="{FF2B5EF4-FFF2-40B4-BE49-F238E27FC236}">
                <a16:creationId xmlns:a16="http://schemas.microsoft.com/office/drawing/2014/main" id="{87AB8B8D-E59E-44FA-A58A-C222EEBCD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5183" name="Rectangle 15">
            <a:extLst>
              <a:ext uri="{FF2B5EF4-FFF2-40B4-BE49-F238E27FC236}">
                <a16:creationId xmlns:a16="http://schemas.microsoft.com/office/drawing/2014/main" id="{C6955051-8171-4C90-A116-7E10AE10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5184" name="Rectangle 16">
            <a:extLst>
              <a:ext uri="{FF2B5EF4-FFF2-40B4-BE49-F238E27FC236}">
                <a16:creationId xmlns:a16="http://schemas.microsoft.com/office/drawing/2014/main" id="{5BCD8D4D-FFF5-4911-93AA-4A95B652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35185" name="Rectangle 17">
            <a:extLst>
              <a:ext uri="{FF2B5EF4-FFF2-40B4-BE49-F238E27FC236}">
                <a16:creationId xmlns:a16="http://schemas.microsoft.com/office/drawing/2014/main" id="{AFCDAE23-2A70-488F-8748-E50290F78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6313488"/>
            <a:ext cx="222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9,849</a:t>
            </a:r>
          </a:p>
        </p:txBody>
      </p:sp>
      <p:sp>
        <p:nvSpPr>
          <p:cNvPr id="135186" name="Rectangle 18">
            <a:extLst>
              <a:ext uri="{FF2B5EF4-FFF2-40B4-BE49-F238E27FC236}">
                <a16:creationId xmlns:a16="http://schemas.microsoft.com/office/drawing/2014/main" id="{0D6A6F3E-4F97-4EC1-9012-AC334566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613568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35187" name="Rectangle 19">
            <a:extLst>
              <a:ext uri="{FF2B5EF4-FFF2-40B4-BE49-F238E27FC236}">
                <a16:creationId xmlns:a16="http://schemas.microsoft.com/office/drawing/2014/main" id="{FDE7A856-A0BF-40B6-BE49-9977D5DE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6415088"/>
            <a:ext cx="3754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PV of Inflows too low, try lower rate</a:t>
            </a:r>
          </a:p>
        </p:txBody>
      </p:sp>
      <p:grpSp>
        <p:nvGrpSpPr>
          <p:cNvPr id="135212" name="Group 44">
            <a:extLst>
              <a:ext uri="{FF2B5EF4-FFF2-40B4-BE49-F238E27FC236}">
                <a16:creationId xmlns:a16="http://schemas.microsoft.com/office/drawing/2014/main" id="{258CFB77-D35B-4EF0-B4CC-09A733B45F89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5188" name="Rectangle 20">
              <a:extLst>
                <a:ext uri="{FF2B5EF4-FFF2-40B4-BE49-F238E27FC236}">
                  <a16:creationId xmlns:a16="http://schemas.microsoft.com/office/drawing/2014/main" id="{BFEB4AB1-B837-4AA3-B796-712DA4550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5189" name="Rectangle 21">
              <a:extLst>
                <a:ext uri="{FF2B5EF4-FFF2-40B4-BE49-F238E27FC236}">
                  <a16:creationId xmlns:a16="http://schemas.microsoft.com/office/drawing/2014/main" id="{77ACA552-C92D-4C2D-B1A1-39DCC445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5190" name="Rectangle 22">
              <a:extLst>
                <a:ext uri="{FF2B5EF4-FFF2-40B4-BE49-F238E27FC236}">
                  <a16:creationId xmlns:a16="http://schemas.microsoft.com/office/drawing/2014/main" id="{7C0DE5FF-F579-4A55-B89A-E09FE6D57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5191" name="Rectangle 23">
              <a:extLst>
                <a:ext uri="{FF2B5EF4-FFF2-40B4-BE49-F238E27FC236}">
                  <a16:creationId xmlns:a16="http://schemas.microsoft.com/office/drawing/2014/main" id="{D02B01A6-8D72-4614-8133-3517AA6A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5192" name="Rectangle 24">
              <a:extLst>
                <a:ext uri="{FF2B5EF4-FFF2-40B4-BE49-F238E27FC236}">
                  <a16:creationId xmlns:a16="http://schemas.microsoft.com/office/drawing/2014/main" id="{DF5F6982-4DBC-4DA1-85ED-663A2D18C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5193" name="Rectangle 25">
              <a:extLst>
                <a:ext uri="{FF2B5EF4-FFF2-40B4-BE49-F238E27FC236}">
                  <a16:creationId xmlns:a16="http://schemas.microsoft.com/office/drawing/2014/main" id="{3A0A8FF9-6CC3-4FE0-9481-32A4A6F3F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5194" name="Rectangle 26">
              <a:extLst>
                <a:ext uri="{FF2B5EF4-FFF2-40B4-BE49-F238E27FC236}">
                  <a16:creationId xmlns:a16="http://schemas.microsoft.com/office/drawing/2014/main" id="{7161070D-FB20-4C01-8E5E-E90EAFBF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5195" name="Rectangle 27">
              <a:extLst>
                <a:ext uri="{FF2B5EF4-FFF2-40B4-BE49-F238E27FC236}">
                  <a16:creationId xmlns:a16="http://schemas.microsoft.com/office/drawing/2014/main" id="{465CC630-8DAA-466C-9674-F200A9FA8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5196" name="Rectangle 28">
              <a:extLst>
                <a:ext uri="{FF2B5EF4-FFF2-40B4-BE49-F238E27FC236}">
                  <a16:creationId xmlns:a16="http://schemas.microsoft.com/office/drawing/2014/main" id="{D4F09E60-F634-4A06-A8DC-B9FEECB8C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5205" name="Group 37">
              <a:extLst>
                <a:ext uri="{FF2B5EF4-FFF2-40B4-BE49-F238E27FC236}">
                  <a16:creationId xmlns:a16="http://schemas.microsoft.com/office/drawing/2014/main" id="{33E9C1AA-7F7F-4A6A-93E7-56043130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5201" name="Group 33">
                <a:extLst>
                  <a:ext uri="{FF2B5EF4-FFF2-40B4-BE49-F238E27FC236}">
                    <a16:creationId xmlns:a16="http://schemas.microsoft.com/office/drawing/2014/main" id="{CAC694BF-01C1-4B7E-80B6-BEB917138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5197" name="Line 29">
                  <a:extLst>
                    <a:ext uri="{FF2B5EF4-FFF2-40B4-BE49-F238E27FC236}">
                      <a16:creationId xmlns:a16="http://schemas.microsoft.com/office/drawing/2014/main" id="{090D2014-AE97-446F-9CC3-2DA6DD46A5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5198" name="Line 30">
                  <a:extLst>
                    <a:ext uri="{FF2B5EF4-FFF2-40B4-BE49-F238E27FC236}">
                      <a16:creationId xmlns:a16="http://schemas.microsoft.com/office/drawing/2014/main" id="{80841125-3272-4218-9F80-E16321E5BA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5199" name="Line 31">
                  <a:extLst>
                    <a:ext uri="{FF2B5EF4-FFF2-40B4-BE49-F238E27FC236}">
                      <a16:creationId xmlns:a16="http://schemas.microsoft.com/office/drawing/2014/main" id="{71623521-7120-436F-B519-6C710D37B6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5200" name="Line 32">
                  <a:extLst>
                    <a:ext uri="{FF2B5EF4-FFF2-40B4-BE49-F238E27FC236}">
                      <a16:creationId xmlns:a16="http://schemas.microsoft.com/office/drawing/2014/main" id="{17D1B897-2DDB-47AB-9BCD-4E6F27C77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5204" name="Group 36">
                <a:extLst>
                  <a:ext uri="{FF2B5EF4-FFF2-40B4-BE49-F238E27FC236}">
                    <a16:creationId xmlns:a16="http://schemas.microsoft.com/office/drawing/2014/main" id="{46B8664C-80AA-48D1-9BC9-7E38B6C0B5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5202" name="Line 34">
                  <a:extLst>
                    <a:ext uri="{FF2B5EF4-FFF2-40B4-BE49-F238E27FC236}">
                      <a16:creationId xmlns:a16="http://schemas.microsoft.com/office/drawing/2014/main" id="{24D7A97E-6BEA-48BF-BE55-3BB385613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5203" name="Line 35">
                  <a:extLst>
                    <a:ext uri="{FF2B5EF4-FFF2-40B4-BE49-F238E27FC236}">
                      <a16:creationId xmlns:a16="http://schemas.microsoft.com/office/drawing/2014/main" id="{D30CC733-FA6C-4795-8A5D-DF1C71D682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5206" name="Rectangle 38">
              <a:extLst>
                <a:ext uri="{FF2B5EF4-FFF2-40B4-BE49-F238E27FC236}">
                  <a16:creationId xmlns:a16="http://schemas.microsoft.com/office/drawing/2014/main" id="{8AC24E68-41E7-4FED-B369-94ABE9D99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5207" name="Freeform 39">
              <a:extLst>
                <a:ext uri="{FF2B5EF4-FFF2-40B4-BE49-F238E27FC236}">
                  <a16:creationId xmlns:a16="http://schemas.microsoft.com/office/drawing/2014/main" id="{27A3B93F-6333-4218-A57F-0A13F83F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208" name="Freeform 40">
              <a:extLst>
                <a:ext uri="{FF2B5EF4-FFF2-40B4-BE49-F238E27FC236}">
                  <a16:creationId xmlns:a16="http://schemas.microsoft.com/office/drawing/2014/main" id="{9FACA21A-A06B-4D6E-B5A2-D36830B03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209" name="Rectangle 41">
              <a:extLst>
                <a:ext uri="{FF2B5EF4-FFF2-40B4-BE49-F238E27FC236}">
                  <a16:creationId xmlns:a16="http://schemas.microsoft.com/office/drawing/2014/main" id="{B74B76B8-DC15-4399-97EE-A59F5F08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5210" name="Line 42">
              <a:extLst>
                <a:ext uri="{FF2B5EF4-FFF2-40B4-BE49-F238E27FC236}">
                  <a16:creationId xmlns:a16="http://schemas.microsoft.com/office/drawing/2014/main" id="{743EDE68-277C-45F1-88D0-76B7D0FC0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5211" name="Rectangle 43">
              <a:extLst>
                <a:ext uri="{FF2B5EF4-FFF2-40B4-BE49-F238E27FC236}">
                  <a16:creationId xmlns:a16="http://schemas.microsoft.com/office/drawing/2014/main" id="{191C0E87-64E7-414A-AB44-D2423540E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C3037808-4765-403D-83FA-2B5FFBD5D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B84E66AC-4CE7-4C07-8EC5-89848190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A48A96D9-99C1-487F-A81E-215077908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2A553B08-F9F3-4F24-AA3C-21E05709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55F6C128-152A-4A65-8F0A-7F5E2BE2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E6693604-BD4A-4EC3-A26A-AB91874D4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7224" name="Rectangle 8">
            <a:extLst>
              <a:ext uri="{FF2B5EF4-FFF2-40B4-BE49-F238E27FC236}">
                <a16:creationId xmlns:a16="http://schemas.microsoft.com/office/drawing/2014/main" id="{91FF2E59-D5EF-4B1A-AB6D-D481E282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95D0B44E-F623-40D2-8797-05A08CEF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7226" name="Rectangle 10">
            <a:extLst>
              <a:ext uri="{FF2B5EF4-FFF2-40B4-BE49-F238E27FC236}">
                <a16:creationId xmlns:a16="http://schemas.microsoft.com/office/drawing/2014/main" id="{A0566553-4B70-4574-BAF1-1D1DEA8E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13%</a:t>
            </a:r>
          </a:p>
        </p:txBody>
      </p:sp>
      <p:sp>
        <p:nvSpPr>
          <p:cNvPr id="137227" name="Rectangle 11">
            <a:extLst>
              <a:ext uri="{FF2B5EF4-FFF2-40B4-BE49-F238E27FC236}">
                <a16:creationId xmlns:a16="http://schemas.microsoft.com/office/drawing/2014/main" id="{BD5D2714-CE01-40A2-8A41-C2D85E83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AB94CDF3-A084-41F7-A53A-02CE456C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7229" name="Rectangle 13">
            <a:extLst>
              <a:ext uri="{FF2B5EF4-FFF2-40B4-BE49-F238E27FC236}">
                <a16:creationId xmlns:a16="http://schemas.microsoft.com/office/drawing/2014/main" id="{87564E43-0EFF-4916-8622-35943B041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.13)</a:t>
            </a:r>
            <a:r>
              <a:rPr lang="en-US" altLang="en-US" sz="2000" baseline="30000"/>
              <a:t>2</a:t>
            </a:r>
          </a:p>
        </p:txBody>
      </p:sp>
      <p:sp>
        <p:nvSpPr>
          <p:cNvPr id="137230" name="Rectangle 14">
            <a:extLst>
              <a:ext uri="{FF2B5EF4-FFF2-40B4-BE49-F238E27FC236}">
                <a16:creationId xmlns:a16="http://schemas.microsoft.com/office/drawing/2014/main" id="{28CBC0B0-F7E5-40A6-8E20-03F67100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7231" name="Rectangle 15">
            <a:extLst>
              <a:ext uri="{FF2B5EF4-FFF2-40B4-BE49-F238E27FC236}">
                <a16:creationId xmlns:a16="http://schemas.microsoft.com/office/drawing/2014/main" id="{F2991C71-DF6E-414D-BEC3-82684B0E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7232" name="Rectangle 16">
            <a:extLst>
              <a:ext uri="{FF2B5EF4-FFF2-40B4-BE49-F238E27FC236}">
                <a16:creationId xmlns:a16="http://schemas.microsoft.com/office/drawing/2014/main" id="{32FC3B1C-0BAF-46F7-8F78-74C06B7C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grpSp>
        <p:nvGrpSpPr>
          <p:cNvPr id="137257" name="Group 41">
            <a:extLst>
              <a:ext uri="{FF2B5EF4-FFF2-40B4-BE49-F238E27FC236}">
                <a16:creationId xmlns:a16="http://schemas.microsoft.com/office/drawing/2014/main" id="{98B2B2CB-8838-4443-ABD5-DD64DA315EC8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7233" name="Rectangle 17">
              <a:extLst>
                <a:ext uri="{FF2B5EF4-FFF2-40B4-BE49-F238E27FC236}">
                  <a16:creationId xmlns:a16="http://schemas.microsoft.com/office/drawing/2014/main" id="{ED473A54-F8D4-4022-B923-F51FDB06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34" name="Rectangle 18">
              <a:extLst>
                <a:ext uri="{FF2B5EF4-FFF2-40B4-BE49-F238E27FC236}">
                  <a16:creationId xmlns:a16="http://schemas.microsoft.com/office/drawing/2014/main" id="{7E40DB70-5375-450D-AD36-32DBA6AE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7235" name="Rectangle 19">
              <a:extLst>
                <a:ext uri="{FF2B5EF4-FFF2-40B4-BE49-F238E27FC236}">
                  <a16:creationId xmlns:a16="http://schemas.microsoft.com/office/drawing/2014/main" id="{A5CCC3BC-538C-41F3-A716-6C6375250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7236" name="Rectangle 20">
              <a:extLst>
                <a:ext uri="{FF2B5EF4-FFF2-40B4-BE49-F238E27FC236}">
                  <a16:creationId xmlns:a16="http://schemas.microsoft.com/office/drawing/2014/main" id="{324C8FD6-1D35-4E7C-8B54-3E68AC9FF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7237" name="Rectangle 21">
              <a:extLst>
                <a:ext uri="{FF2B5EF4-FFF2-40B4-BE49-F238E27FC236}">
                  <a16:creationId xmlns:a16="http://schemas.microsoft.com/office/drawing/2014/main" id="{C648BED6-22BA-4718-B88E-BA48401FB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7238" name="Rectangle 22">
              <a:extLst>
                <a:ext uri="{FF2B5EF4-FFF2-40B4-BE49-F238E27FC236}">
                  <a16:creationId xmlns:a16="http://schemas.microsoft.com/office/drawing/2014/main" id="{898E61A2-3767-4BDE-8D01-EA519B4B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7239" name="Rectangle 23">
              <a:extLst>
                <a:ext uri="{FF2B5EF4-FFF2-40B4-BE49-F238E27FC236}">
                  <a16:creationId xmlns:a16="http://schemas.microsoft.com/office/drawing/2014/main" id="{C2D83ED6-D969-4BA7-BFE5-61C531AA5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7240" name="Rectangle 24">
              <a:extLst>
                <a:ext uri="{FF2B5EF4-FFF2-40B4-BE49-F238E27FC236}">
                  <a16:creationId xmlns:a16="http://schemas.microsoft.com/office/drawing/2014/main" id="{2C36712C-3041-475C-882A-1BC041450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7241" name="Rectangle 25">
              <a:extLst>
                <a:ext uri="{FF2B5EF4-FFF2-40B4-BE49-F238E27FC236}">
                  <a16:creationId xmlns:a16="http://schemas.microsoft.com/office/drawing/2014/main" id="{114ED7FA-01BE-4B56-8E62-C0E5F112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7250" name="Group 34">
              <a:extLst>
                <a:ext uri="{FF2B5EF4-FFF2-40B4-BE49-F238E27FC236}">
                  <a16:creationId xmlns:a16="http://schemas.microsoft.com/office/drawing/2014/main" id="{F4AED6A1-4CB2-477D-B42F-51F7D88EB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7246" name="Group 30">
                <a:extLst>
                  <a:ext uri="{FF2B5EF4-FFF2-40B4-BE49-F238E27FC236}">
                    <a16:creationId xmlns:a16="http://schemas.microsoft.com/office/drawing/2014/main" id="{56B4A3C9-80EC-4894-A8F9-4705174196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7242" name="Line 26">
                  <a:extLst>
                    <a:ext uri="{FF2B5EF4-FFF2-40B4-BE49-F238E27FC236}">
                      <a16:creationId xmlns:a16="http://schemas.microsoft.com/office/drawing/2014/main" id="{2EB9B5A6-BE76-4DE1-99A9-88DEAAFB6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7243" name="Line 27">
                  <a:extLst>
                    <a:ext uri="{FF2B5EF4-FFF2-40B4-BE49-F238E27FC236}">
                      <a16:creationId xmlns:a16="http://schemas.microsoft.com/office/drawing/2014/main" id="{633B565E-3EF8-440B-8270-33AA4C70F2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7244" name="Line 28">
                  <a:extLst>
                    <a:ext uri="{FF2B5EF4-FFF2-40B4-BE49-F238E27FC236}">
                      <a16:creationId xmlns:a16="http://schemas.microsoft.com/office/drawing/2014/main" id="{763B6A0A-E2BF-4134-8D46-8D24773CA3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7245" name="Line 29">
                  <a:extLst>
                    <a:ext uri="{FF2B5EF4-FFF2-40B4-BE49-F238E27FC236}">
                      <a16:creationId xmlns:a16="http://schemas.microsoft.com/office/drawing/2014/main" id="{F17513AB-111D-4C76-BA5B-8F56EE9F74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7249" name="Group 33">
                <a:extLst>
                  <a:ext uri="{FF2B5EF4-FFF2-40B4-BE49-F238E27FC236}">
                    <a16:creationId xmlns:a16="http://schemas.microsoft.com/office/drawing/2014/main" id="{CDAAFFD2-2EB5-4566-A7F8-F57347F4D3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7247" name="Line 31">
                  <a:extLst>
                    <a:ext uri="{FF2B5EF4-FFF2-40B4-BE49-F238E27FC236}">
                      <a16:creationId xmlns:a16="http://schemas.microsoft.com/office/drawing/2014/main" id="{8D7CF579-2E0F-4B45-8468-C6EBF3A191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7248" name="Line 32">
                  <a:extLst>
                    <a:ext uri="{FF2B5EF4-FFF2-40B4-BE49-F238E27FC236}">
                      <a16:creationId xmlns:a16="http://schemas.microsoft.com/office/drawing/2014/main" id="{BCB45BC4-0667-4C53-B078-82D7C55269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7251" name="Rectangle 35">
              <a:extLst>
                <a:ext uri="{FF2B5EF4-FFF2-40B4-BE49-F238E27FC236}">
                  <a16:creationId xmlns:a16="http://schemas.microsoft.com/office/drawing/2014/main" id="{3EAED6C9-6799-4BB3-AAEF-BD8CFFF1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7252" name="Freeform 36">
              <a:extLst>
                <a:ext uri="{FF2B5EF4-FFF2-40B4-BE49-F238E27FC236}">
                  <a16:creationId xmlns:a16="http://schemas.microsoft.com/office/drawing/2014/main" id="{84561BD0-B717-40E2-9A45-08A2BD99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253" name="Freeform 37">
              <a:extLst>
                <a:ext uri="{FF2B5EF4-FFF2-40B4-BE49-F238E27FC236}">
                  <a16:creationId xmlns:a16="http://schemas.microsoft.com/office/drawing/2014/main" id="{43CDDDBA-71FC-4D85-8824-4EF185261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254" name="Rectangle 38">
              <a:extLst>
                <a:ext uri="{FF2B5EF4-FFF2-40B4-BE49-F238E27FC236}">
                  <a16:creationId xmlns:a16="http://schemas.microsoft.com/office/drawing/2014/main" id="{5A8C4ED6-72FD-4A69-B9DB-CF3B95DBB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7255" name="Line 39">
              <a:extLst>
                <a:ext uri="{FF2B5EF4-FFF2-40B4-BE49-F238E27FC236}">
                  <a16:creationId xmlns:a16="http://schemas.microsoft.com/office/drawing/2014/main" id="{6412A0B6-2D42-460E-9211-1A6EF2647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56" name="Rectangle 40">
              <a:extLst>
                <a:ext uri="{FF2B5EF4-FFF2-40B4-BE49-F238E27FC236}">
                  <a16:creationId xmlns:a16="http://schemas.microsoft.com/office/drawing/2014/main" id="{0590BB76-5513-4717-A04E-ADC5A47E5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383F58B3-B17C-495D-89C5-C7F720511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9EB4F9B3-E4C5-4580-AB46-20FF9673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32C48C40-CE95-4CBC-9F7C-0CEAB3D19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04EE57C3-5B22-45EA-93AB-C8396574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9C53FF52-B98C-4041-B8A6-7D1DE8DE2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884C655B-5442-49FA-B2E0-CD4336F3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4BBE55EF-B02B-4D2B-8DF1-81AFB0E7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CBB3CDB8-51AA-44EA-926A-453ED04B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9274" name="Rectangle 10">
            <a:extLst>
              <a:ext uri="{FF2B5EF4-FFF2-40B4-BE49-F238E27FC236}">
                <a16:creationId xmlns:a16="http://schemas.microsoft.com/office/drawing/2014/main" id="{A6627E4C-2E7B-4C06-9B8B-CE739BBC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13%</a:t>
            </a:r>
          </a:p>
        </p:txBody>
      </p:sp>
      <p:sp>
        <p:nvSpPr>
          <p:cNvPr id="139275" name="Rectangle 11">
            <a:extLst>
              <a:ext uri="{FF2B5EF4-FFF2-40B4-BE49-F238E27FC236}">
                <a16:creationId xmlns:a16="http://schemas.microsoft.com/office/drawing/2014/main" id="{17131F25-2AE6-4E58-9385-1ED8B947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39276" name="Rectangle 12">
            <a:extLst>
              <a:ext uri="{FF2B5EF4-FFF2-40B4-BE49-F238E27FC236}">
                <a16:creationId xmlns:a16="http://schemas.microsoft.com/office/drawing/2014/main" id="{442A77A9-E53B-4EE3-B664-1D95DA5D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9277" name="Rectangle 13">
            <a:extLst>
              <a:ext uri="{FF2B5EF4-FFF2-40B4-BE49-F238E27FC236}">
                <a16:creationId xmlns:a16="http://schemas.microsoft.com/office/drawing/2014/main" id="{56622B79-FC9C-4A46-9ACC-083472317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.13)</a:t>
            </a:r>
            <a:r>
              <a:rPr lang="en-US" altLang="en-US" sz="2000" baseline="30000"/>
              <a:t>2</a:t>
            </a:r>
          </a:p>
        </p:txBody>
      </p:sp>
      <p:sp>
        <p:nvSpPr>
          <p:cNvPr id="139278" name="Rectangle 14">
            <a:extLst>
              <a:ext uri="{FF2B5EF4-FFF2-40B4-BE49-F238E27FC236}">
                <a16:creationId xmlns:a16="http://schemas.microsoft.com/office/drawing/2014/main" id="{B6203BC9-6085-44CD-B212-9801939B7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9279" name="Rectangle 15">
            <a:extLst>
              <a:ext uri="{FF2B5EF4-FFF2-40B4-BE49-F238E27FC236}">
                <a16:creationId xmlns:a16="http://schemas.microsoft.com/office/drawing/2014/main" id="{769A333D-2A8A-4294-A235-9035453FC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9280" name="Rectangle 16">
            <a:extLst>
              <a:ext uri="{FF2B5EF4-FFF2-40B4-BE49-F238E27FC236}">
                <a16:creationId xmlns:a16="http://schemas.microsoft.com/office/drawing/2014/main" id="{518FC3C6-6AB1-4DC6-806D-37574E88E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39281" name="Rectangle 17">
            <a:extLst>
              <a:ext uri="{FF2B5EF4-FFF2-40B4-BE49-F238E27FC236}">
                <a16:creationId xmlns:a16="http://schemas.microsoft.com/office/drawing/2014/main" id="{AB869C26-5B0F-47A3-8F2B-8F35DC29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6313488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10,155</a:t>
            </a:r>
          </a:p>
        </p:txBody>
      </p:sp>
      <p:sp>
        <p:nvSpPr>
          <p:cNvPr id="139282" name="Rectangle 18">
            <a:extLst>
              <a:ext uri="{FF2B5EF4-FFF2-40B4-BE49-F238E27FC236}">
                <a16:creationId xmlns:a16="http://schemas.microsoft.com/office/drawing/2014/main" id="{5D9EB536-1F14-4113-A69F-D36D8EC2C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613568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grpSp>
        <p:nvGrpSpPr>
          <p:cNvPr id="139307" name="Group 43">
            <a:extLst>
              <a:ext uri="{FF2B5EF4-FFF2-40B4-BE49-F238E27FC236}">
                <a16:creationId xmlns:a16="http://schemas.microsoft.com/office/drawing/2014/main" id="{F1F58B79-F073-4707-97DD-922202979AE8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9283" name="Rectangle 19">
              <a:extLst>
                <a:ext uri="{FF2B5EF4-FFF2-40B4-BE49-F238E27FC236}">
                  <a16:creationId xmlns:a16="http://schemas.microsoft.com/office/drawing/2014/main" id="{A37D7B2F-A0E6-45BC-8387-BACE58E1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9284" name="Rectangle 20">
              <a:extLst>
                <a:ext uri="{FF2B5EF4-FFF2-40B4-BE49-F238E27FC236}">
                  <a16:creationId xmlns:a16="http://schemas.microsoft.com/office/drawing/2014/main" id="{3FD8F4A4-235F-46DC-A6B6-050F77D0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9285" name="Rectangle 21">
              <a:extLst>
                <a:ext uri="{FF2B5EF4-FFF2-40B4-BE49-F238E27FC236}">
                  <a16:creationId xmlns:a16="http://schemas.microsoft.com/office/drawing/2014/main" id="{97591E01-0563-4747-82A4-6E87EB3C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9286" name="Rectangle 22">
              <a:extLst>
                <a:ext uri="{FF2B5EF4-FFF2-40B4-BE49-F238E27FC236}">
                  <a16:creationId xmlns:a16="http://schemas.microsoft.com/office/drawing/2014/main" id="{7AC736D2-AAED-4226-8E4C-4CF1CEA97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9287" name="Rectangle 23">
              <a:extLst>
                <a:ext uri="{FF2B5EF4-FFF2-40B4-BE49-F238E27FC236}">
                  <a16:creationId xmlns:a16="http://schemas.microsoft.com/office/drawing/2014/main" id="{C95CFC88-235A-451C-9CE1-C77EE082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9288" name="Rectangle 24">
              <a:extLst>
                <a:ext uri="{FF2B5EF4-FFF2-40B4-BE49-F238E27FC236}">
                  <a16:creationId xmlns:a16="http://schemas.microsoft.com/office/drawing/2014/main" id="{75FE7399-F343-479A-9A33-2539631E0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9289" name="Rectangle 25">
              <a:extLst>
                <a:ext uri="{FF2B5EF4-FFF2-40B4-BE49-F238E27FC236}">
                  <a16:creationId xmlns:a16="http://schemas.microsoft.com/office/drawing/2014/main" id="{E76E462C-2D87-4682-9D72-2677E68F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9290" name="Rectangle 26">
              <a:extLst>
                <a:ext uri="{FF2B5EF4-FFF2-40B4-BE49-F238E27FC236}">
                  <a16:creationId xmlns:a16="http://schemas.microsoft.com/office/drawing/2014/main" id="{2CCAFC57-B41D-4E44-B263-9D75A0E5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9291" name="Rectangle 27">
              <a:extLst>
                <a:ext uri="{FF2B5EF4-FFF2-40B4-BE49-F238E27FC236}">
                  <a16:creationId xmlns:a16="http://schemas.microsoft.com/office/drawing/2014/main" id="{C249E0F2-F2AC-4C3E-AB5F-9209ACE82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9300" name="Group 36">
              <a:extLst>
                <a:ext uri="{FF2B5EF4-FFF2-40B4-BE49-F238E27FC236}">
                  <a16:creationId xmlns:a16="http://schemas.microsoft.com/office/drawing/2014/main" id="{13FDCF24-F084-4536-BFE2-379C9D891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9296" name="Group 32">
                <a:extLst>
                  <a:ext uri="{FF2B5EF4-FFF2-40B4-BE49-F238E27FC236}">
                    <a16:creationId xmlns:a16="http://schemas.microsoft.com/office/drawing/2014/main" id="{6C5945ED-902A-497F-8167-FE29670052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9292" name="Line 28">
                  <a:extLst>
                    <a:ext uri="{FF2B5EF4-FFF2-40B4-BE49-F238E27FC236}">
                      <a16:creationId xmlns:a16="http://schemas.microsoft.com/office/drawing/2014/main" id="{9EEE009C-0CFD-46F1-990A-469F19B69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9293" name="Line 29">
                  <a:extLst>
                    <a:ext uri="{FF2B5EF4-FFF2-40B4-BE49-F238E27FC236}">
                      <a16:creationId xmlns:a16="http://schemas.microsoft.com/office/drawing/2014/main" id="{47552658-F26F-44E9-8D3E-FA827CE52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9294" name="Line 30">
                  <a:extLst>
                    <a:ext uri="{FF2B5EF4-FFF2-40B4-BE49-F238E27FC236}">
                      <a16:creationId xmlns:a16="http://schemas.microsoft.com/office/drawing/2014/main" id="{A15774E2-F238-400A-A74D-708892677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9295" name="Line 31">
                  <a:extLst>
                    <a:ext uri="{FF2B5EF4-FFF2-40B4-BE49-F238E27FC236}">
                      <a16:creationId xmlns:a16="http://schemas.microsoft.com/office/drawing/2014/main" id="{38EBECE1-8D92-4115-ADEB-ACA8162D4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9299" name="Group 35">
                <a:extLst>
                  <a:ext uri="{FF2B5EF4-FFF2-40B4-BE49-F238E27FC236}">
                    <a16:creationId xmlns:a16="http://schemas.microsoft.com/office/drawing/2014/main" id="{3E27C515-6A14-4A2D-BCBA-2328FBB07A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9297" name="Line 33">
                  <a:extLst>
                    <a:ext uri="{FF2B5EF4-FFF2-40B4-BE49-F238E27FC236}">
                      <a16:creationId xmlns:a16="http://schemas.microsoft.com/office/drawing/2014/main" id="{E9A69D7C-8FEC-43C4-9EA8-A1285C433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9298" name="Line 34">
                  <a:extLst>
                    <a:ext uri="{FF2B5EF4-FFF2-40B4-BE49-F238E27FC236}">
                      <a16:creationId xmlns:a16="http://schemas.microsoft.com/office/drawing/2014/main" id="{94F99020-FA48-49F7-99E9-E4F77E270C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9301" name="Rectangle 37">
              <a:extLst>
                <a:ext uri="{FF2B5EF4-FFF2-40B4-BE49-F238E27FC236}">
                  <a16:creationId xmlns:a16="http://schemas.microsoft.com/office/drawing/2014/main" id="{1CF15CCA-500C-404C-95EB-F4B262727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9302" name="Freeform 38">
              <a:extLst>
                <a:ext uri="{FF2B5EF4-FFF2-40B4-BE49-F238E27FC236}">
                  <a16:creationId xmlns:a16="http://schemas.microsoft.com/office/drawing/2014/main" id="{FB693EE8-586A-4C37-962A-8B0B16361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303" name="Freeform 39">
              <a:extLst>
                <a:ext uri="{FF2B5EF4-FFF2-40B4-BE49-F238E27FC236}">
                  <a16:creationId xmlns:a16="http://schemas.microsoft.com/office/drawing/2014/main" id="{21007FB1-837A-4008-9779-A4CD8CA37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304" name="Rectangle 40">
              <a:extLst>
                <a:ext uri="{FF2B5EF4-FFF2-40B4-BE49-F238E27FC236}">
                  <a16:creationId xmlns:a16="http://schemas.microsoft.com/office/drawing/2014/main" id="{DCECACD5-D3D5-4ADE-98B3-DC9357CF8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9305" name="Line 41">
              <a:extLst>
                <a:ext uri="{FF2B5EF4-FFF2-40B4-BE49-F238E27FC236}">
                  <a16:creationId xmlns:a16="http://schemas.microsoft.com/office/drawing/2014/main" id="{214F2272-E1BE-474C-A77A-66713F476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9306" name="Rectangle 42">
              <a:extLst>
                <a:ext uri="{FF2B5EF4-FFF2-40B4-BE49-F238E27FC236}">
                  <a16:creationId xmlns:a16="http://schemas.microsoft.com/office/drawing/2014/main" id="{6D58FD64-86D6-43C2-BEBE-095E06902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6AAE40-F8C8-45F9-BC81-818E15A37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92A7CCF-0AEF-4CE9-8120-65DEE02BF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A0FA88A-7709-45B1-9DE1-39441978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8EFE7669-CBA8-4F42-BF04-778BB1C3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058988"/>
            <a:ext cx="3995738" cy="2346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2F2BB88D-98D5-40AD-81FE-D2BA22808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3" y="4206875"/>
            <a:ext cx="358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09FD582D-C8CD-4403-A0BA-6EBAFCEA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074863"/>
            <a:ext cx="232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P  R  O  J  E  C  T</a:t>
            </a:r>
          </a:p>
        </p:txBody>
      </p:sp>
      <p:sp>
        <p:nvSpPr>
          <p:cNvPr id="16392" name="Freeform 8">
            <a:extLst>
              <a:ext uri="{FF2B5EF4-FFF2-40B4-BE49-F238E27FC236}">
                <a16:creationId xmlns:a16="http://schemas.microsoft.com/office/drawing/2014/main" id="{F3D60309-4893-4B68-81B2-4E47164A3EFA}"/>
              </a:ext>
            </a:extLst>
          </p:cNvPr>
          <p:cNvSpPr>
            <a:spLocks/>
          </p:cNvSpPr>
          <p:nvPr/>
        </p:nvSpPr>
        <p:spPr bwMode="auto">
          <a:xfrm>
            <a:off x="1916113" y="2711450"/>
            <a:ext cx="3587750" cy="1489075"/>
          </a:xfrm>
          <a:custGeom>
            <a:avLst/>
            <a:gdLst>
              <a:gd name="T0" fmla="*/ 0 w 2260"/>
              <a:gd name="T1" fmla="*/ 937 h 938"/>
              <a:gd name="T2" fmla="*/ 0 w 2260"/>
              <a:gd name="T3" fmla="*/ 0 h 938"/>
              <a:gd name="T4" fmla="*/ 2259 w 2260"/>
              <a:gd name="T5" fmla="*/ 0 h 938"/>
              <a:gd name="T6" fmla="*/ 2259 w 2260"/>
              <a:gd name="T7" fmla="*/ 937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0" h="938">
                <a:moveTo>
                  <a:pt x="0" y="937"/>
                </a:moveTo>
                <a:lnTo>
                  <a:pt x="0" y="0"/>
                </a:lnTo>
                <a:lnTo>
                  <a:pt x="2259" y="0"/>
                </a:lnTo>
                <a:lnTo>
                  <a:pt x="2259" y="937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356E6790-E3DE-48DA-B1C4-D5A3CB9E2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2386013"/>
            <a:ext cx="37179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Time	A	B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0	(10,000.)	 (10,000.)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	3,500	500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2	3,500	500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3	3,500	4,600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4	3,500	10,000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F00CFFE7-9B0E-464B-8D42-28BC56BCF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1D7555CA-7FDF-438E-A386-972D17A4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AB2FB412-6221-4F21-8A70-8AB31BF4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998AB2CE-FDD6-4123-A206-C236FCDC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3567EAB6-4A80-49A9-A6DA-013500757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0364CEF4-1499-4740-81E5-66832693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41320" name="Rectangle 8">
            <a:extLst>
              <a:ext uri="{FF2B5EF4-FFF2-40B4-BE49-F238E27FC236}">
                <a16:creationId xmlns:a16="http://schemas.microsoft.com/office/drawing/2014/main" id="{FEC69E37-04AB-48F6-B3B2-586BB6CF9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41321" name="Rectangle 9">
            <a:extLst>
              <a:ext uri="{FF2B5EF4-FFF2-40B4-BE49-F238E27FC236}">
                <a16:creationId xmlns:a16="http://schemas.microsoft.com/office/drawing/2014/main" id="{B5C4710E-BC11-422E-8D64-027F59E44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41322" name="Rectangle 10">
            <a:extLst>
              <a:ext uri="{FF2B5EF4-FFF2-40B4-BE49-F238E27FC236}">
                <a16:creationId xmlns:a16="http://schemas.microsoft.com/office/drawing/2014/main" id="{6692ED0A-3EDC-43F3-9520-A6557286B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13%</a:t>
            </a:r>
          </a:p>
        </p:txBody>
      </p:sp>
      <p:sp>
        <p:nvSpPr>
          <p:cNvPr id="141323" name="Rectangle 11">
            <a:extLst>
              <a:ext uri="{FF2B5EF4-FFF2-40B4-BE49-F238E27FC236}">
                <a16:creationId xmlns:a16="http://schemas.microsoft.com/office/drawing/2014/main" id="{536ED411-916A-4392-A02C-05CC17120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41324" name="Rectangle 12">
            <a:extLst>
              <a:ext uri="{FF2B5EF4-FFF2-40B4-BE49-F238E27FC236}">
                <a16:creationId xmlns:a16="http://schemas.microsoft.com/office/drawing/2014/main" id="{218AF5E3-2FC9-4DDF-8A95-31AD8F5B0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41325" name="Rectangle 13">
            <a:extLst>
              <a:ext uri="{FF2B5EF4-FFF2-40B4-BE49-F238E27FC236}">
                <a16:creationId xmlns:a16="http://schemas.microsoft.com/office/drawing/2014/main" id="{FB8BBCCE-A23E-4984-A375-65857957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.13)</a:t>
            </a:r>
            <a:r>
              <a:rPr lang="en-US" altLang="en-US" sz="2000" baseline="30000"/>
              <a:t>2</a:t>
            </a:r>
          </a:p>
        </p:txBody>
      </p:sp>
      <p:sp>
        <p:nvSpPr>
          <p:cNvPr id="141326" name="Rectangle 14">
            <a:extLst>
              <a:ext uri="{FF2B5EF4-FFF2-40B4-BE49-F238E27FC236}">
                <a16:creationId xmlns:a16="http://schemas.microsoft.com/office/drawing/2014/main" id="{510F9005-8E5A-4057-B270-849CC7AD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41327" name="Rectangle 15">
            <a:extLst>
              <a:ext uri="{FF2B5EF4-FFF2-40B4-BE49-F238E27FC236}">
                <a16:creationId xmlns:a16="http://schemas.microsoft.com/office/drawing/2014/main" id="{53A44244-9385-4FA0-B70E-9DBFB3BF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41328" name="Rectangle 16">
            <a:extLst>
              <a:ext uri="{FF2B5EF4-FFF2-40B4-BE49-F238E27FC236}">
                <a16:creationId xmlns:a16="http://schemas.microsoft.com/office/drawing/2014/main" id="{227DF0CC-39E2-4314-86DC-9C412C6A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41329" name="Rectangle 17">
            <a:extLst>
              <a:ext uri="{FF2B5EF4-FFF2-40B4-BE49-F238E27FC236}">
                <a16:creationId xmlns:a16="http://schemas.microsoft.com/office/drawing/2014/main" id="{9597701A-4CE5-4C1F-88C8-F03AD348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6313488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10,155</a:t>
            </a:r>
          </a:p>
        </p:txBody>
      </p:sp>
      <p:sp>
        <p:nvSpPr>
          <p:cNvPr id="141330" name="Rectangle 18">
            <a:extLst>
              <a:ext uri="{FF2B5EF4-FFF2-40B4-BE49-F238E27FC236}">
                <a16:creationId xmlns:a16="http://schemas.microsoft.com/office/drawing/2014/main" id="{6522FC88-4AB2-4104-BB6E-77B1AB3A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613568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41331" name="Rectangle 19">
            <a:extLst>
              <a:ext uri="{FF2B5EF4-FFF2-40B4-BE49-F238E27FC236}">
                <a16:creationId xmlns:a16="http://schemas.microsoft.com/office/drawing/2014/main" id="{6E86D268-EDFB-4925-A0BF-D4C36E23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327775"/>
            <a:ext cx="262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13% &lt; IRR &lt; 14%</a:t>
            </a:r>
          </a:p>
        </p:txBody>
      </p:sp>
      <p:grpSp>
        <p:nvGrpSpPr>
          <p:cNvPr id="141356" name="Group 44">
            <a:extLst>
              <a:ext uri="{FF2B5EF4-FFF2-40B4-BE49-F238E27FC236}">
                <a16:creationId xmlns:a16="http://schemas.microsoft.com/office/drawing/2014/main" id="{60F986E2-ED3B-4235-8DE6-B7AE49F13301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41332" name="Rectangle 20">
              <a:extLst>
                <a:ext uri="{FF2B5EF4-FFF2-40B4-BE49-F238E27FC236}">
                  <a16:creationId xmlns:a16="http://schemas.microsoft.com/office/drawing/2014/main" id="{61F070EA-C100-4BBD-8CE1-2C3A0EA0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333" name="Rectangle 21">
              <a:extLst>
                <a:ext uri="{FF2B5EF4-FFF2-40B4-BE49-F238E27FC236}">
                  <a16:creationId xmlns:a16="http://schemas.microsoft.com/office/drawing/2014/main" id="{94E3F252-A668-4900-9A6E-C26BE4BF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41334" name="Rectangle 22">
              <a:extLst>
                <a:ext uri="{FF2B5EF4-FFF2-40B4-BE49-F238E27FC236}">
                  <a16:creationId xmlns:a16="http://schemas.microsoft.com/office/drawing/2014/main" id="{DF9C68E1-33E6-4913-9C32-ACE1D8CF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41335" name="Rectangle 23">
              <a:extLst>
                <a:ext uri="{FF2B5EF4-FFF2-40B4-BE49-F238E27FC236}">
                  <a16:creationId xmlns:a16="http://schemas.microsoft.com/office/drawing/2014/main" id="{FFC74EE0-24C7-4ED0-8281-3935B2CF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41336" name="Rectangle 24">
              <a:extLst>
                <a:ext uri="{FF2B5EF4-FFF2-40B4-BE49-F238E27FC236}">
                  <a16:creationId xmlns:a16="http://schemas.microsoft.com/office/drawing/2014/main" id="{B06BD100-8ED3-46DD-AB16-91B830E01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41337" name="Rectangle 25">
              <a:extLst>
                <a:ext uri="{FF2B5EF4-FFF2-40B4-BE49-F238E27FC236}">
                  <a16:creationId xmlns:a16="http://schemas.microsoft.com/office/drawing/2014/main" id="{AAC70F28-5608-489F-857D-E88ADB06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41338" name="Rectangle 26">
              <a:extLst>
                <a:ext uri="{FF2B5EF4-FFF2-40B4-BE49-F238E27FC236}">
                  <a16:creationId xmlns:a16="http://schemas.microsoft.com/office/drawing/2014/main" id="{9A5836AE-3993-4772-8851-269710B4C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41339" name="Rectangle 27">
              <a:extLst>
                <a:ext uri="{FF2B5EF4-FFF2-40B4-BE49-F238E27FC236}">
                  <a16:creationId xmlns:a16="http://schemas.microsoft.com/office/drawing/2014/main" id="{70C34648-E2A7-47F9-893F-8ADA44638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41340" name="Rectangle 28">
              <a:extLst>
                <a:ext uri="{FF2B5EF4-FFF2-40B4-BE49-F238E27FC236}">
                  <a16:creationId xmlns:a16="http://schemas.microsoft.com/office/drawing/2014/main" id="{58A6D289-FC74-4112-919D-4EF28306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41349" name="Group 37">
              <a:extLst>
                <a:ext uri="{FF2B5EF4-FFF2-40B4-BE49-F238E27FC236}">
                  <a16:creationId xmlns:a16="http://schemas.microsoft.com/office/drawing/2014/main" id="{843C4A25-418F-4CFB-9EF8-C17133430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41345" name="Group 33">
                <a:extLst>
                  <a:ext uri="{FF2B5EF4-FFF2-40B4-BE49-F238E27FC236}">
                    <a16:creationId xmlns:a16="http://schemas.microsoft.com/office/drawing/2014/main" id="{516ECC56-DCAB-4272-A548-C80745DA46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41341" name="Line 29">
                  <a:extLst>
                    <a:ext uri="{FF2B5EF4-FFF2-40B4-BE49-F238E27FC236}">
                      <a16:creationId xmlns:a16="http://schemas.microsoft.com/office/drawing/2014/main" id="{223DE6AB-7162-4C81-8FC2-D24D2BF03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42" name="Line 30">
                  <a:extLst>
                    <a:ext uri="{FF2B5EF4-FFF2-40B4-BE49-F238E27FC236}">
                      <a16:creationId xmlns:a16="http://schemas.microsoft.com/office/drawing/2014/main" id="{ADDBAD35-E0A7-4E35-AD60-158C9875FD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43" name="Line 31">
                  <a:extLst>
                    <a:ext uri="{FF2B5EF4-FFF2-40B4-BE49-F238E27FC236}">
                      <a16:creationId xmlns:a16="http://schemas.microsoft.com/office/drawing/2014/main" id="{66F2863D-5553-4A76-9F66-9EDD20413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44" name="Line 32">
                  <a:extLst>
                    <a:ext uri="{FF2B5EF4-FFF2-40B4-BE49-F238E27FC236}">
                      <a16:creationId xmlns:a16="http://schemas.microsoft.com/office/drawing/2014/main" id="{3EA6FE32-780C-40EB-81DC-E7405B68F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41348" name="Group 36">
                <a:extLst>
                  <a:ext uri="{FF2B5EF4-FFF2-40B4-BE49-F238E27FC236}">
                    <a16:creationId xmlns:a16="http://schemas.microsoft.com/office/drawing/2014/main" id="{341C6511-9C53-4BA3-9722-E7C346933B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41346" name="Line 34">
                  <a:extLst>
                    <a:ext uri="{FF2B5EF4-FFF2-40B4-BE49-F238E27FC236}">
                      <a16:creationId xmlns:a16="http://schemas.microsoft.com/office/drawing/2014/main" id="{D1FA8CFF-F0FD-473E-B3C5-0D7B63774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47" name="Line 35">
                  <a:extLst>
                    <a:ext uri="{FF2B5EF4-FFF2-40B4-BE49-F238E27FC236}">
                      <a16:creationId xmlns:a16="http://schemas.microsoft.com/office/drawing/2014/main" id="{C658099F-0BC2-4536-8B82-83B36F76E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1350" name="Rectangle 38">
              <a:extLst>
                <a:ext uri="{FF2B5EF4-FFF2-40B4-BE49-F238E27FC236}">
                  <a16:creationId xmlns:a16="http://schemas.microsoft.com/office/drawing/2014/main" id="{0B80E53B-4BBE-4E9E-9B6E-26D157020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41351" name="Freeform 39">
              <a:extLst>
                <a:ext uri="{FF2B5EF4-FFF2-40B4-BE49-F238E27FC236}">
                  <a16:creationId xmlns:a16="http://schemas.microsoft.com/office/drawing/2014/main" id="{E94790FB-593E-49E8-AF0D-5848C8FA7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1352" name="Freeform 40">
              <a:extLst>
                <a:ext uri="{FF2B5EF4-FFF2-40B4-BE49-F238E27FC236}">
                  <a16:creationId xmlns:a16="http://schemas.microsoft.com/office/drawing/2014/main" id="{89D5F209-BF18-48C2-A2E3-12AE4AE08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1353" name="Rectangle 41">
              <a:extLst>
                <a:ext uri="{FF2B5EF4-FFF2-40B4-BE49-F238E27FC236}">
                  <a16:creationId xmlns:a16="http://schemas.microsoft.com/office/drawing/2014/main" id="{275AF1C6-BB45-4249-A1FF-9B117BF3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41354" name="Line 42">
              <a:extLst>
                <a:ext uri="{FF2B5EF4-FFF2-40B4-BE49-F238E27FC236}">
                  <a16:creationId xmlns:a16="http://schemas.microsoft.com/office/drawing/2014/main" id="{593037D4-6600-47B8-AAF7-1585BF398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355" name="Rectangle 43">
              <a:extLst>
                <a:ext uri="{FF2B5EF4-FFF2-40B4-BE49-F238E27FC236}">
                  <a16:creationId xmlns:a16="http://schemas.microsoft.com/office/drawing/2014/main" id="{64CF6D9A-550D-4FDD-B257-8A4B5C6F1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B4F0EBA-D14E-4F1F-A5EB-9B173A33B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F40AE94E-5FFB-4D5C-A71D-26BE6D84A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790575"/>
            <a:ext cx="606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Decision Rule for Internal Rate of Return</a:t>
            </a:r>
          </a:p>
        </p:txBody>
      </p:sp>
      <p:grpSp>
        <p:nvGrpSpPr>
          <p:cNvPr id="143372" name="Group 12">
            <a:extLst>
              <a:ext uri="{FF2B5EF4-FFF2-40B4-BE49-F238E27FC236}">
                <a16:creationId xmlns:a16="http://schemas.microsoft.com/office/drawing/2014/main" id="{D356D1F2-3D18-4A93-B952-9664586BFB8E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1738313"/>
            <a:ext cx="5067300" cy="3282950"/>
            <a:chOff x="1224" y="1095"/>
            <a:chExt cx="3192" cy="2068"/>
          </a:xfrm>
        </p:grpSpPr>
        <p:sp>
          <p:nvSpPr>
            <p:cNvPr id="143364" name="Rectangle 4">
              <a:extLst>
                <a:ext uri="{FF2B5EF4-FFF2-40B4-BE49-F238E27FC236}">
                  <a16:creationId xmlns:a16="http://schemas.microsoft.com/office/drawing/2014/main" id="{54231DA0-1A3B-4A28-B888-22B330CE1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095"/>
              <a:ext cx="3192" cy="1917"/>
            </a:xfrm>
            <a:prstGeom prst="rect">
              <a:avLst/>
            </a:prstGeom>
            <a:solidFill>
              <a:srgbClr val="00B7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3367" name="Group 7">
              <a:extLst>
                <a:ext uri="{FF2B5EF4-FFF2-40B4-BE49-F238E27FC236}">
                  <a16:creationId xmlns:a16="http://schemas.microsoft.com/office/drawing/2014/main" id="{2FD04C69-AD13-4177-BA63-4598595A4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506"/>
              <a:ext cx="2968" cy="474"/>
              <a:chOff x="1329" y="1506"/>
              <a:chExt cx="2968" cy="474"/>
            </a:xfrm>
          </p:grpSpPr>
          <p:sp>
            <p:nvSpPr>
              <p:cNvPr id="143365" name="Line 5">
                <a:extLst>
                  <a:ext uri="{FF2B5EF4-FFF2-40B4-BE49-F238E27FC236}">
                    <a16:creationId xmlns:a16="http://schemas.microsoft.com/office/drawing/2014/main" id="{DEF23BBB-2A1F-4DA4-ADE9-07062B5D7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9" y="1980"/>
                <a:ext cx="2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366" name="Freeform 6">
                <a:extLst>
                  <a:ext uri="{FF2B5EF4-FFF2-40B4-BE49-F238E27FC236}">
                    <a16:creationId xmlns:a16="http://schemas.microsoft.com/office/drawing/2014/main" id="{29589B6D-0A4D-44BD-9B22-D806894A1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" y="1506"/>
                <a:ext cx="2968" cy="472"/>
              </a:xfrm>
              <a:custGeom>
                <a:avLst/>
                <a:gdLst>
                  <a:gd name="T0" fmla="*/ 0 w 2968"/>
                  <a:gd name="T1" fmla="*/ 471 h 472"/>
                  <a:gd name="T2" fmla="*/ 0 w 2968"/>
                  <a:gd name="T3" fmla="*/ 0 h 472"/>
                  <a:gd name="T4" fmla="*/ 2967 w 2968"/>
                  <a:gd name="T5" fmla="*/ 0 h 472"/>
                  <a:gd name="T6" fmla="*/ 2967 w 2968"/>
                  <a:gd name="T7" fmla="*/ 47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8" h="472">
                    <a:moveTo>
                      <a:pt x="0" y="471"/>
                    </a:moveTo>
                    <a:lnTo>
                      <a:pt x="0" y="0"/>
                    </a:lnTo>
                    <a:lnTo>
                      <a:pt x="2967" y="0"/>
                    </a:lnTo>
                    <a:lnTo>
                      <a:pt x="2967" y="47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368" name="Rectangle 8">
              <a:extLst>
                <a:ext uri="{FF2B5EF4-FFF2-40B4-BE49-F238E27FC236}">
                  <a16:creationId xmlns:a16="http://schemas.microsoft.com/office/drawing/2014/main" id="{93AD790C-83BA-4803-B6DA-CDC155FDC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1265"/>
              <a:ext cx="2976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Independent Projects</a:t>
              </a: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Accept Projects with </a:t>
              </a: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	       IRR </a:t>
              </a: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³ </a:t>
              </a: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required rate</a:t>
              </a:r>
            </a:p>
            <a:p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Mutually Exclusive Projects</a:t>
              </a: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Accept project with highest</a:t>
              </a: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       IRR </a:t>
              </a: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³ </a:t>
              </a: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required rate</a:t>
              </a:r>
            </a:p>
            <a:p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3371" name="Group 11">
              <a:extLst>
                <a:ext uri="{FF2B5EF4-FFF2-40B4-BE49-F238E27FC236}">
                  <a16:creationId xmlns:a16="http://schemas.microsoft.com/office/drawing/2014/main" id="{FF2FDE36-06D0-40B9-AA35-A38A37F2B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2430"/>
              <a:ext cx="2968" cy="474"/>
              <a:chOff x="1329" y="2430"/>
              <a:chExt cx="2968" cy="474"/>
            </a:xfrm>
          </p:grpSpPr>
          <p:sp>
            <p:nvSpPr>
              <p:cNvPr id="143369" name="Line 9">
                <a:extLst>
                  <a:ext uri="{FF2B5EF4-FFF2-40B4-BE49-F238E27FC236}">
                    <a16:creationId xmlns:a16="http://schemas.microsoft.com/office/drawing/2014/main" id="{307D4FC3-2B04-4DB7-A8EC-E8862C470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9" y="2904"/>
                <a:ext cx="2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370" name="Freeform 10">
                <a:extLst>
                  <a:ext uri="{FF2B5EF4-FFF2-40B4-BE49-F238E27FC236}">
                    <a16:creationId xmlns:a16="http://schemas.microsoft.com/office/drawing/2014/main" id="{4D722D31-7B13-4223-B8A4-45DC596E3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" y="2430"/>
                <a:ext cx="2968" cy="472"/>
              </a:xfrm>
              <a:custGeom>
                <a:avLst/>
                <a:gdLst>
                  <a:gd name="T0" fmla="*/ 0 w 2968"/>
                  <a:gd name="T1" fmla="*/ 471 h 472"/>
                  <a:gd name="T2" fmla="*/ 0 w 2968"/>
                  <a:gd name="T3" fmla="*/ 0 h 472"/>
                  <a:gd name="T4" fmla="*/ 2967 w 2968"/>
                  <a:gd name="T5" fmla="*/ 0 h 472"/>
                  <a:gd name="T6" fmla="*/ 2967 w 2968"/>
                  <a:gd name="T7" fmla="*/ 47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8" h="472">
                    <a:moveTo>
                      <a:pt x="0" y="471"/>
                    </a:moveTo>
                    <a:lnTo>
                      <a:pt x="0" y="0"/>
                    </a:lnTo>
                    <a:lnTo>
                      <a:pt x="2967" y="0"/>
                    </a:lnTo>
                    <a:lnTo>
                      <a:pt x="2967" y="47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CCDB5231-2BC7-4284-917D-87A5A9704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545607A-21A8-4337-93AE-F20E63A2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</a:t>
            </a:r>
          </a:p>
        </p:txBody>
      </p:sp>
      <p:grpSp>
        <p:nvGrpSpPr>
          <p:cNvPr id="145415" name="Group 7">
            <a:extLst>
              <a:ext uri="{FF2B5EF4-FFF2-40B4-BE49-F238E27FC236}">
                <a16:creationId xmlns:a16="http://schemas.microsoft.com/office/drawing/2014/main" id="{4C2C318E-8B05-4B53-B22F-77F4352C6C6D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2047875"/>
            <a:ext cx="4094162" cy="1055688"/>
            <a:chOff x="1311" y="1290"/>
            <a:chExt cx="2579" cy="665"/>
          </a:xfrm>
        </p:grpSpPr>
        <p:sp>
          <p:nvSpPr>
            <p:cNvPr id="145412" name="Rectangle 4">
              <a:extLst>
                <a:ext uri="{FF2B5EF4-FFF2-40B4-BE49-F238E27FC236}">
                  <a16:creationId xmlns:a16="http://schemas.microsoft.com/office/drawing/2014/main" id="{56B0EB0E-AB4D-4CB5-A413-1ED3666D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296"/>
              <a:ext cx="2576" cy="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13" name="Line 5">
              <a:extLst>
                <a:ext uri="{FF2B5EF4-FFF2-40B4-BE49-F238E27FC236}">
                  <a16:creationId xmlns:a16="http://schemas.microsoft.com/office/drawing/2014/main" id="{7109822A-2A98-4789-9A79-6DCFFDB33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949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14" name="Line 6">
              <a:extLst>
                <a:ext uri="{FF2B5EF4-FFF2-40B4-BE49-F238E27FC236}">
                  <a16:creationId xmlns:a16="http://schemas.microsoft.com/office/drawing/2014/main" id="{177BBD5E-DE15-43D4-93B6-B35EEEC3A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290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5416" name="Rectangle 8">
            <a:extLst>
              <a:ext uri="{FF2B5EF4-FFF2-40B4-BE49-F238E27FC236}">
                <a16:creationId xmlns:a16="http://schemas.microsoft.com/office/drawing/2014/main" id="{91C1C46E-352C-4979-BAFA-0BDA7D7A6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319338"/>
            <a:ext cx="82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</a:rPr>
              <a:t>PI =</a:t>
            </a:r>
          </a:p>
        </p:txBody>
      </p:sp>
      <p:sp>
        <p:nvSpPr>
          <p:cNvPr id="145417" name="Rectangle 9">
            <a:extLst>
              <a:ext uri="{FF2B5EF4-FFF2-40B4-BE49-F238E27FC236}">
                <a16:creationId xmlns:a16="http://schemas.microsoft.com/office/drawing/2014/main" id="{74580749-A7AA-4791-88E5-FC95456D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246313"/>
            <a:ext cx="1963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rgbClr val="000000"/>
                </a:solidFill>
              </a:rPr>
              <a:t>PV of Inflows</a:t>
            </a:r>
            <a:endParaRPr lang="en-US" altLang="en-US" sz="2400">
              <a:solidFill>
                <a:srgbClr val="000000"/>
              </a:solidFill>
            </a:endParaRPr>
          </a:p>
          <a:p>
            <a:r>
              <a:rPr lang="en-US" altLang="en-US" sz="2400">
                <a:solidFill>
                  <a:srgbClr val="000000"/>
                </a:solidFill>
              </a:rPr>
              <a:t>Initial Outlay</a:t>
            </a:r>
          </a:p>
        </p:txBody>
      </p:sp>
      <p:sp>
        <p:nvSpPr>
          <p:cNvPr id="145418" name="Rectangle 10">
            <a:extLst>
              <a:ext uri="{FF2B5EF4-FFF2-40B4-BE49-F238E27FC236}">
                <a16:creationId xmlns:a16="http://schemas.microsoft.com/office/drawing/2014/main" id="{9F84DCA6-7FF0-4282-8710-609BCB5C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38906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Very Similar to Net Present Value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DBD6F4C3-04A4-472F-AC18-3075F210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615DF87-E019-4C82-B007-CAB37ED11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</a:t>
            </a:r>
          </a:p>
        </p:txBody>
      </p:sp>
      <p:grpSp>
        <p:nvGrpSpPr>
          <p:cNvPr id="147463" name="Group 7">
            <a:extLst>
              <a:ext uri="{FF2B5EF4-FFF2-40B4-BE49-F238E27FC236}">
                <a16:creationId xmlns:a16="http://schemas.microsoft.com/office/drawing/2014/main" id="{83520F22-79EC-49B2-BA59-E58AD97AEABF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2047875"/>
            <a:ext cx="4094162" cy="1055688"/>
            <a:chOff x="1311" y="1290"/>
            <a:chExt cx="2579" cy="665"/>
          </a:xfrm>
        </p:grpSpPr>
        <p:sp>
          <p:nvSpPr>
            <p:cNvPr id="147460" name="Rectangle 4">
              <a:extLst>
                <a:ext uri="{FF2B5EF4-FFF2-40B4-BE49-F238E27FC236}">
                  <a16:creationId xmlns:a16="http://schemas.microsoft.com/office/drawing/2014/main" id="{9740AE36-EC51-4D55-A9F8-8A590BD05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296"/>
              <a:ext cx="2576" cy="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461" name="Line 5">
              <a:extLst>
                <a:ext uri="{FF2B5EF4-FFF2-40B4-BE49-F238E27FC236}">
                  <a16:creationId xmlns:a16="http://schemas.microsoft.com/office/drawing/2014/main" id="{14954FF6-C8C7-4196-BBE9-10880D851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949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462" name="Line 6">
              <a:extLst>
                <a:ext uri="{FF2B5EF4-FFF2-40B4-BE49-F238E27FC236}">
                  <a16:creationId xmlns:a16="http://schemas.microsoft.com/office/drawing/2014/main" id="{07E9B1EF-8CF6-40C6-B6A7-29958B98A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290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576C3CE8-DC09-40AE-8E41-3447E5160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319338"/>
            <a:ext cx="82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</a:rPr>
              <a:t>PI =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A1D1F4D5-0786-49FB-B72D-8EB3DB81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246313"/>
            <a:ext cx="1963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rgbClr val="000000"/>
                </a:solidFill>
              </a:rPr>
              <a:t>PV of Inflows</a:t>
            </a:r>
            <a:endParaRPr lang="en-US" altLang="en-US" sz="2400">
              <a:solidFill>
                <a:srgbClr val="000000"/>
              </a:solidFill>
            </a:endParaRPr>
          </a:p>
          <a:p>
            <a:r>
              <a:rPr lang="en-US" altLang="en-US" sz="2400">
                <a:solidFill>
                  <a:srgbClr val="000000"/>
                </a:solidFill>
              </a:rPr>
              <a:t>Initial Outlay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4F4FD9FA-1F49-4A51-919D-0F67618DE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38906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Very Similar to Net Present Value</a:t>
            </a:r>
          </a:p>
        </p:txBody>
      </p:sp>
      <p:sp>
        <p:nvSpPr>
          <p:cNvPr id="147467" name="Rectangle 11">
            <a:extLst>
              <a:ext uri="{FF2B5EF4-FFF2-40B4-BE49-F238E27FC236}">
                <a16:creationId xmlns:a16="http://schemas.microsoft.com/office/drawing/2014/main" id="{30D84B6D-6C31-4935-B177-D50D8CF2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38513"/>
            <a:ext cx="71135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Instead of Subtracting the Initial Outlay from the PV</a:t>
            </a:r>
          </a:p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of Inflows, the Profitability Index is the ratio of Initial</a:t>
            </a:r>
          </a:p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Outlay to the PV of Inflows. 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266C98FB-29DD-4360-82E2-A12C7ACD9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E377E0B4-668B-45F0-848C-542F4E97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</a:t>
            </a:r>
          </a:p>
        </p:txBody>
      </p:sp>
      <p:grpSp>
        <p:nvGrpSpPr>
          <p:cNvPr id="149511" name="Group 7">
            <a:extLst>
              <a:ext uri="{FF2B5EF4-FFF2-40B4-BE49-F238E27FC236}">
                <a16:creationId xmlns:a16="http://schemas.microsoft.com/office/drawing/2014/main" id="{F22A2CBC-2D5C-40D1-B4FE-073405DFB5F4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2047875"/>
            <a:ext cx="4094162" cy="1055688"/>
            <a:chOff x="1311" y="1290"/>
            <a:chExt cx="2579" cy="665"/>
          </a:xfrm>
        </p:grpSpPr>
        <p:sp>
          <p:nvSpPr>
            <p:cNvPr id="149508" name="Rectangle 4">
              <a:extLst>
                <a:ext uri="{FF2B5EF4-FFF2-40B4-BE49-F238E27FC236}">
                  <a16:creationId xmlns:a16="http://schemas.microsoft.com/office/drawing/2014/main" id="{05D7A8FB-8058-4B36-88DC-BB2F045E6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296"/>
              <a:ext cx="2576" cy="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9509" name="Line 5">
              <a:extLst>
                <a:ext uri="{FF2B5EF4-FFF2-40B4-BE49-F238E27FC236}">
                  <a16:creationId xmlns:a16="http://schemas.microsoft.com/office/drawing/2014/main" id="{5AC5ED13-0412-4EC9-A018-472A48C05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949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9510" name="Line 6">
              <a:extLst>
                <a:ext uri="{FF2B5EF4-FFF2-40B4-BE49-F238E27FC236}">
                  <a16:creationId xmlns:a16="http://schemas.microsoft.com/office/drawing/2014/main" id="{C34E4F33-A34A-4777-BC20-F2EC8284B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290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C34E27B3-5EB7-480C-8878-8089E9D4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319338"/>
            <a:ext cx="82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</a:rPr>
              <a:t>PI =</a:t>
            </a:r>
          </a:p>
        </p:txBody>
      </p:sp>
      <p:sp>
        <p:nvSpPr>
          <p:cNvPr id="149513" name="Rectangle 9">
            <a:extLst>
              <a:ext uri="{FF2B5EF4-FFF2-40B4-BE49-F238E27FC236}">
                <a16:creationId xmlns:a16="http://schemas.microsoft.com/office/drawing/2014/main" id="{75D4BBFC-D9D1-421F-9A5C-BD811D1D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246313"/>
            <a:ext cx="1963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rgbClr val="000000"/>
                </a:solidFill>
              </a:rPr>
              <a:t>PV of Inflows</a:t>
            </a:r>
            <a:endParaRPr lang="en-US" altLang="en-US" sz="2400">
              <a:solidFill>
                <a:srgbClr val="000000"/>
              </a:solidFill>
            </a:endParaRPr>
          </a:p>
          <a:p>
            <a:r>
              <a:rPr lang="en-US" altLang="en-US" sz="2400">
                <a:solidFill>
                  <a:srgbClr val="000000"/>
                </a:solidFill>
              </a:rPr>
              <a:t>Initial Outlay</a:t>
            </a:r>
          </a:p>
        </p:txBody>
      </p: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D8430D03-2E3E-453D-88C8-A55C4A978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38906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Very Similar to Net Present Value</a:t>
            </a:r>
          </a:p>
        </p:txBody>
      </p:sp>
      <p:sp>
        <p:nvSpPr>
          <p:cNvPr id="149515" name="Rectangle 11">
            <a:extLst>
              <a:ext uri="{FF2B5EF4-FFF2-40B4-BE49-F238E27FC236}">
                <a16:creationId xmlns:a16="http://schemas.microsoft.com/office/drawing/2014/main" id="{5AB642B6-A9C2-4890-8E85-59D917CD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38513"/>
            <a:ext cx="71135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Instead of Subtracting the Initial Outlay from the PV</a:t>
            </a:r>
          </a:p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of Inflows, the Profitability Index is the ratio of Initial</a:t>
            </a:r>
          </a:p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Outlay to the PV of Inflows. </a:t>
            </a:r>
          </a:p>
        </p:txBody>
      </p:sp>
      <p:sp>
        <p:nvSpPr>
          <p:cNvPr id="149516" name="Rectangle 12">
            <a:extLst>
              <a:ext uri="{FF2B5EF4-FFF2-40B4-BE49-F238E27FC236}">
                <a16:creationId xmlns:a16="http://schemas.microsoft.com/office/drawing/2014/main" id="{4C15268B-32D4-45E7-9FBB-390259D4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4803775"/>
            <a:ext cx="3956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+            +          +···+</a:t>
            </a:r>
          </a:p>
        </p:txBody>
      </p:sp>
      <p:sp>
        <p:nvSpPr>
          <p:cNvPr id="149517" name="Rectangle 13">
            <a:extLst>
              <a:ext uri="{FF2B5EF4-FFF2-40B4-BE49-F238E27FC236}">
                <a16:creationId xmlns:a16="http://schemas.microsoft.com/office/drawing/2014/main" id="{D205508D-369C-4D57-BC4E-0D38B0038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4684713"/>
            <a:ext cx="1042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49518" name="Rectangle 14">
            <a:extLst>
              <a:ext uri="{FF2B5EF4-FFF2-40B4-BE49-F238E27FC236}">
                <a16:creationId xmlns:a16="http://schemas.microsoft.com/office/drawing/2014/main" id="{5D1F59D6-CD33-45AC-9967-B1D516B7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4684713"/>
            <a:ext cx="1141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49519" name="Rectangle 15">
            <a:extLst>
              <a:ext uri="{FF2B5EF4-FFF2-40B4-BE49-F238E27FC236}">
                <a16:creationId xmlns:a16="http://schemas.microsoft.com/office/drawing/2014/main" id="{27D9E1C4-19D3-4457-A375-48526899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4730750"/>
            <a:ext cx="1141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3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149520" name="Rectangle 16">
            <a:extLst>
              <a:ext uri="{FF2B5EF4-FFF2-40B4-BE49-F238E27FC236}">
                <a16:creationId xmlns:a16="http://schemas.microsoft.com/office/drawing/2014/main" id="{370ACD42-E4DD-47C9-8556-CC7BAED04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4730750"/>
            <a:ext cx="1141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49521" name="Rectangle 17">
            <a:extLst>
              <a:ext uri="{FF2B5EF4-FFF2-40B4-BE49-F238E27FC236}">
                <a16:creationId xmlns:a16="http://schemas.microsoft.com/office/drawing/2014/main" id="{483485A4-E375-4575-9EBE-82B674C71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5287963"/>
            <a:ext cx="1023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 PI =</a:t>
            </a:r>
          </a:p>
        </p:txBody>
      </p:sp>
      <p:sp>
        <p:nvSpPr>
          <p:cNvPr id="149522" name="Line 18">
            <a:extLst>
              <a:ext uri="{FF2B5EF4-FFF2-40B4-BE49-F238E27FC236}">
                <a16:creationId xmlns:a16="http://schemas.microsoft.com/office/drawing/2014/main" id="{EB7AC77F-89F2-4502-A48A-5A847B843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5495925"/>
            <a:ext cx="6272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9523" name="Rectangle 19">
            <a:extLst>
              <a:ext uri="{FF2B5EF4-FFF2-40B4-BE49-F238E27FC236}">
                <a16:creationId xmlns:a16="http://schemas.microsoft.com/office/drawing/2014/main" id="{073AF85B-4210-4110-B155-F3F8D248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5613400"/>
            <a:ext cx="604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latin typeface="Century Schoolbook" panose="02040604050505020304" pitchFamily="18" charset="0"/>
              </a:rPr>
              <a:t>IO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AAA4FEE-757A-4C1E-8047-06DF5EB7F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D1A156DB-2272-4F33-B036-17A3FAAB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B</a:t>
            </a:r>
          </a:p>
        </p:txBody>
      </p:sp>
      <p:grpSp>
        <p:nvGrpSpPr>
          <p:cNvPr id="151562" name="Group 10">
            <a:extLst>
              <a:ext uri="{FF2B5EF4-FFF2-40B4-BE49-F238E27FC236}">
                <a16:creationId xmlns:a16="http://schemas.microsoft.com/office/drawing/2014/main" id="{E502B72E-7898-4D45-9990-CD2CAE2D9867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1082675"/>
            <a:ext cx="3995737" cy="2346325"/>
            <a:chOff x="3235" y="682"/>
            <a:chExt cx="2517" cy="1478"/>
          </a:xfrm>
        </p:grpSpPr>
        <p:sp>
          <p:nvSpPr>
            <p:cNvPr id="151556" name="Rectangle 4">
              <a:extLst>
                <a:ext uri="{FF2B5EF4-FFF2-40B4-BE49-F238E27FC236}">
                  <a16:creationId xmlns:a16="http://schemas.microsoft.com/office/drawing/2014/main" id="{4320A0A5-DCEA-4C89-8D50-A1BBDE868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682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4340E9BF-5446-4189-A03D-35EEEA707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887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58" name="Line 6">
              <a:extLst>
                <a:ext uri="{FF2B5EF4-FFF2-40B4-BE49-F238E27FC236}">
                  <a16:creationId xmlns:a16="http://schemas.microsoft.com/office/drawing/2014/main" id="{D4481452-4526-4103-8B16-05CF559B5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035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59" name="Rectangle 7">
              <a:extLst>
                <a:ext uri="{FF2B5EF4-FFF2-40B4-BE49-F238E27FC236}">
                  <a16:creationId xmlns:a16="http://schemas.microsoft.com/office/drawing/2014/main" id="{4D186E8D-AB49-4365-80DB-F58F2B83D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692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51560" name="Freeform 8">
              <a:extLst>
                <a:ext uri="{FF2B5EF4-FFF2-40B4-BE49-F238E27FC236}">
                  <a16:creationId xmlns:a16="http://schemas.microsoft.com/office/drawing/2014/main" id="{627661FB-B694-4C43-8EB9-E9D0842B9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093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1561" name="Rectangle 9">
              <a:extLst>
                <a:ext uri="{FF2B5EF4-FFF2-40B4-BE49-F238E27FC236}">
                  <a16:creationId xmlns:a16="http://schemas.microsoft.com/office/drawing/2014/main" id="{C271B2A9-960D-4F79-B21B-9A9E0F77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888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grpSp>
        <p:nvGrpSpPr>
          <p:cNvPr id="151568" name="Group 16">
            <a:extLst>
              <a:ext uri="{FF2B5EF4-FFF2-40B4-BE49-F238E27FC236}">
                <a16:creationId xmlns:a16="http://schemas.microsoft.com/office/drawing/2014/main" id="{7341A5C9-336B-4E3B-B81C-F58084D72A0C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570038"/>
            <a:ext cx="4254500" cy="725487"/>
            <a:chOff x="486" y="989"/>
            <a:chExt cx="2680" cy="457"/>
          </a:xfrm>
        </p:grpSpPr>
        <p:sp>
          <p:nvSpPr>
            <p:cNvPr id="151563" name="Rectangle 11">
              <a:extLst>
                <a:ext uri="{FF2B5EF4-FFF2-40B4-BE49-F238E27FC236}">
                  <a16:creationId xmlns:a16="http://schemas.microsoft.com/office/drawing/2014/main" id="{713AA75C-B74A-48E2-9BD9-2AA24D34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028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+        +          +</a:t>
              </a:r>
            </a:p>
          </p:txBody>
        </p:sp>
        <p:sp>
          <p:nvSpPr>
            <p:cNvPr id="151564" name="Rectangle 12">
              <a:extLst>
                <a:ext uri="{FF2B5EF4-FFF2-40B4-BE49-F238E27FC236}">
                  <a16:creationId xmlns:a16="http://schemas.microsoft.com/office/drawing/2014/main" id="{B7A3ED32-73E5-4161-941B-C3DFAFA3A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989"/>
              <a:ext cx="6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 500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</a:p>
          </p:txBody>
        </p:sp>
        <p:sp>
          <p:nvSpPr>
            <p:cNvPr id="151565" name="Rectangle 13">
              <a:extLst>
                <a:ext uri="{FF2B5EF4-FFF2-40B4-BE49-F238E27FC236}">
                  <a16:creationId xmlns:a16="http://schemas.microsoft.com/office/drawing/2014/main" id="{7D9E01D3-395D-4680-8AE9-0085A7309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004"/>
              <a:ext cx="6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  500 </a:t>
              </a:r>
              <a:endParaRPr lang="en-US" altLang="en-US" sz="2000"/>
            </a:p>
            <a:p>
              <a:r>
                <a:rPr lang="en-US" altLang="en-US" sz="2000"/>
                <a:t>(1+ .1)</a:t>
              </a:r>
              <a:r>
                <a:rPr lang="en-US" altLang="en-US" sz="2000" baseline="30000"/>
                <a:t>2</a:t>
              </a:r>
            </a:p>
          </p:txBody>
        </p:sp>
        <p:sp>
          <p:nvSpPr>
            <p:cNvPr id="151566" name="Rectangle 14">
              <a:extLst>
                <a:ext uri="{FF2B5EF4-FFF2-40B4-BE49-F238E27FC236}">
                  <a16:creationId xmlns:a16="http://schemas.microsoft.com/office/drawing/2014/main" id="{7D231371-359D-42F8-ADAA-C12B65CED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989"/>
              <a:ext cx="6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4,600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  <a:r>
                <a:rPr lang="en-US" altLang="en-US" sz="2000" baseline="30000"/>
                <a:t>3</a:t>
              </a:r>
            </a:p>
          </p:txBody>
        </p:sp>
        <p:sp>
          <p:nvSpPr>
            <p:cNvPr id="151567" name="Rectangle 15">
              <a:extLst>
                <a:ext uri="{FF2B5EF4-FFF2-40B4-BE49-F238E27FC236}">
                  <a16:creationId xmlns:a16="http://schemas.microsoft.com/office/drawing/2014/main" id="{AE670896-27BE-4DF0-A1C7-9D0ACC3F5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9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10,000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  <a:r>
                <a:rPr lang="en-US" altLang="en-US" sz="2000" baseline="30000"/>
                <a:t>4</a:t>
              </a:r>
            </a:p>
          </p:txBody>
        </p:sp>
      </p:grpSp>
      <p:sp>
        <p:nvSpPr>
          <p:cNvPr id="151569" name="Line 17">
            <a:extLst>
              <a:ext uri="{FF2B5EF4-FFF2-40B4-BE49-F238E27FC236}">
                <a16:creationId xmlns:a16="http://schemas.microsoft.com/office/drawing/2014/main" id="{C6273F76-3D3E-4167-8875-31A4CF564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290763"/>
            <a:ext cx="404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70" name="Rectangle 18">
            <a:extLst>
              <a:ext uri="{FF2B5EF4-FFF2-40B4-BE49-F238E27FC236}">
                <a16:creationId xmlns:a16="http://schemas.microsoft.com/office/drawing/2014/main" id="{0023CBA3-F8C0-4CFB-8421-F97D9225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3653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</a:t>
            </a:r>
          </a:p>
        </p:txBody>
      </p:sp>
      <p:sp>
        <p:nvSpPr>
          <p:cNvPr id="151571" name="Rectangle 19">
            <a:extLst>
              <a:ext uri="{FF2B5EF4-FFF2-40B4-BE49-F238E27FC236}">
                <a16:creationId xmlns:a16="http://schemas.microsoft.com/office/drawing/2014/main" id="{5658BC7D-C74C-4B52-93CD-8E9DBEAA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08756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9D26585-E7D5-4910-B063-2231A3C16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75AAE5E-DD7E-4508-B3B2-AE2493DEE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B</a:t>
            </a:r>
          </a:p>
        </p:txBody>
      </p:sp>
      <p:grpSp>
        <p:nvGrpSpPr>
          <p:cNvPr id="153610" name="Group 10">
            <a:extLst>
              <a:ext uri="{FF2B5EF4-FFF2-40B4-BE49-F238E27FC236}">
                <a16:creationId xmlns:a16="http://schemas.microsoft.com/office/drawing/2014/main" id="{2F63D333-EACC-49C9-859F-9CB41F5098AB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1082675"/>
            <a:ext cx="3995737" cy="2346325"/>
            <a:chOff x="3235" y="682"/>
            <a:chExt cx="2517" cy="1478"/>
          </a:xfrm>
        </p:grpSpPr>
        <p:sp>
          <p:nvSpPr>
            <p:cNvPr id="153604" name="Rectangle 4">
              <a:extLst>
                <a:ext uri="{FF2B5EF4-FFF2-40B4-BE49-F238E27FC236}">
                  <a16:creationId xmlns:a16="http://schemas.microsoft.com/office/drawing/2014/main" id="{DBA6BE5E-9BF8-4E81-9C18-451FD4A75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682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05" name="Rectangle 5">
              <a:extLst>
                <a:ext uri="{FF2B5EF4-FFF2-40B4-BE49-F238E27FC236}">
                  <a16:creationId xmlns:a16="http://schemas.microsoft.com/office/drawing/2014/main" id="{73914359-344B-4781-8C8F-7632108B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887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06" name="Line 6">
              <a:extLst>
                <a:ext uri="{FF2B5EF4-FFF2-40B4-BE49-F238E27FC236}">
                  <a16:creationId xmlns:a16="http://schemas.microsoft.com/office/drawing/2014/main" id="{757FD5A9-E3C0-4289-8DB5-9E912F821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035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07" name="Rectangle 7">
              <a:extLst>
                <a:ext uri="{FF2B5EF4-FFF2-40B4-BE49-F238E27FC236}">
                  <a16:creationId xmlns:a16="http://schemas.microsoft.com/office/drawing/2014/main" id="{F3D8338E-8B7E-4925-9633-82741F96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692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53608" name="Freeform 8">
              <a:extLst>
                <a:ext uri="{FF2B5EF4-FFF2-40B4-BE49-F238E27FC236}">
                  <a16:creationId xmlns:a16="http://schemas.microsoft.com/office/drawing/2014/main" id="{C539C0A7-7C5B-4674-AD35-BBA56C6D7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093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609" name="Rectangle 9">
              <a:extLst>
                <a:ext uri="{FF2B5EF4-FFF2-40B4-BE49-F238E27FC236}">
                  <a16:creationId xmlns:a16="http://schemas.microsoft.com/office/drawing/2014/main" id="{5A06D559-A6FD-4DCF-8845-7BBD0B70B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888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grpSp>
        <p:nvGrpSpPr>
          <p:cNvPr id="153616" name="Group 16">
            <a:extLst>
              <a:ext uri="{FF2B5EF4-FFF2-40B4-BE49-F238E27FC236}">
                <a16:creationId xmlns:a16="http://schemas.microsoft.com/office/drawing/2014/main" id="{7E52E884-E2DD-46CC-BE49-FF2AE1AE3D35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570038"/>
            <a:ext cx="4254500" cy="725487"/>
            <a:chOff x="486" y="989"/>
            <a:chExt cx="2680" cy="457"/>
          </a:xfrm>
        </p:grpSpPr>
        <p:sp>
          <p:nvSpPr>
            <p:cNvPr id="153611" name="Rectangle 11">
              <a:extLst>
                <a:ext uri="{FF2B5EF4-FFF2-40B4-BE49-F238E27FC236}">
                  <a16:creationId xmlns:a16="http://schemas.microsoft.com/office/drawing/2014/main" id="{355CF2D2-12FC-4C4C-8923-3BAAF51B0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028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+        +          +</a:t>
              </a:r>
            </a:p>
          </p:txBody>
        </p:sp>
        <p:sp>
          <p:nvSpPr>
            <p:cNvPr id="153612" name="Rectangle 12">
              <a:extLst>
                <a:ext uri="{FF2B5EF4-FFF2-40B4-BE49-F238E27FC236}">
                  <a16:creationId xmlns:a16="http://schemas.microsoft.com/office/drawing/2014/main" id="{CFAD8A75-758F-456A-B7D1-E80670A9D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989"/>
              <a:ext cx="6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 500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</a:p>
          </p:txBody>
        </p:sp>
        <p:sp>
          <p:nvSpPr>
            <p:cNvPr id="153613" name="Rectangle 13">
              <a:extLst>
                <a:ext uri="{FF2B5EF4-FFF2-40B4-BE49-F238E27FC236}">
                  <a16:creationId xmlns:a16="http://schemas.microsoft.com/office/drawing/2014/main" id="{0D2EB02C-90EA-4179-BCC3-E4C0E1865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004"/>
              <a:ext cx="6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  500 </a:t>
              </a:r>
              <a:endParaRPr lang="en-US" altLang="en-US" sz="2000"/>
            </a:p>
            <a:p>
              <a:r>
                <a:rPr lang="en-US" altLang="en-US" sz="2000"/>
                <a:t>(1+ .1)</a:t>
              </a:r>
              <a:r>
                <a:rPr lang="en-US" altLang="en-US" sz="2000" baseline="30000"/>
                <a:t>2</a:t>
              </a:r>
            </a:p>
          </p:txBody>
        </p:sp>
        <p:sp>
          <p:nvSpPr>
            <p:cNvPr id="153614" name="Rectangle 14">
              <a:extLst>
                <a:ext uri="{FF2B5EF4-FFF2-40B4-BE49-F238E27FC236}">
                  <a16:creationId xmlns:a16="http://schemas.microsoft.com/office/drawing/2014/main" id="{77DEE422-B9FF-4CA4-8134-7FECBDD0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989"/>
              <a:ext cx="6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4,600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  <a:r>
                <a:rPr lang="en-US" altLang="en-US" sz="2000" baseline="30000"/>
                <a:t>3</a:t>
              </a:r>
            </a:p>
          </p:txBody>
        </p:sp>
        <p:sp>
          <p:nvSpPr>
            <p:cNvPr id="153615" name="Rectangle 15">
              <a:extLst>
                <a:ext uri="{FF2B5EF4-FFF2-40B4-BE49-F238E27FC236}">
                  <a16:creationId xmlns:a16="http://schemas.microsoft.com/office/drawing/2014/main" id="{1EE1E6FA-56F2-4EEB-833A-4127599EC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9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10,000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  <a:r>
                <a:rPr lang="en-US" altLang="en-US" sz="2000" baseline="30000"/>
                <a:t>4</a:t>
              </a:r>
            </a:p>
          </p:txBody>
        </p:sp>
      </p:grpSp>
      <p:sp>
        <p:nvSpPr>
          <p:cNvPr id="153617" name="Line 17">
            <a:extLst>
              <a:ext uri="{FF2B5EF4-FFF2-40B4-BE49-F238E27FC236}">
                <a16:creationId xmlns:a16="http://schemas.microsoft.com/office/drawing/2014/main" id="{E6FD1BC7-2E00-4E32-BB9D-AB63280DA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290763"/>
            <a:ext cx="404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18" name="Rectangle 18">
            <a:extLst>
              <a:ext uri="{FF2B5EF4-FFF2-40B4-BE49-F238E27FC236}">
                <a16:creationId xmlns:a16="http://schemas.microsoft.com/office/drawing/2014/main" id="{25559B39-A15A-4517-BD99-5F7575E2B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3653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</a:t>
            </a:r>
          </a:p>
        </p:txBody>
      </p:sp>
      <p:sp>
        <p:nvSpPr>
          <p:cNvPr id="153619" name="Rectangle 19">
            <a:extLst>
              <a:ext uri="{FF2B5EF4-FFF2-40B4-BE49-F238E27FC236}">
                <a16:creationId xmlns:a16="http://schemas.microsoft.com/office/drawing/2014/main" id="{BD4DE608-7317-47E7-BF3B-BD478426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08756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  <p:sp>
        <p:nvSpPr>
          <p:cNvPr id="153620" name="Rectangle 20">
            <a:extLst>
              <a:ext uri="{FF2B5EF4-FFF2-40B4-BE49-F238E27FC236}">
                <a16:creationId xmlns:a16="http://schemas.microsoft.com/office/drawing/2014/main" id="{08CB3A5E-7D39-4288-9B90-D2659C16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2879725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  <p:sp>
        <p:nvSpPr>
          <p:cNvPr id="153621" name="Rectangle 21">
            <a:extLst>
              <a:ext uri="{FF2B5EF4-FFF2-40B4-BE49-F238E27FC236}">
                <a16:creationId xmlns:a16="http://schemas.microsoft.com/office/drawing/2014/main" id="{6B0BB9DE-2162-42A7-BDFA-F95459A2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13038"/>
            <a:ext cx="111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11,154</a:t>
            </a:r>
            <a:endParaRPr lang="en-US" altLang="en-US" sz="2400"/>
          </a:p>
          <a:p>
            <a:r>
              <a:rPr lang="en-US" altLang="en-US" sz="2400"/>
              <a:t>10,000</a:t>
            </a:r>
          </a:p>
        </p:txBody>
      </p:sp>
      <p:sp>
        <p:nvSpPr>
          <p:cNvPr id="153622" name="Rectangle 22">
            <a:extLst>
              <a:ext uri="{FF2B5EF4-FFF2-40B4-BE49-F238E27FC236}">
                <a16:creationId xmlns:a16="http://schemas.microsoft.com/office/drawing/2014/main" id="{743C3864-1885-4D89-A080-D4552459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903538"/>
            <a:ext cx="137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1.1154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AEFA376-5147-4DCE-B06A-7ACE68E86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036BB879-2576-4A53-9983-5CB88AF0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B</a:t>
            </a:r>
          </a:p>
        </p:txBody>
      </p:sp>
      <p:grpSp>
        <p:nvGrpSpPr>
          <p:cNvPr id="155658" name="Group 10">
            <a:extLst>
              <a:ext uri="{FF2B5EF4-FFF2-40B4-BE49-F238E27FC236}">
                <a16:creationId xmlns:a16="http://schemas.microsoft.com/office/drawing/2014/main" id="{C5618320-D806-48BC-A94F-63E7DE0D4AEE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1082675"/>
            <a:ext cx="3995737" cy="2346325"/>
            <a:chOff x="3235" y="682"/>
            <a:chExt cx="2517" cy="1478"/>
          </a:xfrm>
        </p:grpSpPr>
        <p:sp>
          <p:nvSpPr>
            <p:cNvPr id="155652" name="Rectangle 4">
              <a:extLst>
                <a:ext uri="{FF2B5EF4-FFF2-40B4-BE49-F238E27FC236}">
                  <a16:creationId xmlns:a16="http://schemas.microsoft.com/office/drawing/2014/main" id="{AC4FFA52-75AA-41F1-9F22-536A7A1C3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682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5653" name="Rectangle 5">
              <a:extLst>
                <a:ext uri="{FF2B5EF4-FFF2-40B4-BE49-F238E27FC236}">
                  <a16:creationId xmlns:a16="http://schemas.microsoft.com/office/drawing/2014/main" id="{3A44626D-0688-4D8E-9E62-849FD948C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887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5654" name="Line 6">
              <a:extLst>
                <a:ext uri="{FF2B5EF4-FFF2-40B4-BE49-F238E27FC236}">
                  <a16:creationId xmlns:a16="http://schemas.microsoft.com/office/drawing/2014/main" id="{452C13BD-86F5-4981-99DC-C33516D09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035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5655" name="Rectangle 7">
              <a:extLst>
                <a:ext uri="{FF2B5EF4-FFF2-40B4-BE49-F238E27FC236}">
                  <a16:creationId xmlns:a16="http://schemas.microsoft.com/office/drawing/2014/main" id="{0503131A-981A-4DA5-8FB3-88EFFD7A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692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55656" name="Freeform 8">
              <a:extLst>
                <a:ext uri="{FF2B5EF4-FFF2-40B4-BE49-F238E27FC236}">
                  <a16:creationId xmlns:a16="http://schemas.microsoft.com/office/drawing/2014/main" id="{053BEDC5-D032-402A-9054-72D49C754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093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5657" name="Rectangle 9">
              <a:extLst>
                <a:ext uri="{FF2B5EF4-FFF2-40B4-BE49-F238E27FC236}">
                  <a16:creationId xmlns:a16="http://schemas.microsoft.com/office/drawing/2014/main" id="{6A59A6D4-AE27-481D-8E09-F03AF2F96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888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grpSp>
        <p:nvGrpSpPr>
          <p:cNvPr id="155664" name="Group 16">
            <a:extLst>
              <a:ext uri="{FF2B5EF4-FFF2-40B4-BE49-F238E27FC236}">
                <a16:creationId xmlns:a16="http://schemas.microsoft.com/office/drawing/2014/main" id="{0FD26FB7-DC7C-413E-9C33-488BD74762B9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570038"/>
            <a:ext cx="4254500" cy="725487"/>
            <a:chOff x="486" y="989"/>
            <a:chExt cx="2680" cy="457"/>
          </a:xfrm>
        </p:grpSpPr>
        <p:sp>
          <p:nvSpPr>
            <p:cNvPr id="155659" name="Rectangle 11">
              <a:extLst>
                <a:ext uri="{FF2B5EF4-FFF2-40B4-BE49-F238E27FC236}">
                  <a16:creationId xmlns:a16="http://schemas.microsoft.com/office/drawing/2014/main" id="{ED1BB543-C3AD-456C-A708-2968DEBEC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028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>
                  <a:solidFill>
                    <a:schemeClr val="folHlink"/>
                  </a:solidFill>
                </a:rPr>
                <a:t>+        +          +</a:t>
              </a:r>
            </a:p>
          </p:txBody>
        </p:sp>
        <p:sp>
          <p:nvSpPr>
            <p:cNvPr id="155660" name="Rectangle 12">
              <a:extLst>
                <a:ext uri="{FF2B5EF4-FFF2-40B4-BE49-F238E27FC236}">
                  <a16:creationId xmlns:a16="http://schemas.microsoft.com/office/drawing/2014/main" id="{79223A77-9158-444A-8797-C2C3A76F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989"/>
              <a:ext cx="6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 500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155661" name="Rectangle 13">
              <a:extLst>
                <a:ext uri="{FF2B5EF4-FFF2-40B4-BE49-F238E27FC236}">
                  <a16:creationId xmlns:a16="http://schemas.microsoft.com/office/drawing/2014/main" id="{5A0E1CB7-6967-490D-A76A-F5F0CABF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004"/>
              <a:ext cx="6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  500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2</a:t>
              </a:r>
            </a:p>
          </p:txBody>
        </p:sp>
        <p:sp>
          <p:nvSpPr>
            <p:cNvPr id="155662" name="Rectangle 14">
              <a:extLst>
                <a:ext uri="{FF2B5EF4-FFF2-40B4-BE49-F238E27FC236}">
                  <a16:creationId xmlns:a16="http://schemas.microsoft.com/office/drawing/2014/main" id="{08320896-520D-4881-A54A-7077725AC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989"/>
              <a:ext cx="6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4,600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3</a:t>
              </a:r>
            </a:p>
          </p:txBody>
        </p:sp>
        <p:sp>
          <p:nvSpPr>
            <p:cNvPr id="155663" name="Rectangle 15">
              <a:extLst>
                <a:ext uri="{FF2B5EF4-FFF2-40B4-BE49-F238E27FC236}">
                  <a16:creationId xmlns:a16="http://schemas.microsoft.com/office/drawing/2014/main" id="{D7A2AA83-6199-4528-A41B-266F5785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9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10,000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4</a:t>
              </a:r>
            </a:p>
          </p:txBody>
        </p:sp>
      </p:grpSp>
      <p:sp>
        <p:nvSpPr>
          <p:cNvPr id="155665" name="Line 17">
            <a:extLst>
              <a:ext uri="{FF2B5EF4-FFF2-40B4-BE49-F238E27FC236}">
                <a16:creationId xmlns:a16="http://schemas.microsoft.com/office/drawing/2014/main" id="{2181C5CD-5D97-4C47-BF31-F965D9E0A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290763"/>
            <a:ext cx="404177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5666" name="Rectangle 18">
            <a:extLst>
              <a:ext uri="{FF2B5EF4-FFF2-40B4-BE49-F238E27FC236}">
                <a16:creationId xmlns:a16="http://schemas.microsoft.com/office/drawing/2014/main" id="{8F75A62E-B3A5-43FA-A149-B51EEB608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3653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10,000</a:t>
            </a:r>
          </a:p>
        </p:txBody>
      </p:sp>
      <p:sp>
        <p:nvSpPr>
          <p:cNvPr id="155667" name="Rectangle 19">
            <a:extLst>
              <a:ext uri="{FF2B5EF4-FFF2-40B4-BE49-F238E27FC236}">
                <a16:creationId xmlns:a16="http://schemas.microsoft.com/office/drawing/2014/main" id="{C963721A-3FD4-41EE-B37F-335BB1AFF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08756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PI =</a:t>
            </a:r>
          </a:p>
        </p:txBody>
      </p:sp>
      <p:sp>
        <p:nvSpPr>
          <p:cNvPr id="155668" name="Rectangle 20">
            <a:extLst>
              <a:ext uri="{FF2B5EF4-FFF2-40B4-BE49-F238E27FC236}">
                <a16:creationId xmlns:a16="http://schemas.microsoft.com/office/drawing/2014/main" id="{49F98321-8EB8-4F79-9358-2F1421D3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2879725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PI =</a:t>
            </a:r>
          </a:p>
        </p:txBody>
      </p:sp>
      <p:sp>
        <p:nvSpPr>
          <p:cNvPr id="155669" name="Rectangle 21">
            <a:extLst>
              <a:ext uri="{FF2B5EF4-FFF2-40B4-BE49-F238E27FC236}">
                <a16:creationId xmlns:a16="http://schemas.microsoft.com/office/drawing/2014/main" id="{EF6EEFA8-222B-4390-8997-3332DEC0E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13038"/>
            <a:ext cx="111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chemeClr val="folHlink"/>
                </a:solidFill>
              </a:rPr>
              <a:t>11,154</a:t>
            </a:r>
            <a:endParaRPr lang="en-US" altLang="en-US" sz="2400">
              <a:solidFill>
                <a:schemeClr val="folHlink"/>
              </a:solidFill>
            </a:endParaRPr>
          </a:p>
          <a:p>
            <a:r>
              <a:rPr lang="en-US" altLang="en-US" sz="2400">
                <a:solidFill>
                  <a:schemeClr val="folHlink"/>
                </a:solidFill>
              </a:rPr>
              <a:t>10,000</a:t>
            </a:r>
          </a:p>
        </p:txBody>
      </p:sp>
      <p:sp>
        <p:nvSpPr>
          <p:cNvPr id="155670" name="Rectangle 22">
            <a:extLst>
              <a:ext uri="{FF2B5EF4-FFF2-40B4-BE49-F238E27FC236}">
                <a16:creationId xmlns:a16="http://schemas.microsoft.com/office/drawing/2014/main" id="{559D5CB4-5B8D-420F-BFD9-6C63A19B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903538"/>
            <a:ext cx="137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= 1.1154</a:t>
            </a:r>
          </a:p>
        </p:txBody>
      </p:sp>
      <p:sp>
        <p:nvSpPr>
          <p:cNvPr id="155671" name="Rectangle 23">
            <a:extLst>
              <a:ext uri="{FF2B5EF4-FFF2-40B4-BE49-F238E27FC236}">
                <a16:creationId xmlns:a16="http://schemas.microsoft.com/office/drawing/2014/main" id="{59789641-CA85-4296-B5A6-BD65C2D9F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157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A</a:t>
            </a:r>
          </a:p>
        </p:txBody>
      </p:sp>
      <p:sp>
        <p:nvSpPr>
          <p:cNvPr id="155672" name="Line 24">
            <a:extLst>
              <a:ext uri="{FF2B5EF4-FFF2-40B4-BE49-F238E27FC236}">
                <a16:creationId xmlns:a16="http://schemas.microsoft.com/office/drawing/2014/main" id="{518C3BEA-D0FB-4382-9F9C-6C5E0C40A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078413"/>
            <a:ext cx="404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5673" name="Rectangle 25">
            <a:extLst>
              <a:ext uri="{FF2B5EF4-FFF2-40B4-BE49-F238E27FC236}">
                <a16:creationId xmlns:a16="http://schemas.microsoft.com/office/drawing/2014/main" id="{E6C536AF-D38A-44B4-B0B5-6BC56E82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15302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</a:t>
            </a:r>
          </a:p>
        </p:txBody>
      </p:sp>
      <p:sp>
        <p:nvSpPr>
          <p:cNvPr id="155674" name="Rectangle 26">
            <a:extLst>
              <a:ext uri="{FF2B5EF4-FFF2-40B4-BE49-F238E27FC236}">
                <a16:creationId xmlns:a16="http://schemas.microsoft.com/office/drawing/2014/main" id="{F3D6EF01-20C7-439C-B021-D1274B880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4875213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 </a:t>
            </a:r>
          </a:p>
        </p:txBody>
      </p:sp>
      <p:sp>
        <p:nvSpPr>
          <p:cNvPr id="155675" name="Rectangle 27">
            <a:extLst>
              <a:ext uri="{FF2B5EF4-FFF2-40B4-BE49-F238E27FC236}">
                <a16:creationId xmlns:a16="http://schemas.microsoft.com/office/drawing/2014/main" id="{2643038B-8C01-4BBD-B9CB-4DEA43865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50215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800"/>
              <a:t>3,500 x PVIFA </a:t>
            </a:r>
            <a:r>
              <a:rPr lang="en-US" altLang="en-US" sz="2800" baseline="-25000"/>
              <a:t>4, .10</a:t>
            </a:r>
          </a:p>
        </p:txBody>
      </p:sp>
      <p:sp>
        <p:nvSpPr>
          <p:cNvPr id="155676" name="Rectangle 28">
            <a:extLst>
              <a:ext uri="{FF2B5EF4-FFF2-40B4-BE49-F238E27FC236}">
                <a16:creationId xmlns:a16="http://schemas.microsoft.com/office/drawing/2014/main" id="{66BFBEEB-935F-4749-B497-1E003865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4316413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/>
              <a:t> 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BDDA7470-91EC-45FA-8B3E-7CC60F267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ED174020-5A4C-4A24-A381-C8F4889E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B</a:t>
            </a:r>
          </a:p>
        </p:txBody>
      </p:sp>
      <p:grpSp>
        <p:nvGrpSpPr>
          <p:cNvPr id="157706" name="Group 10">
            <a:extLst>
              <a:ext uri="{FF2B5EF4-FFF2-40B4-BE49-F238E27FC236}">
                <a16:creationId xmlns:a16="http://schemas.microsoft.com/office/drawing/2014/main" id="{9AF7CF84-8CA9-49CA-89FE-4265AEDD322E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1082675"/>
            <a:ext cx="3995737" cy="2346325"/>
            <a:chOff x="3235" y="682"/>
            <a:chExt cx="2517" cy="1478"/>
          </a:xfrm>
        </p:grpSpPr>
        <p:sp>
          <p:nvSpPr>
            <p:cNvPr id="157700" name="Rectangle 4">
              <a:extLst>
                <a:ext uri="{FF2B5EF4-FFF2-40B4-BE49-F238E27FC236}">
                  <a16:creationId xmlns:a16="http://schemas.microsoft.com/office/drawing/2014/main" id="{0C71252F-1B2A-41BA-8746-8F2917FC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682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01" name="Rectangle 5">
              <a:extLst>
                <a:ext uri="{FF2B5EF4-FFF2-40B4-BE49-F238E27FC236}">
                  <a16:creationId xmlns:a16="http://schemas.microsoft.com/office/drawing/2014/main" id="{264777C7-B02E-456C-BC3D-95F47127C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887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02" name="Line 6">
              <a:extLst>
                <a:ext uri="{FF2B5EF4-FFF2-40B4-BE49-F238E27FC236}">
                  <a16:creationId xmlns:a16="http://schemas.microsoft.com/office/drawing/2014/main" id="{EC74BD45-39F7-406A-9409-6AE832FD7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035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03" name="Rectangle 7">
              <a:extLst>
                <a:ext uri="{FF2B5EF4-FFF2-40B4-BE49-F238E27FC236}">
                  <a16:creationId xmlns:a16="http://schemas.microsoft.com/office/drawing/2014/main" id="{B8AB6F73-A438-4F70-BCF8-A237423B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692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57704" name="Freeform 8">
              <a:extLst>
                <a:ext uri="{FF2B5EF4-FFF2-40B4-BE49-F238E27FC236}">
                  <a16:creationId xmlns:a16="http://schemas.microsoft.com/office/drawing/2014/main" id="{55C952F9-1F41-4EA7-A2C7-C3553FD61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093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7705" name="Rectangle 9">
              <a:extLst>
                <a:ext uri="{FF2B5EF4-FFF2-40B4-BE49-F238E27FC236}">
                  <a16:creationId xmlns:a16="http://schemas.microsoft.com/office/drawing/2014/main" id="{9B9E1D8F-E6D1-4A9A-962F-4E35494A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888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grpSp>
        <p:nvGrpSpPr>
          <p:cNvPr id="157712" name="Group 16">
            <a:extLst>
              <a:ext uri="{FF2B5EF4-FFF2-40B4-BE49-F238E27FC236}">
                <a16:creationId xmlns:a16="http://schemas.microsoft.com/office/drawing/2014/main" id="{8BB7DBE6-658D-47C7-8823-C59E9D218803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570038"/>
            <a:ext cx="4254500" cy="725487"/>
            <a:chOff x="486" y="989"/>
            <a:chExt cx="2680" cy="457"/>
          </a:xfrm>
        </p:grpSpPr>
        <p:sp>
          <p:nvSpPr>
            <p:cNvPr id="157707" name="Rectangle 11">
              <a:extLst>
                <a:ext uri="{FF2B5EF4-FFF2-40B4-BE49-F238E27FC236}">
                  <a16:creationId xmlns:a16="http://schemas.microsoft.com/office/drawing/2014/main" id="{DB2A1A3C-3CD7-4C0D-AC0E-079B9FFDC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028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>
                  <a:solidFill>
                    <a:schemeClr val="folHlink"/>
                  </a:solidFill>
                </a:rPr>
                <a:t>+        +          +</a:t>
              </a:r>
            </a:p>
          </p:txBody>
        </p:sp>
        <p:sp>
          <p:nvSpPr>
            <p:cNvPr id="157708" name="Rectangle 12">
              <a:extLst>
                <a:ext uri="{FF2B5EF4-FFF2-40B4-BE49-F238E27FC236}">
                  <a16:creationId xmlns:a16="http://schemas.microsoft.com/office/drawing/2014/main" id="{86A4D120-3191-4891-BF37-390D74FF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989"/>
              <a:ext cx="6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 500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157709" name="Rectangle 13">
              <a:extLst>
                <a:ext uri="{FF2B5EF4-FFF2-40B4-BE49-F238E27FC236}">
                  <a16:creationId xmlns:a16="http://schemas.microsoft.com/office/drawing/2014/main" id="{36D46153-B6ED-4F6D-A869-79B247957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004"/>
              <a:ext cx="6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  500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2</a:t>
              </a:r>
            </a:p>
          </p:txBody>
        </p:sp>
        <p:sp>
          <p:nvSpPr>
            <p:cNvPr id="157710" name="Rectangle 14">
              <a:extLst>
                <a:ext uri="{FF2B5EF4-FFF2-40B4-BE49-F238E27FC236}">
                  <a16:creationId xmlns:a16="http://schemas.microsoft.com/office/drawing/2014/main" id="{47770CF2-F164-4A88-A3EE-A0A949E48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989"/>
              <a:ext cx="6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4,600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3</a:t>
              </a:r>
            </a:p>
          </p:txBody>
        </p:sp>
        <p:sp>
          <p:nvSpPr>
            <p:cNvPr id="157711" name="Rectangle 15">
              <a:extLst>
                <a:ext uri="{FF2B5EF4-FFF2-40B4-BE49-F238E27FC236}">
                  <a16:creationId xmlns:a16="http://schemas.microsoft.com/office/drawing/2014/main" id="{FEB8FA73-BFD3-497F-AF56-1A0FA9EAD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9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10,000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4</a:t>
              </a:r>
            </a:p>
          </p:txBody>
        </p:sp>
      </p:grpSp>
      <p:sp>
        <p:nvSpPr>
          <p:cNvPr id="157713" name="Line 17">
            <a:extLst>
              <a:ext uri="{FF2B5EF4-FFF2-40B4-BE49-F238E27FC236}">
                <a16:creationId xmlns:a16="http://schemas.microsoft.com/office/drawing/2014/main" id="{10C13619-7443-476E-9BDD-9DBF3C267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290763"/>
            <a:ext cx="404177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7714" name="Rectangle 18">
            <a:extLst>
              <a:ext uri="{FF2B5EF4-FFF2-40B4-BE49-F238E27FC236}">
                <a16:creationId xmlns:a16="http://schemas.microsoft.com/office/drawing/2014/main" id="{B6EE9F23-8D56-4F50-B022-8C3FF735F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3653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10,000</a:t>
            </a:r>
          </a:p>
        </p:txBody>
      </p:sp>
      <p:sp>
        <p:nvSpPr>
          <p:cNvPr id="157715" name="Rectangle 19">
            <a:extLst>
              <a:ext uri="{FF2B5EF4-FFF2-40B4-BE49-F238E27FC236}">
                <a16:creationId xmlns:a16="http://schemas.microsoft.com/office/drawing/2014/main" id="{C5D816CA-2AD9-4F16-BF56-5E87DCE06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08756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PI =</a:t>
            </a:r>
          </a:p>
        </p:txBody>
      </p:sp>
      <p:sp>
        <p:nvSpPr>
          <p:cNvPr id="157716" name="Rectangle 20">
            <a:extLst>
              <a:ext uri="{FF2B5EF4-FFF2-40B4-BE49-F238E27FC236}">
                <a16:creationId xmlns:a16="http://schemas.microsoft.com/office/drawing/2014/main" id="{2B8CA527-E6E4-48B6-B060-9B220653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2879725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PI =</a:t>
            </a:r>
          </a:p>
        </p:txBody>
      </p:sp>
      <p:sp>
        <p:nvSpPr>
          <p:cNvPr id="157717" name="Rectangle 21">
            <a:extLst>
              <a:ext uri="{FF2B5EF4-FFF2-40B4-BE49-F238E27FC236}">
                <a16:creationId xmlns:a16="http://schemas.microsoft.com/office/drawing/2014/main" id="{B0591276-3BB4-4E7E-800F-F226B4212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13038"/>
            <a:ext cx="111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chemeClr val="folHlink"/>
                </a:solidFill>
              </a:rPr>
              <a:t>11,154</a:t>
            </a:r>
            <a:endParaRPr lang="en-US" altLang="en-US" sz="2400">
              <a:solidFill>
                <a:schemeClr val="folHlink"/>
              </a:solidFill>
            </a:endParaRPr>
          </a:p>
          <a:p>
            <a:r>
              <a:rPr lang="en-US" altLang="en-US" sz="2400">
                <a:solidFill>
                  <a:schemeClr val="folHlink"/>
                </a:solidFill>
              </a:rPr>
              <a:t>10,000</a:t>
            </a:r>
          </a:p>
        </p:txBody>
      </p:sp>
      <p:sp>
        <p:nvSpPr>
          <p:cNvPr id="157718" name="Rectangle 22">
            <a:extLst>
              <a:ext uri="{FF2B5EF4-FFF2-40B4-BE49-F238E27FC236}">
                <a16:creationId xmlns:a16="http://schemas.microsoft.com/office/drawing/2014/main" id="{A08D4F1F-CD28-4852-B956-2D8A5061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903538"/>
            <a:ext cx="137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= 1.1154</a:t>
            </a:r>
          </a:p>
        </p:txBody>
      </p:sp>
      <p:sp>
        <p:nvSpPr>
          <p:cNvPr id="157719" name="Rectangle 23">
            <a:extLst>
              <a:ext uri="{FF2B5EF4-FFF2-40B4-BE49-F238E27FC236}">
                <a16:creationId xmlns:a16="http://schemas.microsoft.com/office/drawing/2014/main" id="{46388C87-DA55-4CD3-B061-FDEE871F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157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A</a:t>
            </a:r>
          </a:p>
        </p:txBody>
      </p:sp>
      <p:sp>
        <p:nvSpPr>
          <p:cNvPr id="157720" name="Line 24">
            <a:extLst>
              <a:ext uri="{FF2B5EF4-FFF2-40B4-BE49-F238E27FC236}">
                <a16:creationId xmlns:a16="http://schemas.microsoft.com/office/drawing/2014/main" id="{37E682B3-4375-4D09-9E5C-7BD1CFD12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078413"/>
            <a:ext cx="404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7721" name="Rectangle 25">
            <a:extLst>
              <a:ext uri="{FF2B5EF4-FFF2-40B4-BE49-F238E27FC236}">
                <a16:creationId xmlns:a16="http://schemas.microsoft.com/office/drawing/2014/main" id="{0A88014A-7065-4FC9-8633-83035638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15302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</a:t>
            </a:r>
          </a:p>
        </p:txBody>
      </p:sp>
      <p:sp>
        <p:nvSpPr>
          <p:cNvPr id="157722" name="Rectangle 26">
            <a:extLst>
              <a:ext uri="{FF2B5EF4-FFF2-40B4-BE49-F238E27FC236}">
                <a16:creationId xmlns:a16="http://schemas.microsoft.com/office/drawing/2014/main" id="{903676ED-A7FA-484C-8014-2EAB4EE3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487521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  <p:sp>
        <p:nvSpPr>
          <p:cNvPr id="157723" name="Rectangle 27">
            <a:extLst>
              <a:ext uri="{FF2B5EF4-FFF2-40B4-BE49-F238E27FC236}">
                <a16:creationId xmlns:a16="http://schemas.microsoft.com/office/drawing/2014/main" id="{6FE37B6C-2FE2-4A8D-A696-F799047EC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5667375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  <p:sp>
        <p:nvSpPr>
          <p:cNvPr id="157724" name="Rectangle 28">
            <a:extLst>
              <a:ext uri="{FF2B5EF4-FFF2-40B4-BE49-F238E27FC236}">
                <a16:creationId xmlns:a16="http://schemas.microsoft.com/office/drawing/2014/main" id="{0309126A-4CE9-4152-B6DB-E4F92E3B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00688"/>
            <a:ext cx="1201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11,095 </a:t>
            </a:r>
            <a:endParaRPr lang="en-US" altLang="en-US" sz="2400"/>
          </a:p>
          <a:p>
            <a:r>
              <a:rPr lang="en-US" altLang="en-US" sz="2400"/>
              <a:t>10,000</a:t>
            </a:r>
          </a:p>
        </p:txBody>
      </p:sp>
      <p:sp>
        <p:nvSpPr>
          <p:cNvPr id="157725" name="Rectangle 29">
            <a:extLst>
              <a:ext uri="{FF2B5EF4-FFF2-40B4-BE49-F238E27FC236}">
                <a16:creationId xmlns:a16="http://schemas.microsoft.com/office/drawing/2014/main" id="{2764D051-6221-4F5A-AFA5-04A853437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5691188"/>
            <a:ext cx="137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1.1095</a:t>
            </a:r>
          </a:p>
        </p:txBody>
      </p:sp>
      <p:sp>
        <p:nvSpPr>
          <p:cNvPr id="157726" name="Rectangle 30">
            <a:extLst>
              <a:ext uri="{FF2B5EF4-FFF2-40B4-BE49-F238E27FC236}">
                <a16:creationId xmlns:a16="http://schemas.microsoft.com/office/drawing/2014/main" id="{134528DC-CD33-4C07-9F82-83713061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50215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800"/>
              <a:t>3,500(                       )</a:t>
            </a:r>
          </a:p>
        </p:txBody>
      </p:sp>
      <p:sp>
        <p:nvSpPr>
          <p:cNvPr id="157727" name="Line 31">
            <a:extLst>
              <a:ext uri="{FF2B5EF4-FFF2-40B4-BE49-F238E27FC236}">
                <a16:creationId xmlns:a16="http://schemas.microsoft.com/office/drawing/2014/main" id="{E6F879A6-499E-49A0-87C4-07C0221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4608513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7728" name="Rectangle 32">
            <a:extLst>
              <a:ext uri="{FF2B5EF4-FFF2-40B4-BE49-F238E27FC236}">
                <a16:creationId xmlns:a16="http://schemas.microsoft.com/office/drawing/2014/main" id="{921D9D29-B49D-443D-AACF-A7F019A3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4316413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       1        </a:t>
            </a:r>
            <a:endParaRPr lang="en-US" altLang="en-US" sz="2000"/>
          </a:p>
          <a:p>
            <a:pPr algn="ctr"/>
            <a:r>
              <a:rPr lang="en-US" altLang="en-US" sz="2000"/>
              <a:t>.10(1+.10)</a:t>
            </a:r>
            <a:r>
              <a:rPr lang="en-US" altLang="en-US" sz="2000" baseline="52000"/>
              <a:t>4</a:t>
            </a:r>
          </a:p>
        </p:txBody>
      </p:sp>
      <p:sp>
        <p:nvSpPr>
          <p:cNvPr id="157729" name="Rectangle 33">
            <a:extLst>
              <a:ext uri="{FF2B5EF4-FFF2-40B4-BE49-F238E27FC236}">
                <a16:creationId xmlns:a16="http://schemas.microsoft.com/office/drawing/2014/main" id="{D2A5FBF1-7097-42B3-B5B0-7E1F262D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4316413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1 </a:t>
            </a:r>
            <a:endParaRPr lang="en-US" altLang="en-US" sz="2000"/>
          </a:p>
          <a:p>
            <a:pPr algn="ctr"/>
            <a:r>
              <a:rPr lang="en-US" altLang="en-US" sz="2000"/>
              <a:t>.10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84914EBC-46DE-4FC1-B281-8122E2716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B49E3DBA-60B5-4A1E-BB1E-ED4061883F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43033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Independent Projects</a:t>
            </a:r>
          </a:p>
          <a:p>
            <a:pPr marL="790575" lvl="1"/>
            <a:r>
              <a:rPr lang="en-US" altLang="en-US"/>
              <a:t>Accept Project if PI </a:t>
            </a:r>
            <a:r>
              <a:rPr lang="en-US" altLang="en-US">
                <a:latin typeface="Symbol" panose="05050102010706020507" pitchFamily="18" charset="2"/>
              </a:rPr>
              <a:t>³</a:t>
            </a:r>
            <a:r>
              <a:rPr lang="en-US" altLang="en-US"/>
              <a:t> 1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Mutually Exclusive Projects</a:t>
            </a:r>
          </a:p>
          <a:p>
            <a:pPr marL="790575" lvl="1"/>
            <a:r>
              <a:rPr lang="en-US" altLang="en-US"/>
              <a:t>Accept Highest  PI </a:t>
            </a:r>
            <a:r>
              <a:rPr lang="en-US" altLang="en-US">
                <a:latin typeface="Symbol" panose="05050102010706020507" pitchFamily="18" charset="2"/>
              </a:rPr>
              <a:t>³</a:t>
            </a:r>
            <a:r>
              <a:rPr lang="en-US" altLang="en-US"/>
              <a:t> 1 Project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ACD3654B-C689-47E2-BF8C-AAE068E3B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501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Decision 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3DC6125-43DA-4B65-AC07-07253A8AB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E2724E9-2D4D-417B-B08B-B8BFC9F9D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C73FA82-DC31-48D0-B068-98477D12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DCBF4F2A-0C88-4667-9973-FF6CAD77C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DCA645D5-D4C1-456B-8914-74D8560A7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38291826-55F8-40C3-A58D-12CD109EF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469DA25A-AB80-4D40-A92B-157420453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5212BE78-633D-46AE-B8E3-0D9B8118D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B90D3DBA-FC36-45EF-A6EE-9AFF8783A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BA5A7676-0A11-460D-9803-446DAE8C6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906F4F2E-F43E-4A86-996D-2BA5D14EA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EBF5C3B6-7146-4C1D-8C9F-4BB47EC3E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866B7A60-4BD0-4F04-9990-E915ACB6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98F8C3DF-89A5-4664-8781-D7B4606F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9076AF30-E1AE-4AB3-966D-AF6FFE7C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C7F802D1-CE10-4898-94A7-082BE83F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8F2231B3-0D9B-4220-8A76-00519D53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0F7B012A-DFD0-41CB-93D9-5C18CDBE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18452" name="Rectangle 20">
            <a:extLst>
              <a:ext uri="{FF2B5EF4-FFF2-40B4-BE49-F238E27FC236}">
                <a16:creationId xmlns:a16="http://schemas.microsoft.com/office/drawing/2014/main" id="{AC489B78-1D43-416C-A749-04E94C45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grpSp>
        <p:nvGrpSpPr>
          <p:cNvPr id="18459" name="Group 27">
            <a:extLst>
              <a:ext uri="{FF2B5EF4-FFF2-40B4-BE49-F238E27FC236}">
                <a16:creationId xmlns:a16="http://schemas.microsoft.com/office/drawing/2014/main" id="{F42ADA07-BDF4-4B07-824E-1BFFBFB79F31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18453" name="Rectangle 21">
              <a:extLst>
                <a:ext uri="{FF2B5EF4-FFF2-40B4-BE49-F238E27FC236}">
                  <a16:creationId xmlns:a16="http://schemas.microsoft.com/office/drawing/2014/main" id="{6323F36F-F62E-4730-9531-C09980CE1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4" name="Rectangle 22">
              <a:extLst>
                <a:ext uri="{FF2B5EF4-FFF2-40B4-BE49-F238E27FC236}">
                  <a16:creationId xmlns:a16="http://schemas.microsoft.com/office/drawing/2014/main" id="{749FE84E-814D-4A4D-B5D0-38ED4D7A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5" name="Line 23">
              <a:extLst>
                <a:ext uri="{FF2B5EF4-FFF2-40B4-BE49-F238E27FC236}">
                  <a16:creationId xmlns:a16="http://schemas.microsoft.com/office/drawing/2014/main" id="{5AFA9873-8A79-4E31-8088-2B0992D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6" name="Rectangle 24">
              <a:extLst>
                <a:ext uri="{FF2B5EF4-FFF2-40B4-BE49-F238E27FC236}">
                  <a16:creationId xmlns:a16="http://schemas.microsoft.com/office/drawing/2014/main" id="{4048A79C-F3C4-4904-B808-5DE077F1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8457" name="Freeform 25">
              <a:extLst>
                <a:ext uri="{FF2B5EF4-FFF2-40B4-BE49-F238E27FC236}">
                  <a16:creationId xmlns:a16="http://schemas.microsoft.com/office/drawing/2014/main" id="{10CF2EA1-295B-4E10-8EEE-1CCB943D7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Rectangle 26">
              <a:extLst>
                <a:ext uri="{FF2B5EF4-FFF2-40B4-BE49-F238E27FC236}">
                  <a16:creationId xmlns:a16="http://schemas.microsoft.com/office/drawing/2014/main" id="{7D87E70D-4EEF-4B41-8A2A-7971623F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B14F8B5B-2543-404D-AA7E-C73AE7D0C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3D4F95B7-CABB-462D-ADFF-2136C15B7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198563"/>
            <a:ext cx="6342063" cy="2346325"/>
          </a:xfrm>
          <a:prstGeom prst="rect">
            <a:avLst/>
          </a:pr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796" name="Line 4">
            <a:extLst>
              <a:ext uri="{FF2B5EF4-FFF2-40B4-BE49-F238E27FC236}">
                <a16:creationId xmlns:a16="http://schemas.microsoft.com/office/drawing/2014/main" id="{A6D5F6AF-DBAA-423A-9D69-08117493F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3346450"/>
            <a:ext cx="464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797" name="Freeform 5">
            <a:extLst>
              <a:ext uri="{FF2B5EF4-FFF2-40B4-BE49-F238E27FC236}">
                <a16:creationId xmlns:a16="http://schemas.microsoft.com/office/drawing/2014/main" id="{712F9DF7-7D62-4C95-9EAC-5A59E8E6D3B7}"/>
              </a:ext>
            </a:extLst>
          </p:cNvPr>
          <p:cNvSpPr>
            <a:spLocks/>
          </p:cNvSpPr>
          <p:nvPr/>
        </p:nvSpPr>
        <p:spPr bwMode="auto">
          <a:xfrm>
            <a:off x="3224213" y="1895475"/>
            <a:ext cx="4648200" cy="1444625"/>
          </a:xfrm>
          <a:custGeom>
            <a:avLst/>
            <a:gdLst>
              <a:gd name="T0" fmla="*/ 0 w 2928"/>
              <a:gd name="T1" fmla="*/ 909 h 910"/>
              <a:gd name="T2" fmla="*/ 0 w 2928"/>
              <a:gd name="T3" fmla="*/ 0 h 910"/>
              <a:gd name="T4" fmla="*/ 2927 w 2928"/>
              <a:gd name="T5" fmla="*/ 0 h 910"/>
              <a:gd name="T6" fmla="*/ 2927 w 2928"/>
              <a:gd name="T7" fmla="*/ 909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8" h="910">
                <a:moveTo>
                  <a:pt x="0" y="909"/>
                </a:moveTo>
                <a:lnTo>
                  <a:pt x="0" y="0"/>
                </a:lnTo>
                <a:lnTo>
                  <a:pt x="2927" y="0"/>
                </a:lnTo>
                <a:lnTo>
                  <a:pt x="2927" y="909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E3248B2D-6222-4D0B-A170-B66E245A7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525588"/>
            <a:ext cx="61563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	Project A	Project B	Choose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Payback	&lt; 3 years	&lt; 4 years	A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NPV	$1,095	$1,154	B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IRR	14.96%	13.50%	A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PI	1.1095	1.1154	B</a:t>
            </a:r>
          </a:p>
          <a:p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9ADE3A39-C5FD-4E33-AD75-0E75CC78F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157AC70-7EA4-48AD-8DCD-D1D809940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Time Value of Money</a:t>
            </a:r>
          </a:p>
          <a:p>
            <a:pPr marL="790575" lvl="1"/>
            <a:r>
              <a:rPr lang="en-US" altLang="en-US"/>
              <a:t>Payback - Does not adjust for timing differences (ignore Discounted Payback)</a:t>
            </a:r>
          </a:p>
          <a:p>
            <a:pPr marL="790575" lvl="1"/>
            <a:r>
              <a:rPr lang="en-US" altLang="en-US"/>
              <a:t>NPV, IRR and PI take into account the time value of money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CB9099B8-D64C-4110-B54D-B3DA61349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FD4E605-C13E-49B2-A6FE-2D8A7549E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Time Value of Money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Payback - Does not adjust for timing differences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NPV, IRR and PI take into account the time value of money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Relevant Cash Flows?</a:t>
            </a:r>
          </a:p>
          <a:p>
            <a:pPr marL="790575" lvl="1"/>
            <a:r>
              <a:rPr lang="en-US" altLang="en-US"/>
              <a:t>NPV, IRR and PI use all Cash Flows</a:t>
            </a:r>
          </a:p>
          <a:p>
            <a:pPr marL="790575" lvl="1"/>
            <a:r>
              <a:rPr lang="en-US" altLang="en-US"/>
              <a:t>Payback method ignores Cash Flows that occur after the Payback Period.</a:t>
            </a:r>
          </a:p>
          <a:p>
            <a:pPr marL="349250" indent="-349250"/>
            <a:endParaRPr lang="en-US" altLang="en-US" sz="2600" i="0">
              <a:effectLst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AF9E4040-08B3-4655-99EE-FAB13E84F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976D7176-C5E0-44B8-8B72-095A1B8A5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Time Value of Money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Payback - Does not adjust for timing differences 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NPV, IRR and PI take into account the time value of money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Relevant Cash Flows?</a:t>
            </a:r>
          </a:p>
          <a:p>
            <a:pPr marL="790575" lvl="1"/>
            <a:r>
              <a:rPr lang="en-US" altLang="en-US"/>
              <a:t>NPV, IRR and PI use all Cash Flows</a:t>
            </a:r>
          </a:p>
          <a:p>
            <a:pPr marL="790575" lvl="1"/>
            <a:r>
              <a:rPr lang="en-US" altLang="en-US"/>
              <a:t>Payback method ignores Cash Flows that occur after the Payback Period.</a:t>
            </a:r>
          </a:p>
          <a:p>
            <a:pPr marL="349250" indent="-349250"/>
            <a:endParaRPr lang="en-US" altLang="en-US" sz="2600" i="0">
              <a:effectLst/>
            </a:endParaRPr>
          </a:p>
        </p:txBody>
      </p:sp>
      <p:sp>
        <p:nvSpPr>
          <p:cNvPr id="167940" name="Line 4">
            <a:extLst>
              <a:ext uri="{FF2B5EF4-FFF2-40B4-BE49-F238E27FC236}">
                <a16:creationId xmlns:a16="http://schemas.microsoft.com/office/drawing/2014/main" id="{39334DC0-1734-43E2-BF55-6D91191C0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4487863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1" name="Line 5">
            <a:extLst>
              <a:ext uri="{FF2B5EF4-FFF2-40B4-BE49-F238E27FC236}">
                <a16:creationId xmlns:a16="http://schemas.microsoft.com/office/drawing/2014/main" id="{405AFCAA-4560-4451-997D-8F95A0A5A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87863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2" name="Line 6">
            <a:extLst>
              <a:ext uri="{FF2B5EF4-FFF2-40B4-BE49-F238E27FC236}">
                <a16:creationId xmlns:a16="http://schemas.microsoft.com/office/drawing/2014/main" id="{2D84E247-0EFF-49B4-93AA-C655C3C03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3" name="Line 7">
            <a:extLst>
              <a:ext uri="{FF2B5EF4-FFF2-40B4-BE49-F238E27FC236}">
                <a16:creationId xmlns:a16="http://schemas.microsoft.com/office/drawing/2014/main" id="{F956D76B-8CF3-4FCE-84CD-6E2079595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4" name="Line 8">
            <a:extLst>
              <a:ext uri="{FF2B5EF4-FFF2-40B4-BE49-F238E27FC236}">
                <a16:creationId xmlns:a16="http://schemas.microsoft.com/office/drawing/2014/main" id="{B19D1BA0-4281-4A37-A805-DAD4D7309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5" name="AutoShape 9">
            <a:extLst>
              <a:ext uri="{FF2B5EF4-FFF2-40B4-BE49-F238E27FC236}">
                <a16:creationId xmlns:a16="http://schemas.microsoft.com/office/drawing/2014/main" id="{7043CC93-CE9D-4495-AC5C-7B43C01D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4440238"/>
            <a:ext cx="3224212" cy="511175"/>
          </a:xfrm>
          <a:prstGeom prst="rightArrow">
            <a:avLst>
              <a:gd name="adj1" fmla="val 50000"/>
              <a:gd name="adj2" fmla="val 31683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6" name="Rectangle 10">
            <a:extLst>
              <a:ext uri="{FF2B5EF4-FFF2-40B4-BE49-F238E27FC236}">
                <a16:creationId xmlns:a16="http://schemas.microsoft.com/office/drawing/2014/main" id="{EB39D58A-778D-412A-A5D9-0B790E316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4557713"/>
            <a:ext cx="2979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</a:t>
            </a:r>
          </a:p>
        </p:txBody>
      </p:sp>
      <p:sp>
        <p:nvSpPr>
          <p:cNvPr id="167947" name="Rectangle 11">
            <a:extLst>
              <a:ext uri="{FF2B5EF4-FFF2-40B4-BE49-F238E27FC236}">
                <a16:creationId xmlns:a16="http://schemas.microsoft.com/office/drawing/2014/main" id="{E9066D81-C056-4CE8-8897-3DF737D0A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0704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67948" name="Rectangle 12">
            <a:extLst>
              <a:ext uri="{FF2B5EF4-FFF2-40B4-BE49-F238E27FC236}">
                <a16:creationId xmlns:a16="http://schemas.microsoft.com/office/drawing/2014/main" id="{E93F3643-8071-4E21-8F46-0A2D603C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0704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67949" name="Rectangle 13">
            <a:extLst>
              <a:ext uri="{FF2B5EF4-FFF2-40B4-BE49-F238E27FC236}">
                <a16:creationId xmlns:a16="http://schemas.microsoft.com/office/drawing/2014/main" id="{3E1D3784-3A82-4B59-93A7-77820501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50704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167950" name="Rectangle 14">
            <a:extLst>
              <a:ext uri="{FF2B5EF4-FFF2-40B4-BE49-F238E27FC236}">
                <a16:creationId xmlns:a16="http://schemas.microsoft.com/office/drawing/2014/main" id="{6006FEA2-F993-4195-8DB9-392713AE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176713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Project 1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1EABFDE5-0858-49FF-AABF-654D26065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26D25D63-68CC-48D9-8A5F-812298246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Time Value of Money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Payback - Does not adjust for timing differences 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NPV, IRR and PI take into account the time value of money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Relevant Cash Flows?</a:t>
            </a:r>
          </a:p>
          <a:p>
            <a:pPr marL="790575" lvl="1"/>
            <a:r>
              <a:rPr lang="en-US" altLang="en-US"/>
              <a:t>NPV, IRR and PI use all Cash Flows</a:t>
            </a:r>
          </a:p>
          <a:p>
            <a:pPr marL="790575" lvl="1"/>
            <a:r>
              <a:rPr lang="en-US" altLang="en-US"/>
              <a:t>Payback method ignores Cash Flows that occur after the Payback Period.</a:t>
            </a:r>
          </a:p>
          <a:p>
            <a:pPr marL="349250" indent="-349250"/>
            <a:endParaRPr lang="en-US" altLang="en-US" sz="2600" i="0">
              <a:effectLst/>
            </a:endParaRPr>
          </a:p>
        </p:txBody>
      </p:sp>
      <p:sp>
        <p:nvSpPr>
          <p:cNvPr id="169988" name="Line 4">
            <a:extLst>
              <a:ext uri="{FF2B5EF4-FFF2-40B4-BE49-F238E27FC236}">
                <a16:creationId xmlns:a16="http://schemas.microsoft.com/office/drawing/2014/main" id="{DBF32124-081D-4496-97B9-C20F1966E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4487863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89" name="Line 5">
            <a:extLst>
              <a:ext uri="{FF2B5EF4-FFF2-40B4-BE49-F238E27FC236}">
                <a16:creationId xmlns:a16="http://schemas.microsoft.com/office/drawing/2014/main" id="{74FC2979-843F-4E34-8140-A484A9FC1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87863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0" name="Line 6">
            <a:extLst>
              <a:ext uri="{FF2B5EF4-FFF2-40B4-BE49-F238E27FC236}">
                <a16:creationId xmlns:a16="http://schemas.microsoft.com/office/drawing/2014/main" id="{93E3E7CC-8473-438E-955D-3CFFA85BF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1" name="Line 7">
            <a:extLst>
              <a:ext uri="{FF2B5EF4-FFF2-40B4-BE49-F238E27FC236}">
                <a16:creationId xmlns:a16="http://schemas.microsoft.com/office/drawing/2014/main" id="{A1D3390F-DFAA-419E-B6DA-931286D6D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2" name="Line 8">
            <a:extLst>
              <a:ext uri="{FF2B5EF4-FFF2-40B4-BE49-F238E27FC236}">
                <a16:creationId xmlns:a16="http://schemas.microsoft.com/office/drawing/2014/main" id="{CBA14349-773D-495F-AB2A-F5CCEA7BF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3" name="AutoShape 9">
            <a:extLst>
              <a:ext uri="{FF2B5EF4-FFF2-40B4-BE49-F238E27FC236}">
                <a16:creationId xmlns:a16="http://schemas.microsoft.com/office/drawing/2014/main" id="{BF1BE346-4BC6-4FA2-B449-8B217D73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4440238"/>
            <a:ext cx="3224212" cy="511175"/>
          </a:xfrm>
          <a:prstGeom prst="rightArrow">
            <a:avLst>
              <a:gd name="adj1" fmla="val 50000"/>
              <a:gd name="adj2" fmla="val 31683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4" name="Rectangle 10">
            <a:extLst>
              <a:ext uri="{FF2B5EF4-FFF2-40B4-BE49-F238E27FC236}">
                <a16:creationId xmlns:a16="http://schemas.microsoft.com/office/drawing/2014/main" id="{C2F894E9-BDE1-4A0F-AC1A-CBD05094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4557713"/>
            <a:ext cx="2979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</a:t>
            </a:r>
          </a:p>
        </p:txBody>
      </p:sp>
      <p:sp>
        <p:nvSpPr>
          <p:cNvPr id="169995" name="Rectangle 11">
            <a:extLst>
              <a:ext uri="{FF2B5EF4-FFF2-40B4-BE49-F238E27FC236}">
                <a16:creationId xmlns:a16="http://schemas.microsoft.com/office/drawing/2014/main" id="{4F72AEC0-4DBD-40A0-BF6D-12AEFE5B9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0704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69996" name="Rectangle 12">
            <a:extLst>
              <a:ext uri="{FF2B5EF4-FFF2-40B4-BE49-F238E27FC236}">
                <a16:creationId xmlns:a16="http://schemas.microsoft.com/office/drawing/2014/main" id="{5DE9D248-5DA1-4979-BD01-A7B1154A4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0704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69997" name="Rectangle 13">
            <a:extLst>
              <a:ext uri="{FF2B5EF4-FFF2-40B4-BE49-F238E27FC236}">
                <a16:creationId xmlns:a16="http://schemas.microsoft.com/office/drawing/2014/main" id="{F9149A57-F757-4689-BF0F-91528BCA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50704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169998" name="Rectangle 14">
            <a:extLst>
              <a:ext uri="{FF2B5EF4-FFF2-40B4-BE49-F238E27FC236}">
                <a16:creationId xmlns:a16="http://schemas.microsoft.com/office/drawing/2014/main" id="{463C4836-B5C9-4038-8B34-A2C2D8AA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176713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Project 1</a:t>
            </a:r>
          </a:p>
        </p:txBody>
      </p:sp>
      <p:sp>
        <p:nvSpPr>
          <p:cNvPr id="169999" name="Line 15">
            <a:extLst>
              <a:ext uri="{FF2B5EF4-FFF2-40B4-BE49-F238E27FC236}">
                <a16:creationId xmlns:a16="http://schemas.microsoft.com/office/drawing/2014/main" id="{B97A330C-EFA2-43D7-BC75-E5CDE6321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5767388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0" name="Line 16">
            <a:extLst>
              <a:ext uri="{FF2B5EF4-FFF2-40B4-BE49-F238E27FC236}">
                <a16:creationId xmlns:a16="http://schemas.microsoft.com/office/drawing/2014/main" id="{FD0DDEC5-0F60-499D-930B-CC979AF40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5767388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1" name="Line 17">
            <a:extLst>
              <a:ext uri="{FF2B5EF4-FFF2-40B4-BE49-F238E27FC236}">
                <a16:creationId xmlns:a16="http://schemas.microsoft.com/office/drawing/2014/main" id="{C0B815DF-5CDE-454D-8D1C-AFA712B78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767388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2" name="Line 18">
            <a:extLst>
              <a:ext uri="{FF2B5EF4-FFF2-40B4-BE49-F238E27FC236}">
                <a16:creationId xmlns:a16="http://schemas.microsoft.com/office/drawing/2014/main" id="{09C78357-EB6A-4719-B4C7-FA643683F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5721350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3" name="Line 19">
            <a:extLst>
              <a:ext uri="{FF2B5EF4-FFF2-40B4-BE49-F238E27FC236}">
                <a16:creationId xmlns:a16="http://schemas.microsoft.com/office/drawing/2014/main" id="{BBC7F286-A68E-4BED-B787-098C675FC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5721350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4" name="Line 20">
            <a:extLst>
              <a:ext uri="{FF2B5EF4-FFF2-40B4-BE49-F238E27FC236}">
                <a16:creationId xmlns:a16="http://schemas.microsoft.com/office/drawing/2014/main" id="{95BEB79C-E1AF-4EED-9702-064DB114E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721350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5" name="Line 21">
            <a:extLst>
              <a:ext uri="{FF2B5EF4-FFF2-40B4-BE49-F238E27FC236}">
                <a16:creationId xmlns:a16="http://schemas.microsoft.com/office/drawing/2014/main" id="{320255F4-EEC6-4436-9BFF-8B8C9C5A7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5721350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6" name="AutoShape 22">
            <a:extLst>
              <a:ext uri="{FF2B5EF4-FFF2-40B4-BE49-F238E27FC236}">
                <a16:creationId xmlns:a16="http://schemas.microsoft.com/office/drawing/2014/main" id="{18609904-50B0-4927-B070-150FB7C6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5719763"/>
            <a:ext cx="4803775" cy="511175"/>
          </a:xfrm>
          <a:prstGeom prst="rightArrow">
            <a:avLst>
              <a:gd name="adj1" fmla="val 50000"/>
              <a:gd name="adj2" fmla="val 47205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7" name="Rectangle 23">
            <a:extLst>
              <a:ext uri="{FF2B5EF4-FFF2-40B4-BE49-F238E27FC236}">
                <a16:creationId xmlns:a16="http://schemas.microsoft.com/office/drawing/2014/main" id="{D7F0F75C-BFF6-4908-BF8B-85BA7030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5837238"/>
            <a:ext cx="4567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</a:t>
            </a:r>
          </a:p>
        </p:txBody>
      </p:sp>
      <p:sp>
        <p:nvSpPr>
          <p:cNvPr id="170008" name="Rectangle 24">
            <a:extLst>
              <a:ext uri="{FF2B5EF4-FFF2-40B4-BE49-F238E27FC236}">
                <a16:creationId xmlns:a16="http://schemas.microsoft.com/office/drawing/2014/main" id="{B80F36AE-BBC5-4E29-827F-F3BFF5CE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642143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70009" name="Rectangle 25">
            <a:extLst>
              <a:ext uri="{FF2B5EF4-FFF2-40B4-BE49-F238E27FC236}">
                <a16:creationId xmlns:a16="http://schemas.microsoft.com/office/drawing/2014/main" id="{A1F47FE7-D814-4656-975A-8CFF38A46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642143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70010" name="Rectangle 26">
            <a:extLst>
              <a:ext uri="{FF2B5EF4-FFF2-40B4-BE49-F238E27FC236}">
                <a16:creationId xmlns:a16="http://schemas.microsoft.com/office/drawing/2014/main" id="{8C64CD99-0D13-47DE-8310-70D9B164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6421438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170011" name="Rectangle 27">
            <a:extLst>
              <a:ext uri="{FF2B5EF4-FFF2-40B4-BE49-F238E27FC236}">
                <a16:creationId xmlns:a16="http://schemas.microsoft.com/office/drawing/2014/main" id="{FC5EB41C-6D0E-491D-9925-DFD4A849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456238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Project 2</a:t>
            </a:r>
          </a:p>
        </p:txBody>
      </p:sp>
      <p:sp>
        <p:nvSpPr>
          <p:cNvPr id="170012" name="Rectangle 28">
            <a:extLst>
              <a:ext uri="{FF2B5EF4-FFF2-40B4-BE49-F238E27FC236}">
                <a16:creationId xmlns:a16="http://schemas.microsoft.com/office/drawing/2014/main" id="{8A83DEDA-4E9D-4E0B-8D5D-3E367F10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6421438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170013" name="Rectangle 29">
            <a:extLst>
              <a:ext uri="{FF2B5EF4-FFF2-40B4-BE49-F238E27FC236}">
                <a16:creationId xmlns:a16="http://schemas.microsoft.com/office/drawing/2014/main" id="{8E22D573-6360-42F7-B8D3-CDB70D52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827588"/>
            <a:ext cx="274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Both Projects have</a:t>
            </a:r>
          </a:p>
          <a:p>
            <a:r>
              <a:rPr lang="en-US" altLang="en-US" sz="2400"/>
              <a:t>Identical Payback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A1730A0-22DD-443A-BA15-F3E27E9BB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2900"/>
              <a:t>Comparison of Methods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8794F85-B669-4E40-83D7-C658434AA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pPr marL="349250" indent="-349250">
              <a:lnSpc>
                <a:spcPct val="90000"/>
              </a:lnSpc>
            </a:pPr>
            <a:r>
              <a:rPr lang="en-US" altLang="en-US" sz="1400"/>
              <a:t>NPV &amp; PI indicated accept Project B while IRR indicated that Project A should be accepted. Why?</a:t>
            </a:r>
          </a:p>
          <a:p>
            <a:pPr marL="349250" indent="-349250">
              <a:lnSpc>
                <a:spcPct val="90000"/>
              </a:lnSpc>
            </a:pPr>
            <a:r>
              <a:rPr lang="en-US" altLang="en-US" sz="1400"/>
              <a:t>Sometimes there is a conflict between the decisions based on NPV and IRR methods. </a:t>
            </a:r>
          </a:p>
          <a:p>
            <a:pPr marL="349250" indent="-349250">
              <a:lnSpc>
                <a:spcPct val="90000"/>
              </a:lnSpc>
            </a:pPr>
            <a:r>
              <a:rPr lang="en-US" altLang="en-US" sz="1400"/>
              <a:t>The conflict arises if there is difference in the timing of CFs or sizes of the projects (or both).</a:t>
            </a:r>
          </a:p>
          <a:p>
            <a:pPr marL="349250" indent="-349250">
              <a:lnSpc>
                <a:spcPct val="90000"/>
              </a:lnSpc>
            </a:pPr>
            <a:r>
              <a:rPr lang="en-US" altLang="en-US" sz="1400"/>
              <a:t>The cause of the conflict is the underlying reinvestment rate assumption.</a:t>
            </a:r>
          </a:p>
          <a:p>
            <a:pPr marL="349250" indent="-349250">
              <a:lnSpc>
                <a:spcPct val="90000"/>
              </a:lnSpc>
            </a:pPr>
            <a:r>
              <a:rPr lang="en-US" altLang="en-US" sz="1400"/>
              <a:t>Reinvestment Rate Assumptions</a:t>
            </a:r>
          </a:p>
          <a:p>
            <a:pPr marL="790575" lvl="1">
              <a:lnSpc>
                <a:spcPct val="90000"/>
              </a:lnSpc>
            </a:pPr>
            <a:r>
              <a:rPr lang="en-US" altLang="en-US" sz="1400"/>
              <a:t>NPV assumes cash flows are reinvested at the required rate, k.</a:t>
            </a:r>
          </a:p>
          <a:p>
            <a:pPr marL="790575" lvl="1">
              <a:lnSpc>
                <a:spcPct val="90000"/>
              </a:lnSpc>
            </a:pPr>
            <a:r>
              <a:rPr lang="en-US" altLang="en-US" sz="1400"/>
              <a:t>IRR assumes cash flows are reinvested at IRR.</a:t>
            </a:r>
          </a:p>
          <a:p>
            <a:pPr marL="349250" indent="-349250">
              <a:lnSpc>
                <a:spcPct val="90000"/>
              </a:lnSpc>
            </a:pPr>
            <a:r>
              <a:rPr lang="en-US" altLang="en-US" sz="1400"/>
              <a:t>Reinvestment Rate of k more realistic as most projects earn approximately k (due to competition)</a:t>
            </a:r>
          </a:p>
          <a:p>
            <a:pPr marL="349250" indent="-349250">
              <a:lnSpc>
                <a:spcPct val="90000"/>
              </a:lnSpc>
            </a:pPr>
            <a:r>
              <a:rPr lang="en-US" altLang="en-US" sz="1400" b="1" u="sng"/>
              <a:t>NPV</a:t>
            </a:r>
            <a:r>
              <a:rPr lang="en-US" altLang="en-US" sz="1400"/>
              <a:t> is the Better Method for project evaluation</a:t>
            </a:r>
          </a:p>
          <a:p>
            <a:pPr marL="349250" indent="-349250">
              <a:lnSpc>
                <a:spcPct val="90000"/>
              </a:lnSpc>
            </a:pPr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07A098DE-2B81-4ECE-9F8D-123E7828F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IRR 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020C32CF-08F2-40FF-B562-A1DE1A473B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/>
          <a:lstStyle/>
          <a:p>
            <a:pPr marL="0" indent="0"/>
            <a:r>
              <a:rPr lang="en-US" altLang="en-US" sz="2400"/>
              <a:t>Because of its unreasonable reinvestment rate assumption, IRR method can result in bad decisions. </a:t>
            </a:r>
          </a:p>
          <a:p>
            <a:pPr marL="0" indent="0"/>
            <a:endParaRPr lang="en-US" altLang="en-US" sz="2400"/>
          </a:p>
          <a:p>
            <a:pPr marL="0" indent="0"/>
            <a:r>
              <a:rPr lang="en-US" altLang="en-US" sz="2400"/>
              <a:t>Another problem with IRR is that if the sign of the cash flow changes more than once, there is a possibility of multiple IRR.  See p 340.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83CD7576-DEDB-4E41-8A28-3DDDA10F7F0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38113" y="4124325"/>
            <a:ext cx="8918575" cy="2416175"/>
          </a:xfrm>
          <a:noFill/>
          <a:ln/>
        </p:spPr>
        <p:txBody>
          <a:bodyPr/>
          <a:lstStyle/>
          <a:p>
            <a:pPr marL="0" indent="0"/>
            <a:r>
              <a:rPr lang="en-US" altLang="en-US" sz="2400"/>
              <a:t>The problem of unreasonable assumption can be addressed by using Modified IRR</a:t>
            </a:r>
          </a:p>
          <a:p>
            <a:pPr marL="0" indent="0"/>
            <a:endParaRPr lang="en-US" altLang="en-US" sz="2400"/>
          </a:p>
          <a:p>
            <a:pPr marL="0" indent="0"/>
            <a:endParaRPr lang="en-US" altLang="en-US" sz="2400"/>
          </a:p>
          <a:p>
            <a:pPr marL="0" indent="0"/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6A2AE25A-4D5A-480E-A306-136D6B459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MIRR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BCFE89C0-E588-4536-9BBD-333B31A86C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To find MIRR</a:t>
            </a:r>
          </a:p>
          <a:p>
            <a:r>
              <a:rPr lang="en-US" altLang="en-US"/>
              <a:t>1.Find the FV of all intermediate CFs using the cost of capital (the hurdle rate) as the interest rate.</a:t>
            </a:r>
          </a:p>
          <a:p>
            <a:r>
              <a:rPr lang="en-US" altLang="en-US"/>
              <a:t>2.Add all FV.</a:t>
            </a:r>
          </a:p>
          <a:p>
            <a:r>
              <a:rPr lang="en-US" altLang="en-US"/>
              <a:t>3. Find that discount rate which makes the PV of the FV equal to the PV of outflows.</a:t>
            </a:r>
          </a:p>
          <a:p>
            <a:endParaRPr lang="en-US" altLang="en-US"/>
          </a:p>
          <a:p>
            <a:r>
              <a:rPr lang="en-US" altLang="en-US"/>
              <a:t>Drop MIRR computations.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4CF2851A-519A-44F9-BC00-886927044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2A59E31D-6CDE-4EDD-BCA1-D4A16068C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B6016D3-AF23-4374-84B2-C014794C9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00226E7-85F7-447A-B70C-ED7028C9B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86DD40AE-BA33-4F94-B0F7-C3D8A669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6C4EAD7D-46B1-46CB-96AC-DE757E2EC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DAB05322-A863-4C1F-B076-5F9021BA6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555C125D-F226-4B75-9890-C68FDE2D3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72A1C291-DC08-4900-919F-32F3031A5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AA94F811-C77F-4C77-852B-5DB298FB5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727F9092-E017-4067-8CF4-092986D29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47882339-3E4C-4344-9515-29EA076BA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FDDB62DD-446D-41EB-91E7-315CD9816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907A18B1-A234-4CCC-96B5-88391C018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AEEA2E11-1E68-454F-9415-9890ABD0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215A7451-3A99-45A0-B7BB-2ECDB611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75E74757-3057-494B-96CD-1DF74A9A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-6,500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67F4F792-9172-45D1-98D4-6803F631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90460B0D-D325-4431-92C3-566A2031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F33463BC-D600-441E-8A78-F3548FC7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5CA5997F-6947-4F37-8A4D-3F9B1D78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63D65AB8-86C0-4025-8A2F-117605CD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grpSp>
        <p:nvGrpSpPr>
          <p:cNvPr id="20508" name="Group 28">
            <a:extLst>
              <a:ext uri="{FF2B5EF4-FFF2-40B4-BE49-F238E27FC236}">
                <a16:creationId xmlns:a16="http://schemas.microsoft.com/office/drawing/2014/main" id="{B3918FD8-471B-4CA7-9C9C-34E39C3DC82D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0502" name="Rectangle 22">
              <a:extLst>
                <a:ext uri="{FF2B5EF4-FFF2-40B4-BE49-F238E27FC236}">
                  <a16:creationId xmlns:a16="http://schemas.microsoft.com/office/drawing/2014/main" id="{5706B0B9-3414-45A4-81DA-4E9052DC1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3" name="Rectangle 23">
              <a:extLst>
                <a:ext uri="{FF2B5EF4-FFF2-40B4-BE49-F238E27FC236}">
                  <a16:creationId xmlns:a16="http://schemas.microsoft.com/office/drawing/2014/main" id="{353428E9-F76F-4CB0-90EE-C6F398189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4" name="Line 24">
              <a:extLst>
                <a:ext uri="{FF2B5EF4-FFF2-40B4-BE49-F238E27FC236}">
                  <a16:creationId xmlns:a16="http://schemas.microsoft.com/office/drawing/2014/main" id="{7041BF9E-5F23-4F58-9F49-09B272B64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5" name="Rectangle 25">
              <a:extLst>
                <a:ext uri="{FF2B5EF4-FFF2-40B4-BE49-F238E27FC236}">
                  <a16:creationId xmlns:a16="http://schemas.microsoft.com/office/drawing/2014/main" id="{5CA79894-EAE3-4FB1-887C-5C93DB48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0506" name="Freeform 26">
              <a:extLst>
                <a:ext uri="{FF2B5EF4-FFF2-40B4-BE49-F238E27FC236}">
                  <a16:creationId xmlns:a16="http://schemas.microsoft.com/office/drawing/2014/main" id="{57D08407-55D9-4451-A360-060721AC8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7" name="Rectangle 27">
              <a:extLst>
                <a:ext uri="{FF2B5EF4-FFF2-40B4-BE49-F238E27FC236}">
                  <a16:creationId xmlns:a16="http://schemas.microsoft.com/office/drawing/2014/main" id="{B39A2065-E4FC-4AAB-B538-22D51E495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41064AEDA0843A41CFD5E02EFD959" ma:contentTypeVersion="8" ma:contentTypeDescription="Create a new document." ma:contentTypeScope="" ma:versionID="bddf7fc2083c15a3805384e689894b45">
  <xsd:schema xmlns:xsd="http://www.w3.org/2001/XMLSchema" xmlns:xs="http://www.w3.org/2001/XMLSchema" xmlns:p="http://schemas.microsoft.com/office/2006/metadata/properties" xmlns:ns2="3e3b7f3f-4ae4-4333-874b-f215a2f7e271" targetNamespace="http://schemas.microsoft.com/office/2006/metadata/properties" ma:root="true" ma:fieldsID="bf7e9f518d988569b0e6494c33557cc8" ns2:_="">
    <xsd:import namespace="3e3b7f3f-4ae4-4333-874b-f215a2f7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7f3f-4ae4-4333-874b-f215a2f7e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1D5016-1122-43D9-8326-603BF123C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F9CF45-6AAE-4270-A426-8091132544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270594-C4F9-4AEE-BC3B-04F43FFECE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b7f3f-4ae4-4333-874b-f215a2f7e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d:\prentice\keown\kextra.ppt</Template>
  <Pages>105</Pages>
  <Words>4424</Words>
  <Application>Microsoft Office PowerPoint</Application>
  <PresentationFormat>On-screen Show (4:3)</PresentationFormat>
  <Paragraphs>1556</Paragraphs>
  <Slides>88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Ion</vt:lpstr>
      <vt:lpstr>PowerPoint Presentation</vt:lpstr>
      <vt:lpstr>Capital Budgeting Concepts</vt:lpstr>
      <vt:lpstr>Capital Budgeting Concepts</vt:lpstr>
      <vt:lpstr>Capital Budgeting Concepts</vt:lpstr>
      <vt:lpstr>Capital Budgeting Concepts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Payback Method</vt:lpstr>
      <vt:lpstr>Payback Method</vt:lpstr>
      <vt:lpstr>Payback Method</vt:lpstr>
      <vt:lpstr>Payback Method</vt:lpstr>
      <vt:lpstr>Payback Method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Comparison of Methods</vt:lpstr>
      <vt:lpstr>Comparison of Methods</vt:lpstr>
      <vt:lpstr>Comparison of Methods</vt:lpstr>
      <vt:lpstr>Comparison of Methods</vt:lpstr>
      <vt:lpstr>Comparison of Methods</vt:lpstr>
      <vt:lpstr>Comparison of Methods</vt:lpstr>
      <vt:lpstr>IRR </vt:lpstr>
      <vt:lpstr>MIRR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9-Capital Budgeting Techniques</dc:title>
  <dc:subject>Martin. Keown, Petty, Scott</dc:subject>
  <dc:creator>Rajiv Kalra</dc:creator>
  <cp:keywords/>
  <dc:description/>
  <cp:lastModifiedBy>CB</cp:lastModifiedBy>
  <cp:revision>53</cp:revision>
  <cp:lastPrinted>1995-03-03T15:02:44Z</cp:lastPrinted>
  <dcterms:created xsi:type="dcterms:W3CDTF">1996-08-16T10:58:48Z</dcterms:created>
  <dcterms:modified xsi:type="dcterms:W3CDTF">2020-10-11T05:05:41Z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0x010100F9D41064AEDA0843A41CFD5E02EFD959</vt:lpwstr>
  </property>
</Properties>
</file>