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5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5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6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94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9400"/>
          </a:xfrm>
        </p:spPr>
        <p:txBody>
          <a:bodyPr bIns="0" lIns="0" rIns="0" tIns="0"/>
          <a:p/>
        </p:txBody>
      </p:sp>
      <p:sp>
        <p:nvSpPr>
          <p:cNvPr id="104864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5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94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94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5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1747837" y="1842422"/>
            <a:ext cx="7748703" cy="1134110"/>
          </a:xfrm>
          <a:prstGeom prst="rect"/>
          <a:noFill/>
          <a:ln w="12700">
            <a:noFill/>
            <a:prstDash val="solid"/>
          </a:ln>
        </p:spPr>
        <p:txBody>
          <a:bodyPr anchor="ctr"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sz="36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Digital Portfolio </a:t>
            </a:r>
            <a:br>
              <a:rPr b="1" dirty="0" sz="36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</a:br>
            <a:endParaRPr dirty="0" i="1" spc="15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pic>
        <p:nvPicPr>
          <p:cNvPr id="2097154" name="object 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7" name="TextBox 13"/>
          <p:cNvSpPr txBox="1"/>
          <p:nvPr/>
        </p:nvSpPr>
        <p:spPr>
          <a:xfrm>
            <a:off x="3360739" y="2751679"/>
            <a:ext cx="5470520" cy="2313940"/>
          </a:xfrm>
          <a:prstGeom prst="rect"/>
          <a:noFill/>
        </p:spPr>
        <p:txBody>
          <a:bodyPr anchor="t" anchorCtr="1" bIns="45720" lIns="91440" rIns="91440" rtlCol="0" tIns="45720" vert="horz" wrap="square">
            <a:spAutoFit/>
          </a:bodyPr>
          <a:p>
            <a:pPr indent="0" marL="0">
              <a:buNone/>
            </a:pPr>
            <a:r>
              <a:rPr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STUDENT NAME: 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M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D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H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U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M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I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H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BABU </a:t>
            </a:r>
            <a:endParaRPr altLang="en-US" sz="2400" lang="zh-C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  <a:p>
            <a:pPr indent="0" marL="0">
              <a:buNone/>
            </a:pPr>
            <a:r>
              <a:rPr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REGISTER NO AND NMID: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u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n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m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1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1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1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2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4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0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1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1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1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0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3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3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0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2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1</a:t>
            </a:r>
            <a:r>
              <a:rPr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endParaRPr dirty="0" sz="240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Calibri"/>
            </a:endParaRPr>
          </a:p>
          <a:p>
            <a:pPr indent="0" marL="0">
              <a:buNone/>
            </a:pPr>
            <a:r>
              <a:rPr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DEPARTMENT: 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B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C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/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C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O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M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P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U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TER 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APPLICATION </a:t>
            </a:r>
            <a:endParaRPr altLang="en-US" sz="2400" lang="zh-C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  <a:p>
            <a:pPr indent="0" marL="0">
              <a:buNone/>
            </a:pPr>
            <a:r>
              <a:rPr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COLLEGE: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L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N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GOVERNMENT</a:t>
            </a:r>
            <a:r>
              <a:rPr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COLLEGE/ 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M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D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R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AS </a:t>
            </a:r>
            <a:r>
              <a:rPr altLang="en-IN"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UNIVERSITY </a:t>
            </a:r>
            <a:endParaRPr altLang="en-US" sz="2400" lang="zh-C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  <a:p>
            <a:pPr indent="0" marL="0">
              <a:buNone/>
            </a:pPr>
            <a:r>
              <a:rPr dirty="0" sz="2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          </a:t>
            </a:r>
            <a:endParaRPr dirty="0" sz="24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object 8"/>
          <p:cNvSpPr txBox="1"/>
          <p:nvPr/>
        </p:nvSpPr>
        <p:spPr>
          <a:xfrm>
            <a:off x="3716541" y="1334006"/>
            <a:ext cx="8882109" cy="445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800" i="1" lang="en-IN" spc="1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rebuchet MS"/>
              </a:rPr>
              <a:t>POTFOLIO DESIGN AND LAYOUT</a:t>
            </a:r>
            <a:endParaRPr dirty="0" sz="4000" i="1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rebuchet MS"/>
            </a:endParaRPr>
          </a:p>
        </p:txBody>
      </p:sp>
      <p:sp>
        <p:nvSpPr>
          <p:cNvPr id="1048613" name=""/>
          <p:cNvSpPr txBox="1"/>
          <p:nvPr/>
        </p:nvSpPr>
        <p:spPr>
          <a:xfrm>
            <a:off x="1526657" y="2038919"/>
            <a:ext cx="11071992" cy="3444240"/>
          </a:xfrm>
          <a:prstGeom prst="rect"/>
        </p:spPr>
        <p:txBody>
          <a:bodyPr rtlCol="0" wrap="square">
            <a:spAutoFit/>
          </a:bodyPr>
          <a:p>
            <a:r>
              <a:rPr b="1" sz="1800" i="1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Sections:
Home Page – Personal intro and tagline.
About Me – Career background, education, and interests.
Skills Section – Visual representation of technical and soft skills.
Projects Page – Completed projects with screenshots and GitHub links.
Certificates / Achievements – Academic and professional awards.
Contact Page – Contact form and social links.
Design Style:
Clean, minimalist interface with professional color schemes.
Responsive layout for desktop, tablet, and mobile.
Easy and intuitive navigation.</a:t>
            </a:r>
            <a:endParaRPr b="1" sz="2800" i="1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7"/>
          <p:cNvSpPr txBox="1">
            <a:spLocks noGrp="1"/>
          </p:cNvSpPr>
          <p:nvPr>
            <p:ph type="title"/>
          </p:nvPr>
        </p:nvSpPr>
        <p:spPr>
          <a:xfrm>
            <a:off x="3548120" y="410195"/>
            <a:ext cx="6551759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600" i="1" lang="en-IN" spc="1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RESULTS AND SCREENSHOTS</a:t>
            </a:r>
            <a:endParaRPr dirty="0" sz="4250" i="1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1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1" name=""/>
          <p:cNvSpPr txBox="1"/>
          <p:nvPr/>
        </p:nvSpPr>
        <p:spPr>
          <a:xfrm>
            <a:off x="2344542" y="1962850"/>
            <a:ext cx="2934418" cy="3545841"/>
          </a:xfrm>
          <a:prstGeom prst="rect"/>
        </p:spPr>
        <p:txBody>
          <a:bodyPr rtlCol="0" wrap="square">
            <a:spAutoFit/>
          </a:bodyPr>
          <a:p>
            <a:r>
              <a:rPr b="1" sz="1400" i="1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Outcome of the Project:
A fully functional digital portfolio hosted online.
Improved professional presentation of skills and projects.
Greater visibility for job opportunities and networking.
Include screenshots of:
Home Page
Skills Section
Project Showcase
Contact Form</a:t>
            </a:r>
            <a:endParaRPr b="1" sz="2800" i="1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096000" y="1594635"/>
            <a:ext cx="3372402" cy="489140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1332401" y="1409624"/>
            <a:ext cx="5925674" cy="394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i="1" lang="en-IN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CONCLUSION</a:t>
            </a:r>
            <a:endParaRPr dirty="0" i="1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sp>
        <p:nvSpPr>
          <p:cNvPr id="104864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5" name=""/>
          <p:cNvSpPr txBox="1"/>
          <p:nvPr/>
        </p:nvSpPr>
        <p:spPr>
          <a:xfrm>
            <a:off x="1561002" y="2049779"/>
            <a:ext cx="9944815" cy="2758440"/>
          </a:xfrm>
          <a:prstGeom prst="rect"/>
        </p:spPr>
        <p:txBody>
          <a:bodyPr rtlCol="0" wrap="square">
            <a:spAutoFit/>
          </a:bodyPr>
          <a:p>
            <a:r>
              <a:rPr b="1" sz="2400" i="1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The Digital Portfolio project provides:
A modern professional identity in the digital space.
A practical solution to overcome the limitations of traditional resumes.
A platform to showcase technical skills, creativity, and growth.
Long-term usability for career development and networking.
“Your portfolio is your personal brand – let it speak</a:t>
            </a:r>
            <a:endParaRPr b="1" sz="2800" i="1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17"/>
          <p:cNvSpPr txBox="1">
            <a:spLocks noGrp="1"/>
          </p:cNvSpPr>
          <p:nvPr>
            <p:ph type="title"/>
          </p:nvPr>
        </p:nvSpPr>
        <p:spPr>
          <a:xfrm>
            <a:off x="3230004" y="894408"/>
            <a:ext cx="5401455" cy="753111"/>
          </a:xfrm>
          <a:prstGeom prst="rect"/>
        </p:spPr>
        <p:txBody>
          <a:bodyPr anchor="t" anchorCtr="1" bIns="0" lIns="0" rIns="0" rtlCol="0" tIns="16510" vert="horz" wrap="square">
            <a:spAutoFit/>
          </a:bodyPr>
          <a:p>
            <a:pPr algn="r" marL="12700">
              <a:lnSpc>
                <a:spcPct val="100000"/>
              </a:lnSpc>
              <a:spcBef>
                <a:spcPts val="130"/>
              </a:spcBef>
            </a:pPr>
            <a:r>
              <a:rPr dirty="0" sz="4800" spc="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PROJECT</a:t>
            </a:r>
            <a:r>
              <a:rPr dirty="0" sz="4800" spc="-8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dirty="0" sz="4800" spc="2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TITLE</a:t>
            </a:r>
            <a:endParaRPr sz="4250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33" name=""/>
          <p:cNvSpPr txBox="1"/>
          <p:nvPr/>
        </p:nvSpPr>
        <p:spPr>
          <a:xfrm>
            <a:off x="1442860" y="2930407"/>
            <a:ext cx="8975743" cy="1767840"/>
          </a:xfrm>
          <a:prstGeom prst="rect"/>
        </p:spPr>
        <p:txBody>
          <a:bodyPr anchor="t" rtlCol="0" wrap="square">
            <a:spAutoFit/>
          </a:bodyPr>
          <a:p>
            <a:r>
              <a:rPr altLang="en-IN"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"</a:t>
            </a:r>
            <a:r>
              <a:rPr altLang="en-IN"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altLang="en-IN"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D</a:t>
            </a:r>
            <a:r>
              <a:rPr altLang="en-IN"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i</a:t>
            </a:r>
            <a:r>
              <a:rPr altLang="en-IN"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g</a:t>
            </a:r>
            <a:r>
              <a:rPr altLang="en-IN"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i</a:t>
            </a:r>
            <a:r>
              <a:rPr altLang="en-IN"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tal </a:t>
            </a:r>
            <a:r>
              <a:rPr b="1" sz="540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portfolio using front end web development</a:t>
            </a:r>
            <a:r>
              <a:rPr altLang="en-IN" b="1" sz="54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"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/>
          <p:nvPr/>
        </p:nvSpPr>
        <p:spPr>
          <a:xfrm flipV="1">
            <a:off x="-76200" y="11197867"/>
            <a:ext cx="12481713" cy="1878503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21"/>
          <p:cNvSpPr txBox="1">
            <a:spLocks noGrp="1"/>
          </p:cNvSpPr>
          <p:nvPr>
            <p:ph type="title"/>
          </p:nvPr>
        </p:nvSpPr>
        <p:spPr>
          <a:xfrm>
            <a:off x="2219369" y="447674"/>
            <a:ext cx="4826965" cy="749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i="1" spc="2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dirty="0" sz="4800" i="1" spc="-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G</a:t>
            </a:r>
            <a:r>
              <a:rPr dirty="0" sz="4800" i="1" spc="-3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</a:t>
            </a:r>
            <a:r>
              <a:rPr dirty="0" sz="4800" i="1" spc="1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N</a:t>
            </a:r>
            <a:r>
              <a:rPr dirty="0" sz="4800" i="1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DA</a:t>
            </a:r>
            <a:endParaRPr dirty="0" i="1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sp>
        <p:nvSpPr>
          <p:cNvPr id="104863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9" name="TextBox 22"/>
          <p:cNvSpPr txBox="1"/>
          <p:nvPr/>
        </p:nvSpPr>
        <p:spPr>
          <a:xfrm>
            <a:off x="4281032" y="1024255"/>
            <a:ext cx="5029200" cy="597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1" dirty="0" sz="32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i="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Problem Statement</a:t>
            </a:r>
            <a:endParaRPr b="1" dirty="0" sz="36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i="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Project Overview</a:t>
            </a:r>
            <a:endParaRPr b="1" dirty="0" sz="36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i="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End Users</a:t>
            </a:r>
            <a:endParaRPr b="1" dirty="0" sz="36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Tools and Technologies</a:t>
            </a:r>
            <a:endParaRPr b="1" dirty="0" sz="36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i="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Portfolio design and Layout</a:t>
            </a:r>
            <a:endParaRPr b="1" dirty="0" sz="36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Features and Functionality</a:t>
            </a:r>
            <a:endParaRPr b="1" dirty="0" sz="36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i="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Results and </a:t>
            </a:r>
            <a:r>
              <a:rPr b="1" dirty="0" sz="3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Screenshots</a:t>
            </a:r>
            <a:endParaRPr b="1" dirty="0" sz="36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i="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Conclusion</a:t>
            </a:r>
            <a:endParaRPr b="1" dirty="0" sz="36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3200" lang="en-US" err="1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Github</a:t>
            </a:r>
            <a:r>
              <a:rPr b="1" dirty="0" sz="3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  <a:cs typeface="Times New Roman" panose="02020603050405020304" pitchFamily="18" charset="0"/>
              </a:rPr>
              <a:t> Link</a:t>
            </a:r>
            <a:endParaRPr b="1" dirty="0" sz="3600" i="0" lang="en-US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  <a:cs typeface="Times New Roman" panose="02020603050405020304" pitchFamily="18" charset="0"/>
            </a:endParaRPr>
          </a:p>
          <a:p>
            <a:endParaRPr b="1" dirty="0" sz="2800" lang="en-IN">
              <a:solidFill>
                <a:srgbClr val="02A5E3"/>
              </a:solidFill>
              <a:latin typeface="HFBubbly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7"/>
          <p:cNvSpPr txBox="1">
            <a:spLocks noGrp="1"/>
          </p:cNvSpPr>
          <p:nvPr>
            <p:ph type="title"/>
          </p:nvPr>
        </p:nvSpPr>
        <p:spPr>
          <a:xfrm>
            <a:off x="3889644" y="406528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i="1" spc="-2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P</a:t>
            </a:r>
            <a:r>
              <a:rPr dirty="0" sz="4250" i="1" spc="1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ROB</a:t>
            </a:r>
            <a:r>
              <a:rPr dirty="0" sz="4250" i="1" spc="5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L</a:t>
            </a:r>
            <a:r>
              <a:rPr dirty="0" sz="4250" i="1" spc="-2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</a:t>
            </a:r>
            <a:r>
              <a:rPr dirty="0" sz="4250" i="1" spc="2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M</a:t>
            </a:r>
            <a:r>
              <a:rPr dirty="0" sz="4250" i="1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	</a:t>
            </a:r>
            <a:r>
              <a:rPr dirty="0" sz="4250" i="1" spc="1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</a:t>
            </a:r>
            <a:r>
              <a:rPr dirty="0" sz="4250" i="1" spc="-37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</a:t>
            </a:r>
            <a:r>
              <a:rPr dirty="0" sz="4250" i="1" spc="-37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dirty="0" sz="4250" i="1" spc="1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</a:t>
            </a:r>
            <a:r>
              <a:rPr dirty="0" sz="4250" i="1" spc="-1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</a:t>
            </a:r>
            <a:r>
              <a:rPr dirty="0" sz="4250" i="1" spc="-2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ME</a:t>
            </a:r>
            <a:r>
              <a:rPr dirty="0" sz="4250" i="1" spc="1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NT</a:t>
            </a:r>
            <a:endParaRPr sz="4250" i="1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sp>
        <p:nvSpPr>
          <p:cNvPr id="104864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2" name=""/>
          <p:cNvSpPr txBox="1"/>
          <p:nvPr/>
        </p:nvSpPr>
        <p:spPr>
          <a:xfrm>
            <a:off x="3261174" y="2259333"/>
            <a:ext cx="7228192" cy="3545840"/>
          </a:xfrm>
          <a:prstGeom prst="rect"/>
        </p:spPr>
        <p:txBody>
          <a:bodyPr rtlCol="0" wrap="square">
            <a:spAutoFit/>
          </a:bodyPr>
          <a:p>
            <a:r>
              <a:rPr b="1" sz="2800" i="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Many students and professionals struggle to present their skills, projects, and achievements effectively.</a:t>
            </a:r>
            <a:endParaRPr b="1" sz="3200" i="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  <a:p>
            <a:r>
              <a:rPr b="1" sz="2800" i="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Traditional resumes are static and text-heavy, failing to demonstrate technical skills or creativity.</a:t>
            </a:r>
            <a:endParaRPr b="1" sz="3200" i="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  <a:p>
            <a:r>
              <a:rPr b="1" sz="2800" i="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 digital portfolio provides a dynamic and interactive way to showcase work and make a strong impression on potential employers.</a:t>
            </a:r>
            <a:endParaRPr b="1" sz="2800" i="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7"/>
          <p:cNvSpPr txBox="1">
            <a:spLocks noGrp="1"/>
          </p:cNvSpPr>
          <p:nvPr>
            <p:ph type="title"/>
          </p:nvPr>
        </p:nvSpPr>
        <p:spPr>
          <a:xfrm>
            <a:off x="3328419" y="961120"/>
            <a:ext cx="5535163" cy="664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i="1" spc="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PROJECT	</a:t>
            </a:r>
            <a:r>
              <a:rPr dirty="0" sz="4250" i="1" spc="-2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OVERVIEW</a:t>
            </a:r>
            <a:endParaRPr sz="4250" i="1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sp>
        <p:nvSpPr>
          <p:cNvPr id="104862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24" name=""/>
          <p:cNvSpPr txBox="1"/>
          <p:nvPr/>
        </p:nvSpPr>
        <p:spPr>
          <a:xfrm>
            <a:off x="1541674" y="1943750"/>
            <a:ext cx="8856682" cy="48412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The project aims to create a personal digital portfolio website to:
</a:t>
            </a:r>
            <a:r>
              <a:rPr b="1" sz="280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Showcase academic qualifications, projects, and achievements.
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P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r</a:t>
            </a:r>
            <a:r>
              <a:rPr b="1" sz="280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ovide an interactive platform for recruiters to view skills and experience.
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c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</a:t>
            </a:r>
            <a:r>
              <a:rPr b="1" sz="280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central hub for links to LinkedIn, GitHub, and other profiles.
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n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u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r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</a:t>
            </a:r>
            <a:r>
              <a:rPr altLang="en-IN" b="1" sz="2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b="1" sz="280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easy navigation and mobile responsiveness.
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5"/>
          <p:cNvSpPr txBox="1">
            <a:spLocks noGrp="1"/>
          </p:cNvSpPr>
          <p:nvPr>
            <p:ph type="title"/>
          </p:nvPr>
        </p:nvSpPr>
        <p:spPr>
          <a:xfrm>
            <a:off x="2345471" y="910386"/>
            <a:ext cx="660636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i="1" spc="2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W</a:t>
            </a:r>
            <a:r>
              <a:rPr dirty="0" sz="4000" i="1" spc="-2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H</a:t>
            </a:r>
            <a:r>
              <a:rPr dirty="0" sz="4000" i="1" spc="2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O</a:t>
            </a:r>
            <a:r>
              <a:rPr dirty="0" sz="4000" i="1" spc="-23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dirty="0" sz="4000" i="1" spc="-1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AR</a:t>
            </a:r>
            <a:r>
              <a:rPr dirty="0" sz="4000" i="1" spc="1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</a:t>
            </a:r>
            <a:r>
              <a:rPr dirty="0" sz="4000" i="1" spc="-3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dirty="0" sz="4000" i="1" spc="-1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</a:t>
            </a:r>
            <a:r>
              <a:rPr dirty="0" sz="4000" i="1" spc="-1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H</a:t>
            </a:r>
            <a:r>
              <a:rPr dirty="0" sz="4000" i="1" spc="1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</a:t>
            </a:r>
            <a:r>
              <a:rPr dirty="0" sz="4000" i="1" spc="-3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dirty="0" sz="4000" i="1" spc="-2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</a:t>
            </a:r>
            <a:r>
              <a:rPr dirty="0" sz="4000" i="1" spc="3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N</a:t>
            </a:r>
            <a:r>
              <a:rPr dirty="0" sz="4000" i="1" spc="1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D</a:t>
            </a:r>
            <a:r>
              <a:rPr dirty="0" sz="4000" i="1" spc="-4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 </a:t>
            </a:r>
            <a:r>
              <a:rPr dirty="0" sz="4000" i="1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U</a:t>
            </a:r>
            <a:r>
              <a:rPr dirty="0" sz="4000" i="1" spc="1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</a:t>
            </a:r>
            <a:r>
              <a:rPr dirty="0" sz="4000" i="1" spc="-2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E</a:t>
            </a:r>
            <a:r>
              <a:rPr dirty="0" sz="4000" i="1" spc="-1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R</a:t>
            </a:r>
            <a:r>
              <a:rPr dirty="0" sz="4000" i="1" spc="5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S?</a:t>
            </a:r>
            <a:endParaRPr sz="3200" i="1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sp>
        <p:nvSpPr>
          <p:cNvPr id="104861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16" name=""/>
          <p:cNvSpPr txBox="1"/>
          <p:nvPr/>
        </p:nvSpPr>
        <p:spPr>
          <a:xfrm>
            <a:off x="1690304" y="2501523"/>
            <a:ext cx="8811392" cy="3114040"/>
          </a:xfrm>
          <a:prstGeom prst="rect"/>
        </p:spPr>
        <p:txBody>
          <a:bodyPr rtlCol="0" wrap="square">
            <a:spAutoFit/>
          </a:bodyPr>
          <a:p>
            <a:r>
              <a:rPr b="1" sz="2800" i="1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Students and Fresh Graduates – to display their work for internships or job applications.
Job Recruiters / HR Managers – to evaluate candidates' skills and projects.
Freelancers – to present their portfolio to clients.
Academics / Educators – to share research and achievements</a:t>
            </a:r>
            <a:endParaRPr b="1" sz="2800" i="1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6"/>
          <p:cNvSpPr txBox="1">
            <a:spLocks noGrp="1"/>
          </p:cNvSpPr>
          <p:nvPr>
            <p:ph type="title"/>
          </p:nvPr>
        </p:nvSpPr>
        <p:spPr>
          <a:xfrm>
            <a:off x="3482217" y="701901"/>
            <a:ext cx="10952152" cy="635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i="1" lang="en-IN" spc="10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TOOLS AND TECHNIQUES</a:t>
            </a:r>
            <a:endParaRPr dirty="0" sz="3600" i="1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sp>
        <p:nvSpPr>
          <p:cNvPr id="104860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05" name=""/>
          <p:cNvSpPr txBox="1"/>
          <p:nvPr/>
        </p:nvSpPr>
        <p:spPr>
          <a:xfrm>
            <a:off x="2009786" y="2721004"/>
            <a:ext cx="12063428" cy="3114040"/>
          </a:xfrm>
          <a:prstGeom prst="rect"/>
        </p:spPr>
        <p:txBody>
          <a:bodyPr anchor="b" rtlCol="0" wrap="square">
            <a:spAutoFit/>
          </a:bodyPr>
          <a:p>
            <a:pPr indent="0" marL="0">
              <a:buNone/>
            </a:pPr>
            <a:r>
              <a:rPr b="1" sz="2800" i="1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Frontend: HTML5, CSS3, JavaScript
Frameworks: Bootstrap / Tailwind CSS
Backend (Optional): Python Flask / Django or Node.js
Database (Optional): MySQL or MongoDB
Design Tools: Figma, Canva
Version Control: Git, GitHub
Hosting: GitHub Pages / Netlify / Vercel</a:t>
            </a:r>
            <a:endParaRPr b="1" sz="2800" i="1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 txBox="1"/>
          <p:nvPr/>
        </p:nvSpPr>
        <p:spPr>
          <a:xfrm>
            <a:off x="4343386" y="1818198"/>
            <a:ext cx="3178410" cy="1767840"/>
          </a:xfrm>
          <a:prstGeom prst="rect"/>
        </p:spPr>
        <p:txBody>
          <a:bodyPr rtlCol="0" wrap="square">
            <a:spAutoFit/>
          </a:bodyPr>
          <a:p>
            <a:r>
              <a:rPr b="0" sz="3600" lang="en-IN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GitHub Link
</a:t>
            </a:r>
            <a:endParaRPr b="0" sz="2800" lang="en-IN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sp>
        <p:nvSpPr>
          <p:cNvPr id="1048664" name=""/>
          <p:cNvSpPr txBox="1"/>
          <p:nvPr/>
        </p:nvSpPr>
        <p:spPr>
          <a:xfrm>
            <a:off x="3475477" y="2606868"/>
            <a:ext cx="5803464" cy="2529839"/>
          </a:xfrm>
          <a:prstGeom prst="rect"/>
          <a:noFill/>
        </p:spPr>
        <p:txBody>
          <a:bodyPr rtlCol="0" wrap="square">
            <a:spAutoFit/>
          </a:bodyPr>
          <a:p>
            <a:r>
              <a:rPr b="1" sz="4000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Bengali"/>
                <a:cs typeface="Noto Serif Bengali"/>
              </a:rPr>
              <a:t>https://madhu033021.github.io/Madhumitha/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Bengali"/>
              <a:cs typeface="Noto Serif Bengal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3890868" y="291141"/>
            <a:ext cx="9573195" cy="495301"/>
          </a:xfrm>
        </p:spPr>
        <p:txBody>
          <a:bodyPr anchor="ctr"/>
          <a:p>
            <a:r>
              <a:rPr b="1" dirty="0" sz="3200" i="1" lang="en-IN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FEATURES AND FUNCTIONALITY</a:t>
            </a:r>
            <a:endParaRPr b="1" dirty="0" sz="4000" i="1" lang="en-IN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1430844" y="-1534747"/>
            <a:ext cx="10190786" cy="523239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2" name=""/>
          <p:cNvSpPr txBox="1"/>
          <p:nvPr/>
        </p:nvSpPr>
        <p:spPr>
          <a:xfrm>
            <a:off x="2089620" y="1287780"/>
            <a:ext cx="11374444" cy="4282439"/>
          </a:xfrm>
          <a:prstGeom prst="rect"/>
        </p:spPr>
        <p:txBody>
          <a:bodyPr rtlCol="0" wrap="square">
            <a:spAutoFit/>
          </a:bodyPr>
          <a:p>
            <a:r>
              <a:rPr b="1" sz="2400" i="1" lang="en-IN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HFBubbly"/>
              </a:rPr>
              <a:t>Dynamic Project Showcase with detailed descriptions and live demos.
Downloadable Resume in PDF format.
Dark Mode / Light Mode Toggle (optional).
Responsive Design for seamless viewing across devices.
Contact Form Integration for direct communication.
Live Hosting for easy accessibility.</a:t>
            </a:r>
            <a:endParaRPr b="1" sz="2800" i="1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HFBubbl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0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2024-03-22T18:07:22Z</dcterms:created>
  <dcterms:modified xsi:type="dcterms:W3CDTF">2025-09-08T06:40:43Z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b2cd466234e04cc9aea0c70cd03c7594</vt:lpwstr>
  </property>
</Properties>
</file>