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CAMPAIGN FINANCE VERSUS ELECTION RESULT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MADHUMITA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6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INTO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MONEY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CANDIDATE 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WON/LOST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DISTRICT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PARTY AFFILIATION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INCUMBENT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0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9897"/>
            <a:ext cx="10131427" cy="927463"/>
          </a:xfrm>
        </p:spPr>
        <p:txBody>
          <a:bodyPr/>
          <a:lstStyle/>
          <a:p>
            <a:r>
              <a:rPr lang="en-US" dirty="0" smtClean="0"/>
              <a:t>How money affects elections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2024743"/>
            <a:ext cx="10131428" cy="3148148"/>
          </a:xfrm>
        </p:spPr>
        <p:txBody>
          <a:bodyPr>
            <a:normAutofit/>
          </a:bodyPr>
          <a:lstStyle/>
          <a:p>
            <a:r>
              <a:rPr lang="en-US" dirty="0" smtClean="0"/>
              <a:t>Money changes everything-quoting Cyndi Lauper, the great political philosopher.</a:t>
            </a:r>
          </a:p>
          <a:p>
            <a:r>
              <a:rPr lang="en-US" dirty="0" smtClean="0"/>
              <a:t>The candidate who spends most money usually wins drowning out the voices of ordinary Americans.</a:t>
            </a:r>
          </a:p>
          <a:p>
            <a:r>
              <a:rPr lang="en-US" dirty="0" smtClean="0"/>
              <a:t>We need limits on campaign finance, transparency, and effective enforcement of these rules.</a:t>
            </a:r>
          </a:p>
          <a:p>
            <a:r>
              <a:rPr lang="en-US" dirty="0" smtClean="0"/>
              <a:t>The effects of dark money in politics.</a:t>
            </a:r>
          </a:p>
          <a:p>
            <a:r>
              <a:rPr lang="en-US" dirty="0" smtClean="0"/>
              <a:t>Advertising-even negative advertising-isn’t very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25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1849</TotalTime>
  <Words>82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CAMPAIGN FINANCE VERSUS ELECTION RESULT</vt:lpstr>
      <vt:lpstr>DATA INTO CONSIDERATION</vt:lpstr>
      <vt:lpstr>How money affects elections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FINANCE VERSUS ELECTION RESULT</dc:title>
  <dc:creator>Chandra Sharma, S.</dc:creator>
  <cp:lastModifiedBy>Chandra Sharma, S.</cp:lastModifiedBy>
  <cp:revision>8</cp:revision>
  <dcterms:created xsi:type="dcterms:W3CDTF">2021-10-02T22:13:33Z</dcterms:created>
  <dcterms:modified xsi:type="dcterms:W3CDTF">2021-10-04T05:03:19Z</dcterms:modified>
</cp:coreProperties>
</file>