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13145" cy="3225799"/>
          </a:xfrm>
        </p:spPr>
        <p:txBody>
          <a:bodyPr/>
          <a:lstStyle/>
          <a:p>
            <a:r>
              <a:rPr lang="en-US" dirty="0" smtClean="0"/>
              <a:t>Facebook</a:t>
            </a:r>
            <a:br>
              <a:rPr lang="en-US" dirty="0" smtClean="0"/>
            </a:br>
            <a:r>
              <a:rPr lang="en-US" dirty="0" smtClean="0"/>
              <a:t>(2.85 billion monthly active users)pros and cons.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22645" cy="861420"/>
          </a:xfrm>
        </p:spPr>
        <p:txBody>
          <a:bodyPr/>
          <a:lstStyle/>
          <a:p>
            <a:r>
              <a:rPr lang="en-US" dirty="0" smtClean="0"/>
              <a:t>Study is based on different age group in developed, developing and underdeveloped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in touch</a:t>
            </a:r>
          </a:p>
          <a:p>
            <a:r>
              <a:rPr lang="en-US" dirty="0" smtClean="0"/>
              <a:t>Share with others</a:t>
            </a:r>
          </a:p>
          <a:p>
            <a:r>
              <a:rPr lang="en-US" dirty="0" smtClean="0"/>
              <a:t>Convenient means of communication</a:t>
            </a:r>
          </a:p>
          <a:p>
            <a:r>
              <a:rPr lang="en-US" dirty="0" smtClean="0"/>
              <a:t>Build your journal</a:t>
            </a:r>
          </a:p>
          <a:p>
            <a:r>
              <a:rPr lang="en-US" dirty="0" smtClean="0"/>
              <a:t>Easy setup</a:t>
            </a:r>
          </a:p>
          <a:p>
            <a:r>
              <a:rPr lang="en-US" dirty="0" smtClean="0"/>
              <a:t>Enhance your social skills</a:t>
            </a:r>
          </a:p>
          <a:p>
            <a:r>
              <a:rPr lang="en-US" dirty="0" smtClean="0"/>
              <a:t>Educational</a:t>
            </a:r>
          </a:p>
          <a:p>
            <a:r>
              <a:rPr lang="en-US" dirty="0" smtClean="0"/>
              <a:t>Facebook for business</a:t>
            </a:r>
          </a:p>
          <a:p>
            <a:r>
              <a:rPr lang="en-US" dirty="0" smtClean="0"/>
              <a:t>Receive news and information</a:t>
            </a:r>
          </a:p>
          <a:p>
            <a:r>
              <a:rPr lang="en-US" dirty="0" smtClean="0"/>
              <a:t>Facebook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wastage</a:t>
            </a:r>
          </a:p>
          <a:p>
            <a:r>
              <a:rPr lang="en-US" dirty="0" smtClean="0"/>
              <a:t>Privacy issues</a:t>
            </a:r>
          </a:p>
          <a:p>
            <a:r>
              <a:rPr lang="en-US" dirty="0" smtClean="0"/>
              <a:t>Freedom of expression</a:t>
            </a:r>
          </a:p>
          <a:p>
            <a:r>
              <a:rPr lang="en-US" dirty="0" smtClean="0"/>
              <a:t>Cyberbullying</a:t>
            </a:r>
          </a:p>
          <a:p>
            <a:r>
              <a:rPr lang="en-US" dirty="0" smtClean="0"/>
              <a:t>Target advertising</a:t>
            </a:r>
          </a:p>
          <a:p>
            <a:r>
              <a:rPr lang="en-US" dirty="0" smtClean="0"/>
              <a:t>Very addictive</a:t>
            </a:r>
          </a:p>
          <a:p>
            <a:r>
              <a:rPr lang="en-US" dirty="0" smtClean="0"/>
              <a:t>Fake profiles</a:t>
            </a:r>
          </a:p>
          <a:p>
            <a:r>
              <a:rPr lang="en-US" dirty="0" smtClean="0"/>
              <a:t>Identity theft</a:t>
            </a:r>
          </a:p>
          <a:p>
            <a:r>
              <a:rPr lang="en-US" dirty="0" smtClean="0"/>
              <a:t>Annoying adverts</a:t>
            </a:r>
          </a:p>
          <a:p>
            <a:r>
              <a:rPr lang="en-US" dirty="0" smtClean="0"/>
              <a:t>Frequent updates</a:t>
            </a:r>
          </a:p>
          <a:p>
            <a:r>
              <a:rPr lang="en-US" dirty="0" smtClean="0"/>
              <a:t>Stalking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Affects of Facebook on different age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56% are male</a:t>
            </a:r>
          </a:p>
          <a:p>
            <a:r>
              <a:rPr lang="en-US" dirty="0" smtClean="0"/>
              <a:t>44% are female</a:t>
            </a:r>
          </a:p>
          <a:p>
            <a:r>
              <a:rPr lang="en-US" dirty="0" smtClean="0"/>
              <a:t>The largest demographic group is between 25 -35 years 18.8%are male and 12.8%are female.</a:t>
            </a:r>
          </a:p>
          <a:p>
            <a:r>
              <a:rPr lang="en-US" dirty="0" smtClean="0"/>
              <a:t>Seniors aged 65 and above are the smallest.</a:t>
            </a:r>
          </a:p>
          <a:p>
            <a:r>
              <a:rPr lang="en-US" dirty="0" smtClean="0"/>
              <a:t>23.8% of Facebook users are 18-24 years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3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with over 100 million Facebook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India-320</a:t>
            </a:r>
          </a:p>
          <a:p>
            <a:r>
              <a:rPr lang="en-US" dirty="0" smtClean="0"/>
              <a:t>The USA-190</a:t>
            </a:r>
            <a:endParaRPr lang="en-US" dirty="0"/>
          </a:p>
          <a:p>
            <a:r>
              <a:rPr lang="en-US" dirty="0" smtClean="0"/>
              <a:t>Indonesia-140</a:t>
            </a:r>
          </a:p>
          <a:p>
            <a:r>
              <a:rPr lang="en-US" dirty="0" smtClean="0"/>
              <a:t>Brazil-130</a:t>
            </a:r>
          </a:p>
          <a:p>
            <a:r>
              <a:rPr lang="en-US" dirty="0" smtClean="0"/>
              <a:t>83% of Canadians have Facebook Account.</a:t>
            </a:r>
          </a:p>
          <a:p>
            <a:r>
              <a:rPr lang="en-US" dirty="0" smtClean="0"/>
              <a:t>The fastest growing regions are the middle east and Africa(13.6%)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1" y="452718"/>
            <a:ext cx="10083800" cy="1400530"/>
          </a:xfrm>
        </p:spPr>
        <p:txBody>
          <a:bodyPr/>
          <a:lstStyle/>
          <a:p>
            <a:pPr algn="ctr"/>
            <a:r>
              <a:rPr lang="en-US" sz="2400" b="1" dirty="0" smtClean="0"/>
              <a:t>Effects of Facebook on mental health – according to journal 0f Addiction Research &amp; Therapy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Feelings of isolation</a:t>
            </a:r>
          </a:p>
          <a:p>
            <a:r>
              <a:rPr lang="en-US" dirty="0" smtClean="0"/>
              <a:t>Problematic Facebook use</a:t>
            </a:r>
          </a:p>
          <a:p>
            <a:r>
              <a:rPr lang="en-US" dirty="0" smtClean="0"/>
              <a:t>Psychological distress</a:t>
            </a:r>
          </a:p>
          <a:p>
            <a:r>
              <a:rPr lang="en-US" dirty="0" smtClean="0"/>
              <a:t>Feelings of jealousy</a:t>
            </a:r>
          </a:p>
          <a:p>
            <a:r>
              <a:rPr lang="en-US" dirty="0" smtClean="0"/>
              <a:t>Dissatisfaction with intimate relationships</a:t>
            </a:r>
          </a:p>
          <a:p>
            <a:r>
              <a:rPr lang="en-US" dirty="0" smtClean="0"/>
              <a:t>Lower self esteem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 smtClean="0"/>
              <a:t>Anxiety</a:t>
            </a:r>
          </a:p>
          <a:p>
            <a:r>
              <a:rPr lang="en-US" dirty="0" smtClean="0"/>
              <a:t>Impaired general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7021</TotalTime>
  <Words>197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Facebook (2.85 billion monthly active users)pros and cons.</vt:lpstr>
      <vt:lpstr>Facebook Pros</vt:lpstr>
      <vt:lpstr>Facebook Cons</vt:lpstr>
      <vt:lpstr>Affects of Facebook on different age groups</vt:lpstr>
      <vt:lpstr>Countries with over 100 million Facebook users</vt:lpstr>
      <vt:lpstr>Effects of Facebook on mental health – according to journal 0f Addiction Research &amp; Therapy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pros and cons.</dc:title>
  <dc:creator>Chandra Sharma, S.</dc:creator>
  <cp:lastModifiedBy>Chandra Sharma, S.</cp:lastModifiedBy>
  <cp:revision>18</cp:revision>
  <dcterms:created xsi:type="dcterms:W3CDTF">2021-11-03T02:25:09Z</dcterms:created>
  <dcterms:modified xsi:type="dcterms:W3CDTF">2021-11-07T23:26:37Z</dcterms:modified>
</cp:coreProperties>
</file>