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5c01c9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5c01c9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c01c93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c01c93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c01c93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c01c93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c01c93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5c01c93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c01c93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c01c93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c01c93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5c01c93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c01c93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c01c93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c01c93e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c01c93e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Of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DS Ideas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2100"/>
              <a:t>mage Classification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Semi-Supervised Image Classification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Object Detection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Video Object Detection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Small Object Detection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Medical Object Detection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One-Shot Object Detection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Moving Object Detection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Object Detection In Aerial Images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Language Modelling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DS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Speech Recognition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Question Answering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Open-Domain Question Answering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Generative Question Answering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Cross-Lingual Question Answering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Transliteration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Low-Resource Neural Machine Translation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Unsupervised Machine Translation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Sentence Classification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Emotion Classification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DS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Sentiment Analysis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Text Generation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ECG Classification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COVID-19 Diagnosis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General Classification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Domain Adaptation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Meta-Learning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Code Generation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Text-To-Sql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Related Ideas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Configuring and Troubleshooting a Switched Network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Sample network for an enterprise, by installing network based firewall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Configuring WEP on a Wireless Router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Implementing an IP Addressing Scheme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Examining Network Address Translation (NAT)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Configuring Ethernet and Serial Interfaces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Configuring a Default Route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Planning Network-based Firewalls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Configuring a Cisco Router as a DHCP Server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52525"/>
                </a:solidFill>
              </a:rPr>
              <a:t>Securing router using multiple access control techniques</a:t>
            </a:r>
            <a:endParaRPr sz="21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Security Related Ideas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F2F"/>
                </a:solidFill>
              </a:rPr>
              <a:t>Measuring Web Latency and Rendering Performance</a:t>
            </a:r>
            <a:endParaRPr sz="21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E"/>
                </a:solidFill>
              </a:rPr>
              <a:t>FTP File Server Connection</a:t>
            </a:r>
            <a:endParaRPr sz="21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</a:rPr>
              <a:t>Computing shortest path between nodes.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F2F"/>
                </a:solidFill>
              </a:rPr>
              <a:t>WAN Optimization design for enterprise</a:t>
            </a:r>
            <a:endParaRPr sz="21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4292E"/>
                </a:solidFill>
              </a:rPr>
              <a:t>IPSec based Virtual Private Network (VPN) for a company</a:t>
            </a:r>
            <a:endParaRPr sz="21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F2F"/>
                </a:solidFill>
              </a:rPr>
              <a:t>VLAN design with Cisco Infrastructure</a:t>
            </a:r>
            <a:endParaRPr sz="21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F2F"/>
                </a:solidFill>
              </a:rPr>
              <a:t>Reliable Multicast Protocol</a:t>
            </a:r>
            <a:endParaRPr sz="21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</a:rPr>
              <a:t>Dynamic search algorithm for intelligent message routing.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F2F"/>
                </a:solidFill>
              </a:rPr>
              <a:t>Packet Captures</a:t>
            </a:r>
            <a:endParaRPr sz="21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F2F"/>
                </a:solidFill>
              </a:rPr>
              <a:t>Network Simulation using Cisco Packet Tracer</a:t>
            </a:r>
            <a:endParaRPr sz="2100">
              <a:solidFill>
                <a:srgbClr val="2F2F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Security Related Ideas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F2F"/>
                </a:solidFill>
              </a:rPr>
              <a:t>Image Encryption using AES algorithm</a:t>
            </a:r>
            <a:endParaRPr sz="2100">
              <a:solidFill>
                <a:srgbClr val="2F2F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73239"/>
                </a:solidFill>
              </a:rPr>
              <a:t>Text Encryption Using Various Algorithms</a:t>
            </a:r>
            <a:endParaRPr sz="21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52525"/>
                </a:solidFill>
              </a:rPr>
              <a:t>DMZ Network Design with Cisco Routers</a:t>
            </a:r>
            <a:endParaRPr sz="21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Projects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Handwritten Digit recognition using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Video to Audio Converter with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OTP Verification System using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Youtube Trending Videos Analysis with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Driver Drowsiness Detection System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Fashion Recommendation System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Retail Price Optimization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Cab Availability Predictor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Colour Detection using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Human Resource Analysis with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Netflix Data Analysis with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Speech Emotion Recognition with librosa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Road Lane line detection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Human Resource Analysis with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Speech Emotion Recognition with librosa Python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Python Chatbot Project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NLP Spelling Correction Python Machine Learning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Sentiment Analysis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Traffic Signs Recognition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Music and Art Generation with Machine Intelligence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