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BE19FB-98B9-4D91-9B5E-D03AB88825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75AAD9-B3D7-4F5C-A5BC-4CBAD1283C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04/06/23 4:33:36 pm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972A5D5E-1DA1-49D2-9DAE-D42C78BD7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2023-06-04T13:33:37Z</dcterms:created>
  <dcterms:modified xsi:type="dcterms:W3CDTF">2023-06-04T13:33:37Z</dcterms:modified>
</cp:coreProperties>
</file>