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1B17-D38C-4B6A-930B-D3A1B6809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2631" y="4595395"/>
            <a:ext cx="5368926" cy="152637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-BoldMT"/>
                <a:ea typeface="Calibri" panose="020F0502020204030204" pitchFamily="34" charset="0"/>
                <a:cs typeface="Arial-BoldMT"/>
              </a:rPr>
              <a:t>Coursera IBM Data Science Capstone Project: Opening a new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rial-BoldMT"/>
                <a:ea typeface="Calibri" panose="020F0502020204030204" pitchFamily="34" charset="0"/>
                <a:cs typeface="Arial-BoldMT"/>
              </a:rPr>
              <a:t>Indian Restaurant in Toronto </a:t>
            </a:r>
            <a:r>
              <a:rPr lang="en-US" sz="1800" b="1" dirty="0">
                <a:effectLst/>
                <a:latin typeface="TimesNewRomanPS-BoldMT"/>
                <a:ea typeface="Calibri" panose="020F0502020204030204" pitchFamily="34" charset="0"/>
                <a:cs typeface="TimesNewRomanPS-BoldMT"/>
              </a:rPr>
              <a:t>Report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A9AB0-1FB7-4A15-88C1-3FC2C499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149" y="5732584"/>
            <a:ext cx="3222072" cy="778363"/>
          </a:xfrm>
        </p:spPr>
        <p:txBody>
          <a:bodyPr/>
          <a:lstStyle/>
          <a:p>
            <a:r>
              <a:rPr lang="en-US" dirty="0"/>
              <a:t>Madhuri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FBD26-5D1A-4B1B-860E-4E5D73873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3" y="277286"/>
            <a:ext cx="10356282" cy="40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B1CA-7522-4015-B1A4-C52D9C04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3660912" cy="62285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6A18C-58A1-4EF4-B0CB-1618763C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817" y="1232451"/>
            <a:ext cx="10131428" cy="3591340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The objective of this capstone project is to find the most suitable location for the entrepreneur to open a new Indian restaurant in Toronto, Canada.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By using data science methods and machine learning methods such as clustering, this project aims to provide solutions to  the business question: In Toronto, if an entrepreneur wants to open an Indian restaurant, where should they consider opening it?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7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073C-1721-4BAE-938D-F5A9FB4F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9357"/>
            <a:ext cx="9399245" cy="83488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TimesNewRomanPS-BoldMT"/>
                <a:ea typeface="Calibri" panose="020F0502020204030204" pitchFamily="34" charset="0"/>
                <a:cs typeface="TimesNewRomanPS-BoldMT"/>
              </a:rPr>
              <a:t>Data: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E7736-B805-45A1-A52C-38C39BF8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818" y="1215887"/>
            <a:ext cx="10131428" cy="2653748"/>
          </a:xfrm>
        </p:spPr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List of neighborhoods in Toronto, Canada.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Latitude and Longitude of these neighborhoods.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Venue data related to Asian restaurants. This will help us find the neighborhoods that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are most suitable to open an Indian restaurant</a:t>
            </a:r>
            <a:r>
              <a:rPr lang="en-US" sz="2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0022-DD5B-493F-8296-122E8324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7" y="485819"/>
            <a:ext cx="10131427" cy="1468800"/>
          </a:xfrm>
        </p:spPr>
        <p:txBody>
          <a:bodyPr/>
          <a:lstStyle/>
          <a:p>
            <a:r>
              <a:rPr lang="en-US" sz="3200" b="1" dirty="0">
                <a:effectLst/>
                <a:latin typeface="TimesNewRomanPS-BoldMT"/>
                <a:ea typeface="Calibri" panose="020F0502020204030204" pitchFamily="34" charset="0"/>
                <a:cs typeface="TimesNewRomanPS-BoldMT"/>
              </a:rPr>
              <a:t>Extracting the Data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C39A8-1831-49F7-B2ED-1F489A8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017" y="1524418"/>
            <a:ext cx="10131428" cy="2888555"/>
          </a:xfrm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Scrapping of Toronto neighborhoods via Wikipedia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Getting Latitude and Longitude data of these neighborhoods via Geocoder package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Using Foursquare API to get venue data related to these neighborhoods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42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B715-B067-4F15-B22A-BB787A5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3191"/>
            <a:ext cx="9942583" cy="599661"/>
          </a:xfrm>
        </p:spPr>
        <p:txBody>
          <a:bodyPr>
            <a:normAutofit/>
          </a:bodyPr>
          <a:lstStyle/>
          <a:p>
            <a:r>
              <a:rPr lang="en-US" sz="3200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5716-B893-4B42-89C8-E88631B8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9" y="735468"/>
            <a:ext cx="10131428" cy="3253436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extracting the list of neighborhoods from Wikipedia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Web scraping by utilizing pandas html table scraping method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NewRomanPSMT"/>
                <a:ea typeface="Calibri" panose="020F0502020204030204" pitchFamily="34" charset="0"/>
                <a:cs typeface="TimesNewRomanPSMT"/>
              </a:rPr>
              <a:t>Use Four Square to get Venue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NewRomanPSMT"/>
                <a:ea typeface="Calibri" panose="020F0502020204030204" pitchFamily="34" charset="0"/>
                <a:cs typeface="TimesNewRomanPSMT"/>
              </a:rPr>
              <a:t>Filter the 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NewRomanPSMT"/>
                <a:ea typeface="Calibri" panose="020F0502020204030204" pitchFamily="34" charset="0"/>
                <a:cs typeface="TimesNewRomanPSMT"/>
              </a:rPr>
              <a:t>Use K means clustering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NewRomanPSMT"/>
                <a:ea typeface="Calibri" panose="020F0502020204030204" pitchFamily="34" charset="0"/>
                <a:cs typeface="TimesNewRomanPSMT"/>
              </a:rPr>
              <a:t>Visualize he clusters in a map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B715-B067-4F15-B22A-BB787A5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3191"/>
            <a:ext cx="9942583" cy="599661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5716-B893-4B42-89C8-E88631B8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9" y="735468"/>
            <a:ext cx="10131428" cy="3253436"/>
          </a:xfrm>
        </p:spPr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Cluster 0: Neighborhoods with little or no Indian restaurants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Cluster 1: Neighborhoods with low Indian restaurants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Cluster 2: Neighborhoods with high number of Indian restaurants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8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B715-B067-4F15-B22A-BB787A5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3191"/>
            <a:ext cx="9942583" cy="599661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5716-B893-4B42-89C8-E88631B8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9" y="735468"/>
            <a:ext cx="10131428" cy="2339036"/>
          </a:xfrm>
        </p:spPr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Cluster 0: Neighborhoods with little or no Indian restaurants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Cluster 1: Neighborhoods with low Indian restaurants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Cluster 2: Neighborhoods with high number of Indian restaurants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A130C-A342-4D94-BB6F-E9F42DBE3B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4513" y="3303740"/>
            <a:ext cx="5943600" cy="33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B715-B067-4F15-B22A-BB787A53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3191"/>
            <a:ext cx="9942583" cy="599661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5716-B893-4B42-89C8-E88631B8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9" y="735468"/>
            <a:ext cx="10131428" cy="3253436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In this project, we have gone through the process of identifying the business problem,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specifying the data required, extracting and preparing the data, performing the machine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learning by utilizing k-means clustering and providing recommendation to the stakeholder.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NewRomanPS-BoldMT"/>
                <a:ea typeface="Calibri" panose="020F0502020204030204" pitchFamily="34" charset="0"/>
                <a:cs typeface="TimesNewRomanPS-BoldMT"/>
              </a:rPr>
              <a:t>References: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List of neighborhoods in Toronto: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NewRomanPSMT"/>
                <a:ea typeface="Calibri" panose="020F0502020204030204" pitchFamily="34" charset="0"/>
                <a:cs typeface="TimesNewRomanPSMT"/>
              </a:rPr>
              <a:t>https://en.wikipedia.org/wiki/List_of_postal_codes_of_Canada:_M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NewRomanPSMT"/>
              <a:ea typeface="Calibri" panose="020F0502020204030204" pitchFamily="34" charset="0"/>
              <a:cs typeface="TimesNewRomanPSMT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00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</TotalTime>
  <Words>336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Arial-BoldMT</vt:lpstr>
      <vt:lpstr>Calibri</vt:lpstr>
      <vt:lpstr>Calibri Light</vt:lpstr>
      <vt:lpstr>TimesNewRomanPS-BoldMT</vt:lpstr>
      <vt:lpstr>TimesNewRomanPSMT</vt:lpstr>
      <vt:lpstr>Celestial</vt:lpstr>
      <vt:lpstr>Coursera IBM Data Science Capstone Project: Opening a new Indian Restaurant in Toronto Report </vt:lpstr>
      <vt:lpstr>Business Problem</vt:lpstr>
      <vt:lpstr>Data: </vt:lpstr>
      <vt:lpstr>Extracting the Data </vt:lpstr>
      <vt:lpstr>Methodology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IBM Data Science Capstone Project: Opening a new Indian Restaurant in Toronto Report</dc:title>
  <dc:creator>Madhuri Saridey</dc:creator>
  <cp:lastModifiedBy>Madhuri Saridey</cp:lastModifiedBy>
  <cp:revision>8</cp:revision>
  <dcterms:created xsi:type="dcterms:W3CDTF">2020-07-11T00:41:34Z</dcterms:created>
  <dcterms:modified xsi:type="dcterms:W3CDTF">2020-07-11T01:14:35Z</dcterms:modified>
</cp:coreProperties>
</file>