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MOHANRAJ K</a:t>
            </a: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au510421205025</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92</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Madhumitha S</cp:lastModifiedBy>
  <cp:revision>8</cp:revision>
  <dcterms:modified xsi:type="dcterms:W3CDTF">2024-04-28T05:01:50Z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