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00665"/>
            <a:ext cx="7766936" cy="241539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Personal Tutor: A Scalable, Adaptive Learning System for Enhanced Student Engagement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introducing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AI-based tutoring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 tailors course content based on student data such as IQ, memory power, concentration, and more — ensuring a unique learning path for every individual. The goal is to improve understanding, engagement, and retention through adaptive education.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6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Profile Parameters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4055" y="1895256"/>
            <a:ext cx="821628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Info: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Name, Age, Gender, Country, State, City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 Background: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Parent Occupation, Family Earning Class (e.g., low, middle, high income)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Academic Level: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Level of Student (beginner, intermediate, advanced)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Details: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Course Name, Level of Course (introductory to expert)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Data: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Assessment Score (pre-course test to judge current understanding)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Availability: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many hours the student can dedicate per day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 Details: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 of content used (videos, notes, activities), and its difficulty level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IQ (80–140)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General cognitive ability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Power (1–10)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How well they retain information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(1–10)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Attention span during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4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Parameters Influence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23" y="1697487"/>
            <a:ext cx="8596668" cy="466018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 engine uses student profile data to customize how each course is delivered: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Power</a:t>
            </a:r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Determines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between tests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Students with lower memory power will get shorter and more frequent quizzes to reinforce learning.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Concentration: 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duration of learning sections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Students with low concentration get shorter modules to avoid fatigue.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Helps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complex the content should be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how many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or practice questions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needed.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of Student</a:t>
            </a:r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Guides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topics should be taught and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what depth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e.g., a beginner may skip advanced theories initially.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parameters work together to define how fast and deep a student should move through the course.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30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069" y="324929"/>
            <a:ext cx="8596668" cy="13208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928" y="1285337"/>
            <a:ext cx="8596668" cy="496018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step-by-step process through which the system adapts learning:</a:t>
            </a:r>
          </a:p>
          <a:p>
            <a:pPr>
              <a:lnSpc>
                <a:spcPct val="120000"/>
              </a:lnSpc>
            </a:pPr>
            <a:r>
              <a:rPr lang="en-US" sz="29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Enrollment:</a:t>
            </a: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 signs up for a course through the virtual school platform.</a:t>
            </a:r>
          </a:p>
          <a:p>
            <a:pPr>
              <a:lnSpc>
                <a:spcPct val="120000"/>
              </a:lnSpc>
            </a:pPr>
            <a:r>
              <a:rPr lang="en-US" sz="29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Pre-Course Assessment:</a:t>
            </a: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test is administered to gauge the student’s prior knowledge in each sub-topic of the course.</a:t>
            </a:r>
          </a:p>
          <a:p>
            <a:pPr>
              <a:lnSpc>
                <a:spcPct val="120000"/>
              </a:lnSpc>
            </a:pPr>
            <a:r>
              <a:rPr lang="en-US" sz="29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AI-Based Customization:</a:t>
            </a: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 processes the assessment score and combines it with the student profile to decide: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difficulty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tests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content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pace</a:t>
            </a:r>
          </a:p>
          <a:p>
            <a:pPr>
              <a:lnSpc>
                <a:spcPct val="120000"/>
              </a:lnSpc>
            </a:pPr>
            <a:r>
              <a:rPr lang="en-US" sz="29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In-Module Knowledge Checks:</a:t>
            </a: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quizzes are placed between sections to track student progress in real-time.</a:t>
            </a:r>
          </a:p>
          <a:p>
            <a:pPr>
              <a:lnSpc>
                <a:spcPct val="120000"/>
              </a:lnSpc>
            </a:pPr>
            <a:r>
              <a:rPr lang="en-US" sz="29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Evaluation:</a:t>
            </a: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ends with a final test or a capstone project to </a:t>
            </a:r>
            <a:r>
              <a:rPr lang="en-US" sz="29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comprehension.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8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Logic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6564" y="1787277"/>
            <a:ext cx="7393242" cy="152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 time/day × Content length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Course duration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IQ, memory, concentration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determine the number of sessions, examples, and tests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structure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allows 5 one-on-one AI-led sessions per course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pace is fully personalized for each student</a:t>
            </a:r>
          </a:p>
        </p:txBody>
      </p:sp>
    </p:spTree>
    <p:extLst>
      <p:ext uri="{BB962C8B-B14F-4D97-AF65-F5344CB8AC3E}">
        <p14:creationId xmlns:p14="http://schemas.microsoft.com/office/powerpoint/2010/main" val="250765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4069"/>
            <a:ext cx="8596668" cy="5072332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5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387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Wingdings</vt:lpstr>
      <vt:lpstr>Wingdings 3</vt:lpstr>
      <vt:lpstr>Facet</vt:lpstr>
      <vt:lpstr>AI-Powered Personal Tutor: A Scalable, Adaptive Learning System for Enhanced Student Engagement</vt:lpstr>
      <vt:lpstr>Student Profile Parameters</vt:lpstr>
      <vt:lpstr>How Parameters Influence Learning</vt:lpstr>
      <vt:lpstr>Adaptive Learning Workflow</vt:lpstr>
      <vt:lpstr>Personalization Logic </vt:lpstr>
      <vt:lpstr>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Personalized Tutor System</dc:title>
  <dc:creator>HP</dc:creator>
  <cp:lastModifiedBy>HP</cp:lastModifiedBy>
  <cp:revision>4</cp:revision>
  <dcterms:created xsi:type="dcterms:W3CDTF">2025-04-05T16:18:54Z</dcterms:created>
  <dcterms:modified xsi:type="dcterms:W3CDTF">2025-04-05T17:35:41Z</dcterms:modified>
</cp:coreProperties>
</file>