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7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1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A40B-D588-46F9-A660-00E5D571195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C86B-8DBA-4135-967F-CE4287C2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oom.com/share/b2a1e6d058754a84a87a568e7d6a743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SRM Yearbook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17117" cy="244141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 dynamic web application made for 15IT304J- Web Programming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1600" b="1" u="sng" dirty="0" smtClean="0"/>
              <a:t>Team Details</a:t>
            </a:r>
          </a:p>
          <a:p>
            <a:r>
              <a:rPr lang="en-IN" sz="1600" dirty="0" smtClean="0"/>
              <a:t>Madhuri </a:t>
            </a:r>
            <a:r>
              <a:rPr lang="en-IN" sz="1600" dirty="0" err="1" smtClean="0"/>
              <a:t>Rudrabhatla</a:t>
            </a:r>
            <a:r>
              <a:rPr lang="en-IN" sz="1600" dirty="0" smtClean="0"/>
              <a:t>(RA1711003010263)</a:t>
            </a:r>
          </a:p>
          <a:p>
            <a:r>
              <a:rPr lang="en-IN" sz="1600" dirty="0" err="1" smtClean="0"/>
              <a:t>Saumya</a:t>
            </a:r>
            <a:r>
              <a:rPr lang="en-IN" sz="1600" dirty="0" smtClean="0"/>
              <a:t> </a:t>
            </a:r>
            <a:r>
              <a:rPr lang="en-IN" sz="1600" dirty="0" err="1" smtClean="0"/>
              <a:t>Awasthi</a:t>
            </a:r>
            <a:r>
              <a:rPr lang="en-IN" sz="1600" dirty="0" smtClean="0"/>
              <a:t>(RA1711003010233)</a:t>
            </a:r>
          </a:p>
          <a:p>
            <a:r>
              <a:rPr lang="en-IN" sz="1600" b="1" dirty="0" smtClean="0"/>
              <a:t>Submitted To: Ms S </a:t>
            </a:r>
            <a:r>
              <a:rPr lang="en-IN" sz="1600" b="1" dirty="0" err="1" smtClean="0"/>
              <a:t>Kanmani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3859922" y="4782208"/>
            <a:ext cx="4845269" cy="1192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Database connection and access using PHP PDO - fetch, prepare, execute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324"/>
            <a:ext cx="10515600" cy="5593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sz="2200" dirty="0" smtClean="0"/>
              <a:t>1.</a:t>
            </a:r>
            <a:r>
              <a:rPr lang="en-US" sz="1700" dirty="0" smtClean="0"/>
              <a:t>insert_profile</a:t>
            </a:r>
            <a:r>
              <a:rPr lang="en-US" sz="1700" dirty="0"/>
              <a:t>($_SESSION['</a:t>
            </a:r>
            <a:r>
              <a:rPr lang="en-US" sz="1700" dirty="0" err="1"/>
              <a:t>user_id</a:t>
            </a:r>
            <a:r>
              <a:rPr lang="en-US" sz="1700" dirty="0"/>
              <a:t>'], $_POST['</a:t>
            </a:r>
            <a:r>
              <a:rPr lang="en-US" sz="1700" dirty="0" err="1"/>
              <a:t>image_url</a:t>
            </a:r>
            <a:r>
              <a:rPr lang="en-US" sz="1700" dirty="0" smtClean="0"/>
              <a:t>'], </a:t>
            </a:r>
            <a:r>
              <a:rPr lang="en-US" sz="1700" dirty="0"/>
              <a:t> $_POST['</a:t>
            </a:r>
            <a:r>
              <a:rPr lang="en-US" sz="1700" dirty="0" err="1"/>
              <a:t>first_name</a:t>
            </a:r>
            <a:r>
              <a:rPr lang="en-US" sz="1700" dirty="0"/>
              <a:t>'], $_POST['</a:t>
            </a:r>
            <a:r>
              <a:rPr lang="en-US" sz="1700" dirty="0" err="1"/>
              <a:t>last_name</a:t>
            </a:r>
            <a:r>
              <a:rPr lang="en-US" sz="1700" dirty="0"/>
              <a:t>'], $_POST['email</a:t>
            </a:r>
            <a:r>
              <a:rPr lang="en-US" sz="1700" dirty="0" smtClean="0"/>
              <a:t>'], </a:t>
            </a:r>
            <a:r>
              <a:rPr lang="en-US" sz="1700" dirty="0"/>
              <a:t> $_POST['headline'], $_POST['summary</a:t>
            </a:r>
            <a:r>
              <a:rPr lang="en-US" sz="1700" dirty="0" smtClean="0"/>
              <a:t>']);</a:t>
            </a:r>
          </a:p>
          <a:p>
            <a:pPr marL="0" indent="0">
              <a:buNone/>
            </a:pPr>
            <a:r>
              <a:rPr lang="en-US" sz="1800" dirty="0" smtClean="0"/>
              <a:t>2. function </a:t>
            </a:r>
            <a:r>
              <a:rPr lang="en-US" sz="1800" dirty="0" err="1" smtClean="0"/>
              <a:t>insert_profile</a:t>
            </a:r>
            <a:r>
              <a:rPr lang="en-US" sz="1800" dirty="0" smtClean="0"/>
              <a:t>($</a:t>
            </a:r>
            <a:r>
              <a:rPr lang="en-US" sz="1800" dirty="0" err="1" smtClean="0"/>
              <a:t>uid</a:t>
            </a:r>
            <a:r>
              <a:rPr lang="en-US" sz="1800" dirty="0" smtClean="0"/>
              <a:t>, $</a:t>
            </a:r>
            <a:r>
              <a:rPr lang="en-US" sz="1800" dirty="0" err="1" smtClean="0"/>
              <a:t>img_url</a:t>
            </a:r>
            <a:r>
              <a:rPr lang="en-US" sz="1800" dirty="0" smtClean="0"/>
              <a:t>, $</a:t>
            </a:r>
            <a:r>
              <a:rPr lang="en-US" sz="1800" dirty="0" err="1" smtClean="0"/>
              <a:t>first_name</a:t>
            </a:r>
            <a:r>
              <a:rPr lang="en-US" sz="1800" dirty="0" smtClean="0"/>
              <a:t>, $</a:t>
            </a:r>
            <a:r>
              <a:rPr lang="en-US" sz="1800" dirty="0" err="1" smtClean="0"/>
              <a:t>last_name</a:t>
            </a:r>
            <a:r>
              <a:rPr lang="en-US" sz="1800" dirty="0" smtClean="0"/>
              <a:t>, $email, $headline, $sum) {</a:t>
            </a:r>
          </a:p>
          <a:p>
            <a:pPr marL="0" indent="0">
              <a:buNone/>
            </a:pPr>
            <a:r>
              <a:rPr lang="en-US" sz="1800" dirty="0" smtClean="0"/>
              <a:t>        </a:t>
            </a:r>
            <a:r>
              <a:rPr lang="en-US" sz="1800" dirty="0" err="1" smtClean="0"/>
              <a:t>pdo_query_s</a:t>
            </a:r>
            <a:r>
              <a:rPr lang="en-US" sz="1800" dirty="0" smtClean="0"/>
              <a:t>(SQL_INSERT_NEW_PROFILE,</a:t>
            </a:r>
          </a:p>
          <a:p>
            <a:pPr marL="0" indent="0">
              <a:buNone/>
            </a:pPr>
            <a:r>
              <a:rPr lang="en-US" sz="1800" dirty="0" smtClean="0"/>
              <a:t>            array(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':</a:t>
            </a:r>
            <a:r>
              <a:rPr lang="en-US" sz="1800" dirty="0" err="1" smtClean="0"/>
              <a:t>uid</a:t>
            </a:r>
            <a:r>
              <a:rPr lang="en-US" sz="1800" dirty="0" smtClean="0"/>
              <a:t>' =&gt; $</a:t>
            </a:r>
            <a:r>
              <a:rPr lang="en-US" sz="1800" dirty="0" err="1" smtClean="0"/>
              <a:t>uid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':</a:t>
            </a:r>
            <a:r>
              <a:rPr lang="en-US" sz="1800" dirty="0" err="1" smtClean="0"/>
              <a:t>img</a:t>
            </a:r>
            <a:r>
              <a:rPr lang="en-US" sz="1800" dirty="0" smtClean="0"/>
              <a:t>' =&gt; $</a:t>
            </a:r>
            <a:r>
              <a:rPr lang="en-US" sz="1800" dirty="0" err="1" smtClean="0"/>
              <a:t>img_url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':first' =&gt; $</a:t>
            </a:r>
            <a:r>
              <a:rPr lang="en-US" sz="1800" dirty="0" err="1" smtClean="0"/>
              <a:t>first_name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':last' =&gt; $</a:t>
            </a:r>
            <a:r>
              <a:rPr lang="en-US" sz="1800" dirty="0" err="1" smtClean="0"/>
              <a:t>last_name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':</a:t>
            </a:r>
            <a:r>
              <a:rPr lang="en-US" sz="1800" dirty="0" err="1" smtClean="0"/>
              <a:t>em</a:t>
            </a:r>
            <a:r>
              <a:rPr lang="en-US" sz="1800" dirty="0" smtClean="0"/>
              <a:t>' =&gt; $email,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':hl' =&gt; $headline,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':sum' =&gt; $sum  )   );}</a:t>
            </a:r>
          </a:p>
          <a:p>
            <a:pPr marL="0" indent="0">
              <a:buNone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93" t="7802" r="55367" b="68044"/>
          <a:stretch/>
        </p:blipFill>
        <p:spPr>
          <a:xfrm>
            <a:off x="756744" y="3137337"/>
            <a:ext cx="7162800" cy="3362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744" y="1912883"/>
            <a:ext cx="7554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define</a:t>
            </a:r>
            <a:r>
              <a:rPr lang="en-US" dirty="0"/>
              <a:t>('SQL_INSERT_NEW_PROFILE',</a:t>
            </a:r>
          </a:p>
          <a:p>
            <a:r>
              <a:rPr lang="en-US" dirty="0"/>
              <a:t>        'INSERT INTO profiles (</a:t>
            </a:r>
            <a:r>
              <a:rPr lang="en-US" dirty="0" err="1"/>
              <a:t>user_id</a:t>
            </a:r>
            <a:r>
              <a:rPr lang="en-US" dirty="0"/>
              <a:t>, </a:t>
            </a:r>
            <a:r>
              <a:rPr lang="en-US" dirty="0" err="1"/>
              <a:t>image_url</a:t>
            </a:r>
            <a:r>
              <a:rPr lang="en-US" dirty="0"/>
              <a:t>, </a:t>
            </a:r>
            <a:r>
              <a:rPr lang="en-US" dirty="0" err="1"/>
              <a:t>first_name</a:t>
            </a:r>
            <a:r>
              <a:rPr lang="en-US" dirty="0"/>
              <a:t>, 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r>
              <a:rPr lang="en-US" dirty="0"/>
              <a:t>        email, headline, summary) VALUES (:</a:t>
            </a:r>
            <a:r>
              <a:rPr lang="en-US" dirty="0" err="1"/>
              <a:t>uid</a:t>
            </a:r>
            <a:r>
              <a:rPr lang="en-US" dirty="0"/>
              <a:t>, :</a:t>
            </a:r>
            <a:r>
              <a:rPr lang="en-US" dirty="0" err="1"/>
              <a:t>img</a:t>
            </a:r>
            <a:r>
              <a:rPr lang="en-US" dirty="0"/>
              <a:t>, :first, :last, :</a:t>
            </a:r>
            <a:r>
              <a:rPr lang="en-US" dirty="0" err="1"/>
              <a:t>em</a:t>
            </a:r>
            <a:r>
              <a:rPr lang="en-US" dirty="0"/>
              <a:t>, :hl, :sum)');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1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Screenshots: (</a:t>
            </a:r>
            <a:r>
              <a:rPr lang="en-US" sz="3200" dirty="0" smtClean="0">
                <a:hlinkClick r:id="rId2"/>
              </a:rPr>
              <a:t>Click Here</a:t>
            </a:r>
            <a:r>
              <a:rPr lang="en-US" sz="3200" dirty="0" smtClean="0"/>
              <a:t> for Demo Video)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872" t="13599" r="37884" b="28672"/>
          <a:stretch/>
        </p:blipFill>
        <p:spPr>
          <a:xfrm>
            <a:off x="796159" y="1555531"/>
            <a:ext cx="4691416" cy="4582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7771" t="13044" r="47253" b="49732"/>
          <a:stretch/>
        </p:blipFill>
        <p:spPr>
          <a:xfrm>
            <a:off x="5723534" y="1460938"/>
            <a:ext cx="5578899" cy="46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0966" y="2349062"/>
            <a:ext cx="54706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Thankyou.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670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SRM yearbook is a dynamic web application which allows graduating students to create a memoir of their academic, and other highlights of their college life. 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000" dirty="0" err="1" smtClean="0"/>
              <a:t>Fuctionalities</a:t>
            </a:r>
            <a:r>
              <a:rPr lang="en-IN" sz="20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Add/ Create your profiles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Edit/Modify your profile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View Other </a:t>
            </a:r>
            <a:r>
              <a:rPr lang="en-IN" sz="2000" dirty="0" err="1" smtClean="0"/>
              <a:t>Batchmates</a:t>
            </a:r>
            <a:r>
              <a:rPr lang="en-IN" sz="2000" dirty="0" smtClean="0"/>
              <a:t>’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Added User security (others cannot modify/delete your profile)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2657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5372" cy="47853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Client Side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Front End Views- Html, CSS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Form Validation, Custom Functionality: </a:t>
            </a:r>
            <a:r>
              <a:rPr lang="en-IN" sz="2400" dirty="0" err="1" smtClean="0"/>
              <a:t>Javascript</a:t>
            </a:r>
            <a:endParaRPr lang="en-IN" sz="2400" dirty="0" smtClean="0"/>
          </a:p>
          <a:p>
            <a:r>
              <a:rPr lang="en-IN" sz="2400" b="1" dirty="0" smtClean="0"/>
              <a:t>Server side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Form validation: PHP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Session handling, redirections: PHP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Database Connection: PHP PDO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Database used: MYSQL (ADMINER)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Web Server: Apache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3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–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Html: </a:t>
            </a:r>
          </a:p>
          <a:p>
            <a:r>
              <a:rPr lang="en-IN" dirty="0" smtClean="0"/>
              <a:t>Semantic tags: head, body, header, div, footer – used to do sectioning of the webpage.</a:t>
            </a:r>
          </a:p>
          <a:p>
            <a:r>
              <a:rPr lang="en-IN" dirty="0" smtClean="0"/>
              <a:t>Script tag used to insert JS </a:t>
            </a:r>
          </a:p>
          <a:p>
            <a:r>
              <a:rPr lang="en-IN" dirty="0" smtClean="0"/>
              <a:t>Link </a:t>
            </a:r>
            <a:r>
              <a:rPr lang="en-IN" dirty="0" err="1" smtClean="0"/>
              <a:t>rel</a:t>
            </a:r>
            <a:r>
              <a:rPr lang="en-IN" dirty="0" smtClean="0"/>
              <a:t> used to link </a:t>
            </a:r>
            <a:r>
              <a:rPr lang="en-IN" dirty="0" err="1" smtClean="0"/>
              <a:t>css</a:t>
            </a:r>
            <a:r>
              <a:rPr lang="en-IN" dirty="0" smtClean="0"/>
              <a:t> stylesheet</a:t>
            </a:r>
          </a:p>
          <a:p>
            <a:r>
              <a:rPr lang="en-IN" dirty="0" smtClean="0"/>
              <a:t>Html tables Used to display User Data (summarised) &lt;table&gt;, &lt;</a:t>
            </a:r>
            <a:r>
              <a:rPr lang="en-IN" dirty="0" err="1" smtClean="0"/>
              <a:t>th</a:t>
            </a:r>
            <a:r>
              <a:rPr lang="en-IN" dirty="0" smtClean="0"/>
              <a:t>&gt;, &lt;td&gt;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1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Forms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93" t="53454" r="28638" b="11160"/>
          <a:stretch/>
        </p:blipFill>
        <p:spPr>
          <a:xfrm>
            <a:off x="838200" y="1876095"/>
            <a:ext cx="5951081" cy="2490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470" r="39118" b="13220"/>
          <a:stretch/>
        </p:blipFill>
        <p:spPr>
          <a:xfrm>
            <a:off x="75860" y="-15459569"/>
            <a:ext cx="7200000" cy="8095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871" t="14224" r="46051" b="12723"/>
          <a:stretch/>
        </p:blipFill>
        <p:spPr>
          <a:xfrm>
            <a:off x="6222124" y="527031"/>
            <a:ext cx="5532302" cy="61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96" t="7802" r="50611" b="32295"/>
          <a:stretch/>
        </p:blipFill>
        <p:spPr>
          <a:xfrm>
            <a:off x="625365" y="1550277"/>
            <a:ext cx="5464846" cy="5202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3046" y="1434663"/>
            <a:ext cx="53897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 err="1" smtClean="0"/>
              <a:t>Css</a:t>
            </a:r>
            <a:r>
              <a:rPr lang="en-IN" sz="2400" dirty="0" smtClean="0"/>
              <a:t> styling has been done to apply a common </a:t>
            </a:r>
            <a:r>
              <a:rPr lang="en-IN" sz="2400" dirty="0" err="1" smtClean="0"/>
              <a:t>color</a:t>
            </a:r>
            <a:r>
              <a:rPr lang="en-IN" sz="2400" dirty="0" smtClean="0"/>
              <a:t> theme to the different pages, to add spacing between DOM elements and to style the html tables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 smtClean="0"/>
              <a:t>Font, background, </a:t>
            </a:r>
            <a:r>
              <a:rPr lang="en-IN" sz="2400" b="1" dirty="0" err="1" smtClean="0"/>
              <a:t>color</a:t>
            </a:r>
            <a:r>
              <a:rPr lang="en-IN" sz="2400" b="1" dirty="0" smtClean="0"/>
              <a:t>,</a:t>
            </a:r>
            <a:r>
              <a:rPr lang="en-IN" sz="2400" dirty="0" smtClean="0"/>
              <a:t> used to style the overall page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 smtClean="0"/>
              <a:t>Padding, border, text-decoration </a:t>
            </a:r>
            <a:r>
              <a:rPr lang="en-IN" sz="2400" dirty="0" smtClean="0"/>
              <a:t>used to convert links into buttons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 smtClean="0"/>
              <a:t>Table, </a:t>
            </a:r>
            <a:r>
              <a:rPr lang="en-IN" sz="2400" b="1" dirty="0" err="1" smtClean="0"/>
              <a:t>th</a:t>
            </a:r>
            <a:r>
              <a:rPr lang="en-IN" sz="2400" b="1" dirty="0" smtClean="0"/>
              <a:t>, td, </a:t>
            </a:r>
            <a:r>
              <a:rPr lang="en-IN" sz="2400" dirty="0" smtClean="0"/>
              <a:t>used for table styling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 err="1" smtClean="0"/>
              <a:t>Tr:nth</a:t>
            </a:r>
            <a:r>
              <a:rPr lang="en-IN" sz="2400" b="1" dirty="0" smtClean="0"/>
              <a:t>- child (even)- </a:t>
            </a:r>
            <a:r>
              <a:rPr lang="en-IN" sz="2400" dirty="0" smtClean="0"/>
              <a:t>CSS Selectors-  used for adding striped pattern to table for better viewing.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93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has been used for 2 functions in this </a:t>
            </a:r>
            <a:r>
              <a:rPr lang="en-IN" dirty="0" err="1" smtClean="0"/>
              <a:t>application:Client</a:t>
            </a:r>
            <a:r>
              <a:rPr lang="en-IN" dirty="0" smtClean="0"/>
              <a:t> Side Form validation and custom functions.</a:t>
            </a:r>
          </a:p>
          <a:p>
            <a:r>
              <a:rPr lang="en-IN" dirty="0" smtClean="0"/>
              <a:t>Form Validation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01" t="7509" r="56299" b="51982"/>
          <a:stretch/>
        </p:blipFill>
        <p:spPr>
          <a:xfrm>
            <a:off x="838200" y="3468414"/>
            <a:ext cx="3878317" cy="29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8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functions in JS – Dynamic Forms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54" t="7199" r="47282" b="22030"/>
          <a:stretch/>
        </p:blipFill>
        <p:spPr>
          <a:xfrm>
            <a:off x="940677" y="1399863"/>
            <a:ext cx="5008180" cy="53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1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Implementation-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Instance: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629" t="12539" r="18871" b="39409"/>
          <a:stretch/>
        </p:blipFill>
        <p:spPr>
          <a:xfrm>
            <a:off x="903890" y="2501462"/>
            <a:ext cx="8197956" cy="34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6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SRM Yearbook</vt:lpstr>
      <vt:lpstr>Introduction</vt:lpstr>
      <vt:lpstr>Technologies used</vt:lpstr>
      <vt:lpstr>Implementation – Client Side</vt:lpstr>
      <vt:lpstr>Html Forms</vt:lpstr>
      <vt:lpstr>CSS</vt:lpstr>
      <vt:lpstr>Javascript</vt:lpstr>
      <vt:lpstr>Custom functions in JS – Dynamic Forms</vt:lpstr>
      <vt:lpstr>Implementation- Server Side</vt:lpstr>
      <vt:lpstr>Database connection and access using PHP PDO - fetch, prepare, execute</vt:lpstr>
      <vt:lpstr>PowerPoint Presentation</vt:lpstr>
      <vt:lpstr>Screenshots: (Click Here for Demo Video)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Yearbook</dc:title>
  <dc:creator>Microsoft account</dc:creator>
  <cp:lastModifiedBy>Microsoft account</cp:lastModifiedBy>
  <cp:revision>8</cp:revision>
  <dcterms:created xsi:type="dcterms:W3CDTF">2020-11-04T07:34:14Z</dcterms:created>
  <dcterms:modified xsi:type="dcterms:W3CDTF">2020-11-04T09:58:09Z</dcterms:modified>
</cp:coreProperties>
</file>