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E15F-5132-451C-A8F2-EA3F50193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67FA4-8A7D-4644-AEAE-938216A62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82085-5B0F-44DB-86DF-59FFCE21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60CB-E8A4-4D52-8821-7D6DEFE39C8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FE4AD-95C8-4582-B58B-74D35A64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2BC38-9929-4CD1-A146-A957DC94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FF40-177D-4F6B-A966-2EB6752D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1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06E9-B252-4463-9656-D75C9526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FDF6C-E011-43EE-A1CE-7FD777958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F8AA0-B7C6-4D5B-84D6-B30519FD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60CB-E8A4-4D52-8821-7D6DEFE39C8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5FC29-D60F-4723-AA52-B8D1AB4B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B2682-12F4-4637-9AEA-003F89B8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FF40-177D-4F6B-A966-2EB6752D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6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4B690A-FA06-443F-ACC9-8CA230347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E2DBF-592A-460E-A6B7-16DAA522F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9472C-C921-42DE-80AC-35A955A4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60CB-E8A4-4D52-8821-7D6DEFE39C8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DBB31-0F35-4295-9152-0695A65A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015A2-A44E-43B8-8A53-A49F6DA7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FF40-177D-4F6B-A966-2EB6752D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5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3E61-3797-4DA2-969A-813398F69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D2C57-7224-41FC-878B-42946F594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CCE0E-29AD-43C9-B48F-95FADBB4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60CB-E8A4-4D52-8821-7D6DEFE39C8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C754D-A45B-4080-B3E9-0C193111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F0E6F-4215-4576-975E-6BCCC413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FF40-177D-4F6B-A966-2EB6752D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4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D2BD-0B1D-41B2-813A-AF0B1EF09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5B209-837F-4EA4-9F59-E1FA409F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FBCB7-0E5C-48EF-9347-C0467780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60CB-E8A4-4D52-8821-7D6DEFE39C8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457CD-B0B4-4946-B96D-F0187CD6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CBE0D-1214-4013-A9FF-2B39EDCF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FF40-177D-4F6B-A966-2EB6752D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8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915-4F80-46E7-9E36-9033629C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9C7DB-5E10-47BF-A0F5-C84C42C30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3B827-4872-41BB-AAD1-27FE4AF80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553DE-9766-4396-910F-9FD1E0E6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60CB-E8A4-4D52-8821-7D6DEFE39C8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B3825-4A84-447F-841F-25FAFBC2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10E7E-EA9A-4B54-82C6-BBBE6B6D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FF40-177D-4F6B-A966-2EB6752D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5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5CDE-7A94-4F11-8129-34A91841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9F8A9-61C1-49A7-9E9C-F94D5C534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086A2-63BB-4589-91F0-258F56B92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FE1B9-7036-4925-AFE6-E7ECC0C04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E6AF0F-EDCE-455C-845C-4AE1D0EC7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4EFFF-9725-4F7D-8C57-52611693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60CB-E8A4-4D52-8821-7D6DEFE39C8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D937E-141B-42E9-9E84-F419A7E7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BBFF15-DFB5-4ACA-9EF7-E13E53A2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FF40-177D-4F6B-A966-2EB6752D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5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08B6-C0CE-46A1-AAB8-8D07AFE9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0DEE3-B950-4246-8C91-409753E5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60CB-E8A4-4D52-8821-7D6DEFE39C8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E816D-BFB9-44E7-8894-AFD5C1CD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9CA30-2D7D-492F-A45E-0260AC35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FF40-177D-4F6B-A966-2EB6752D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2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9AF998-3BE4-4323-AF57-86F8565C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60CB-E8A4-4D52-8821-7D6DEFE39C8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92D74-BE8E-4891-8F60-8DAAE501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25AAC-A718-47A0-B0EF-B9732E8D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FF40-177D-4F6B-A966-2EB6752D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4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711A-53C1-4283-B620-4A80635C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D856D-D2B8-4255-8F53-E12AF4EBB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F625A-A1A4-4E91-804D-DC8A6D593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D7FA1-0EF9-4E11-B38D-2AF560E9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60CB-E8A4-4D52-8821-7D6DEFE39C8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33AD3-12D2-4A1D-8F9D-7ACE36F3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3E459-9028-40B9-A39C-7842F03B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FF40-177D-4F6B-A966-2EB6752D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2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15AC-64A5-4CF4-9393-49DF109B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8F02C-C012-4B8F-BCEB-65C5398C6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7DA19-AE7D-4B35-A668-1E6113C7F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34307-F905-49E6-9B66-CD977631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60CB-E8A4-4D52-8821-7D6DEFE39C8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C6371-32E0-42F7-A544-23194BBD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6F984-B818-4B17-9628-84D6C9D0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FF40-177D-4F6B-A966-2EB6752D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230A0-04DF-4540-8FBA-9F061CAE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0021-6AC1-4F6F-940B-716D83CB1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9B897-3BD5-436F-BD34-0C81EEA93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860CB-E8A4-4D52-8821-7D6DEFE39C86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6EE69-6778-4410-899E-818C7B32C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F937A-BD80-4C6B-876B-80A4C4B63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6FF40-177D-4F6B-A966-2EB6752D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8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65D73-8455-4707-B778-9467E0402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DB3FB-22FB-4DFA-BB59-4AAAFD5FB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6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helo</dc:title>
  <dc:creator>USER</dc:creator>
  <cp:lastModifiedBy>USER</cp:lastModifiedBy>
  <cp:revision>1</cp:revision>
  <dcterms:created xsi:type="dcterms:W3CDTF">2021-04-16T21:32:38Z</dcterms:created>
  <dcterms:modified xsi:type="dcterms:W3CDTF">2021-04-16T21:32:53Z</dcterms:modified>
</cp:coreProperties>
</file>