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9" r:id="rId2"/>
    <p:sldId id="260" r:id="rId3"/>
    <p:sldId id="264" r:id="rId4"/>
    <p:sldId id="261" r:id="rId5"/>
    <p:sldId id="262" r:id="rId6"/>
    <p:sldId id="263" r:id="rId7"/>
    <p:sldId id="265" r:id="rId8"/>
    <p:sldId id="266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C3959C-2FBC-4F1B-A758-1BF47782BCD2}" v="71" dt="2021-04-06T01:45:14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hyperlink" Target="mailto:marali@gmail.com" TargetMode="Externa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mailto:marali@gmail.com" TargetMode="External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AF87ED-FE82-4F60-8836-BBF104A346D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74CBB30-E6BD-48B3-B8DB-C27891ABBFA1}">
      <dgm:prSet/>
      <dgm:spPr/>
      <dgm:t>
        <a:bodyPr/>
        <a:lstStyle/>
        <a:p>
          <a:r>
            <a:rPr lang="en-US"/>
            <a:t>Login</a:t>
          </a:r>
        </a:p>
      </dgm:t>
    </dgm:pt>
    <dgm:pt modelId="{F44CDDBD-0D0C-4990-900C-0BED6F2F318C}" type="parTrans" cxnId="{EB0EFBE4-9883-4297-B0E3-2154F8711D69}">
      <dgm:prSet/>
      <dgm:spPr/>
      <dgm:t>
        <a:bodyPr/>
        <a:lstStyle/>
        <a:p>
          <a:endParaRPr lang="en-US"/>
        </a:p>
      </dgm:t>
    </dgm:pt>
    <dgm:pt modelId="{5C2CB3A4-804B-47E9-B5FC-5F3C0461DF7D}" type="sibTrans" cxnId="{EB0EFBE4-9883-4297-B0E3-2154F8711D69}">
      <dgm:prSet/>
      <dgm:spPr/>
      <dgm:t>
        <a:bodyPr/>
        <a:lstStyle/>
        <a:p>
          <a:endParaRPr lang="en-US"/>
        </a:p>
      </dgm:t>
    </dgm:pt>
    <dgm:pt modelId="{8E763E36-6440-408D-8BF6-D2B408CC624B}">
      <dgm:prSet/>
      <dgm:spPr/>
      <dgm:t>
        <a:bodyPr/>
        <a:lstStyle/>
        <a:p>
          <a:r>
            <a:rPr lang="en-US"/>
            <a:t>Sign up</a:t>
          </a:r>
        </a:p>
      </dgm:t>
    </dgm:pt>
    <dgm:pt modelId="{84314AD9-F63F-49CA-8080-283983312988}" type="parTrans" cxnId="{6CA9D54C-86B9-45C3-A783-2FE8B1C12ED5}">
      <dgm:prSet/>
      <dgm:spPr/>
      <dgm:t>
        <a:bodyPr/>
        <a:lstStyle/>
        <a:p>
          <a:endParaRPr lang="en-US"/>
        </a:p>
      </dgm:t>
    </dgm:pt>
    <dgm:pt modelId="{FF577D71-9ACE-4C91-AEB4-C223B46468D7}" type="sibTrans" cxnId="{6CA9D54C-86B9-45C3-A783-2FE8B1C12ED5}">
      <dgm:prSet/>
      <dgm:spPr/>
      <dgm:t>
        <a:bodyPr/>
        <a:lstStyle/>
        <a:p>
          <a:endParaRPr lang="en-US"/>
        </a:p>
      </dgm:t>
    </dgm:pt>
    <dgm:pt modelId="{DB83B2FA-A9A7-49D9-BCEC-149D7C0FF707}">
      <dgm:prSet/>
      <dgm:spPr/>
      <dgm:t>
        <a:bodyPr/>
        <a:lstStyle/>
        <a:p>
          <a:r>
            <a:rPr lang="en-US"/>
            <a:t>Logout</a:t>
          </a:r>
        </a:p>
      </dgm:t>
    </dgm:pt>
    <dgm:pt modelId="{F8BE5518-6254-497D-8246-AAA37385F00C}" type="parTrans" cxnId="{E1C4ADA9-742C-492B-A2E5-33A36A9E9327}">
      <dgm:prSet/>
      <dgm:spPr/>
      <dgm:t>
        <a:bodyPr/>
        <a:lstStyle/>
        <a:p>
          <a:endParaRPr lang="en-US"/>
        </a:p>
      </dgm:t>
    </dgm:pt>
    <dgm:pt modelId="{FACA05DF-2432-4DBF-87E2-B10CF00054B6}" type="sibTrans" cxnId="{E1C4ADA9-742C-492B-A2E5-33A36A9E9327}">
      <dgm:prSet/>
      <dgm:spPr/>
      <dgm:t>
        <a:bodyPr/>
        <a:lstStyle/>
        <a:p>
          <a:endParaRPr lang="en-US"/>
        </a:p>
      </dgm:t>
    </dgm:pt>
    <dgm:pt modelId="{05DA0CA1-3BE0-4C67-B0CF-01B88473DD02}">
      <dgm:prSet/>
      <dgm:spPr/>
      <dgm:t>
        <a:bodyPr/>
        <a:lstStyle/>
        <a:p>
          <a:r>
            <a:rPr lang="en-US"/>
            <a:t>Newsletter subscription</a:t>
          </a:r>
        </a:p>
      </dgm:t>
    </dgm:pt>
    <dgm:pt modelId="{70AE4794-CFE1-43DC-82E2-A5843CC6FAFA}" type="parTrans" cxnId="{17616904-81C9-4D37-9AC1-B34DABA5976C}">
      <dgm:prSet/>
      <dgm:spPr/>
      <dgm:t>
        <a:bodyPr/>
        <a:lstStyle/>
        <a:p>
          <a:endParaRPr lang="en-US"/>
        </a:p>
      </dgm:t>
    </dgm:pt>
    <dgm:pt modelId="{033DEFAC-FA38-441C-9186-77E8A63AA340}" type="sibTrans" cxnId="{17616904-81C9-4D37-9AC1-B34DABA5976C}">
      <dgm:prSet/>
      <dgm:spPr/>
      <dgm:t>
        <a:bodyPr/>
        <a:lstStyle/>
        <a:p>
          <a:endParaRPr lang="en-US"/>
        </a:p>
      </dgm:t>
    </dgm:pt>
    <dgm:pt modelId="{4DEED0D7-9708-4DEC-B888-3DD314D9051A}">
      <dgm:prSet/>
      <dgm:spPr/>
      <dgm:t>
        <a:bodyPr/>
        <a:lstStyle/>
        <a:p>
          <a:r>
            <a:rPr lang="en-US"/>
            <a:t>Navigation</a:t>
          </a:r>
        </a:p>
      </dgm:t>
    </dgm:pt>
    <dgm:pt modelId="{4D65F2D4-BD9C-499E-9F04-77BB9FB67AC1}" type="parTrans" cxnId="{0FB94FFB-3F91-4151-A650-7EF6E7E1AE8A}">
      <dgm:prSet/>
      <dgm:spPr/>
      <dgm:t>
        <a:bodyPr/>
        <a:lstStyle/>
        <a:p>
          <a:endParaRPr lang="en-US"/>
        </a:p>
      </dgm:t>
    </dgm:pt>
    <dgm:pt modelId="{9A189B7F-07C9-4762-808F-1B31513CC463}" type="sibTrans" cxnId="{0FB94FFB-3F91-4151-A650-7EF6E7E1AE8A}">
      <dgm:prSet/>
      <dgm:spPr/>
      <dgm:t>
        <a:bodyPr/>
        <a:lstStyle/>
        <a:p>
          <a:endParaRPr lang="en-US"/>
        </a:p>
      </dgm:t>
    </dgm:pt>
    <dgm:pt modelId="{60172E33-C406-4745-B38E-9296B437A8EE}">
      <dgm:prSet/>
      <dgm:spPr/>
      <dgm:t>
        <a:bodyPr/>
        <a:lstStyle/>
        <a:p>
          <a:r>
            <a:rPr lang="en-US"/>
            <a:t>Cart Checkout</a:t>
          </a:r>
        </a:p>
      </dgm:t>
    </dgm:pt>
    <dgm:pt modelId="{8C985651-35DF-46D2-A879-D4A23D6332AB}" type="parTrans" cxnId="{A1EE0810-D1A5-4AE4-94BE-0DA53783821B}">
      <dgm:prSet/>
      <dgm:spPr/>
      <dgm:t>
        <a:bodyPr/>
        <a:lstStyle/>
        <a:p>
          <a:endParaRPr lang="en-US"/>
        </a:p>
      </dgm:t>
    </dgm:pt>
    <dgm:pt modelId="{1376351D-1D78-47FE-B6F1-730E320C8310}" type="sibTrans" cxnId="{A1EE0810-D1A5-4AE4-94BE-0DA53783821B}">
      <dgm:prSet/>
      <dgm:spPr/>
      <dgm:t>
        <a:bodyPr/>
        <a:lstStyle/>
        <a:p>
          <a:endParaRPr lang="en-US"/>
        </a:p>
      </dgm:t>
    </dgm:pt>
    <dgm:pt modelId="{420FE50C-DBAE-4A7E-9BB3-97EB9E4C1FE9}" type="pres">
      <dgm:prSet presAssocID="{FAAF87ED-FE82-4F60-8836-BBF104A346DC}" presName="root" presStyleCnt="0">
        <dgm:presLayoutVars>
          <dgm:dir/>
          <dgm:resizeHandles val="exact"/>
        </dgm:presLayoutVars>
      </dgm:prSet>
      <dgm:spPr/>
    </dgm:pt>
    <dgm:pt modelId="{2C1F3451-ED32-4261-BBEA-FBE1CF1B3C1F}" type="pres">
      <dgm:prSet presAssocID="{774CBB30-E6BD-48B3-B8DB-C27891ABBFA1}" presName="compNode" presStyleCnt="0"/>
      <dgm:spPr/>
    </dgm:pt>
    <dgm:pt modelId="{363EF18B-4818-47A0-BE72-3208001591A6}" type="pres">
      <dgm:prSet presAssocID="{774CBB30-E6BD-48B3-B8DB-C27891ABBFA1}" presName="bgRect" presStyleLbl="bgShp" presStyleIdx="0" presStyleCnt="6"/>
      <dgm:spPr/>
    </dgm:pt>
    <dgm:pt modelId="{95D06DBD-520C-4145-BB2B-1F01D2DC0ED0}" type="pres">
      <dgm:prSet presAssocID="{774CBB30-E6BD-48B3-B8DB-C27891ABBFA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54A6ED0-1469-449E-B061-582F3043493E}" type="pres">
      <dgm:prSet presAssocID="{774CBB30-E6BD-48B3-B8DB-C27891ABBFA1}" presName="spaceRect" presStyleCnt="0"/>
      <dgm:spPr/>
    </dgm:pt>
    <dgm:pt modelId="{46553614-A18F-4343-A5EF-2D2807F72F12}" type="pres">
      <dgm:prSet presAssocID="{774CBB30-E6BD-48B3-B8DB-C27891ABBFA1}" presName="parTx" presStyleLbl="revTx" presStyleIdx="0" presStyleCnt="6">
        <dgm:presLayoutVars>
          <dgm:chMax val="0"/>
          <dgm:chPref val="0"/>
        </dgm:presLayoutVars>
      </dgm:prSet>
      <dgm:spPr/>
    </dgm:pt>
    <dgm:pt modelId="{ACCF71EC-98B4-4710-9852-EC646298F2BF}" type="pres">
      <dgm:prSet presAssocID="{5C2CB3A4-804B-47E9-B5FC-5F3C0461DF7D}" presName="sibTrans" presStyleCnt="0"/>
      <dgm:spPr/>
    </dgm:pt>
    <dgm:pt modelId="{9DD34F83-E8DB-4E5A-8C3E-062189D60C82}" type="pres">
      <dgm:prSet presAssocID="{8E763E36-6440-408D-8BF6-D2B408CC624B}" presName="compNode" presStyleCnt="0"/>
      <dgm:spPr/>
    </dgm:pt>
    <dgm:pt modelId="{6CD28861-4346-4617-BCED-79F360493E8A}" type="pres">
      <dgm:prSet presAssocID="{8E763E36-6440-408D-8BF6-D2B408CC624B}" presName="bgRect" presStyleLbl="bgShp" presStyleIdx="1" presStyleCnt="6"/>
      <dgm:spPr/>
    </dgm:pt>
    <dgm:pt modelId="{7CB1AF42-4E64-4B8C-A02F-8B0337BE92AD}" type="pres">
      <dgm:prSet presAssocID="{8E763E36-6440-408D-8BF6-D2B408CC624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260BF6DB-8EB9-4EEE-9659-B22C7E8CBE40}" type="pres">
      <dgm:prSet presAssocID="{8E763E36-6440-408D-8BF6-D2B408CC624B}" presName="spaceRect" presStyleCnt="0"/>
      <dgm:spPr/>
    </dgm:pt>
    <dgm:pt modelId="{593708DB-911B-4529-AA9F-4207537F93CC}" type="pres">
      <dgm:prSet presAssocID="{8E763E36-6440-408D-8BF6-D2B408CC624B}" presName="parTx" presStyleLbl="revTx" presStyleIdx="1" presStyleCnt="6">
        <dgm:presLayoutVars>
          <dgm:chMax val="0"/>
          <dgm:chPref val="0"/>
        </dgm:presLayoutVars>
      </dgm:prSet>
      <dgm:spPr/>
    </dgm:pt>
    <dgm:pt modelId="{8BD44B58-CBC9-4E64-9226-C21C6B2F0E9B}" type="pres">
      <dgm:prSet presAssocID="{FF577D71-9ACE-4C91-AEB4-C223B46468D7}" presName="sibTrans" presStyleCnt="0"/>
      <dgm:spPr/>
    </dgm:pt>
    <dgm:pt modelId="{7D48CEFE-12C2-471B-BEE8-01DFF754E109}" type="pres">
      <dgm:prSet presAssocID="{DB83B2FA-A9A7-49D9-BCEC-149D7C0FF707}" presName="compNode" presStyleCnt="0"/>
      <dgm:spPr/>
    </dgm:pt>
    <dgm:pt modelId="{877C8BC1-1C4F-457E-A139-22E1CAF7CA43}" type="pres">
      <dgm:prSet presAssocID="{DB83B2FA-A9A7-49D9-BCEC-149D7C0FF707}" presName="bgRect" presStyleLbl="bgShp" presStyleIdx="2" presStyleCnt="6"/>
      <dgm:spPr/>
    </dgm:pt>
    <dgm:pt modelId="{8DC7E544-C7A2-4562-9D2B-4258B00BF922}" type="pres">
      <dgm:prSet presAssocID="{DB83B2FA-A9A7-49D9-BCEC-149D7C0FF70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nut"/>
        </a:ext>
      </dgm:extLst>
    </dgm:pt>
    <dgm:pt modelId="{8CD592ED-D0AF-4672-B896-F2826324EA2B}" type="pres">
      <dgm:prSet presAssocID="{DB83B2FA-A9A7-49D9-BCEC-149D7C0FF707}" presName="spaceRect" presStyleCnt="0"/>
      <dgm:spPr/>
    </dgm:pt>
    <dgm:pt modelId="{3D331B99-1799-4174-A41B-2DB8B817459C}" type="pres">
      <dgm:prSet presAssocID="{DB83B2FA-A9A7-49D9-BCEC-149D7C0FF707}" presName="parTx" presStyleLbl="revTx" presStyleIdx="2" presStyleCnt="6">
        <dgm:presLayoutVars>
          <dgm:chMax val="0"/>
          <dgm:chPref val="0"/>
        </dgm:presLayoutVars>
      </dgm:prSet>
      <dgm:spPr/>
    </dgm:pt>
    <dgm:pt modelId="{F2CD3BE0-2D2F-4BB8-A666-22546B9462D3}" type="pres">
      <dgm:prSet presAssocID="{FACA05DF-2432-4DBF-87E2-B10CF00054B6}" presName="sibTrans" presStyleCnt="0"/>
      <dgm:spPr/>
    </dgm:pt>
    <dgm:pt modelId="{31D9F8A7-2294-4656-8591-DF39D8945911}" type="pres">
      <dgm:prSet presAssocID="{05DA0CA1-3BE0-4C67-B0CF-01B88473DD02}" presName="compNode" presStyleCnt="0"/>
      <dgm:spPr/>
    </dgm:pt>
    <dgm:pt modelId="{888886C3-DB5B-4607-9B38-571CC63F0CD8}" type="pres">
      <dgm:prSet presAssocID="{05DA0CA1-3BE0-4C67-B0CF-01B88473DD02}" presName="bgRect" presStyleLbl="bgShp" presStyleIdx="3" presStyleCnt="6"/>
      <dgm:spPr/>
    </dgm:pt>
    <dgm:pt modelId="{A977F9F6-737A-46E1-8898-D100CD886098}" type="pres">
      <dgm:prSet presAssocID="{05DA0CA1-3BE0-4C67-B0CF-01B88473DD0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55524B55-8B97-4FFE-AEE5-452FA592B0C2}" type="pres">
      <dgm:prSet presAssocID="{05DA0CA1-3BE0-4C67-B0CF-01B88473DD02}" presName="spaceRect" presStyleCnt="0"/>
      <dgm:spPr/>
    </dgm:pt>
    <dgm:pt modelId="{E23356A8-6251-49F2-997F-EF075F6A3626}" type="pres">
      <dgm:prSet presAssocID="{05DA0CA1-3BE0-4C67-B0CF-01B88473DD02}" presName="parTx" presStyleLbl="revTx" presStyleIdx="3" presStyleCnt="6">
        <dgm:presLayoutVars>
          <dgm:chMax val="0"/>
          <dgm:chPref val="0"/>
        </dgm:presLayoutVars>
      </dgm:prSet>
      <dgm:spPr/>
    </dgm:pt>
    <dgm:pt modelId="{1FEB2989-7776-4134-B0FB-1699FE0DDB6A}" type="pres">
      <dgm:prSet presAssocID="{033DEFAC-FA38-441C-9186-77E8A63AA340}" presName="sibTrans" presStyleCnt="0"/>
      <dgm:spPr/>
    </dgm:pt>
    <dgm:pt modelId="{CEDB8C93-B2C2-4173-B325-FF8F5B8BB27F}" type="pres">
      <dgm:prSet presAssocID="{4DEED0D7-9708-4DEC-B888-3DD314D9051A}" presName="compNode" presStyleCnt="0"/>
      <dgm:spPr/>
    </dgm:pt>
    <dgm:pt modelId="{42EFB17A-C3CB-4D39-9476-2AAFD26D1318}" type="pres">
      <dgm:prSet presAssocID="{4DEED0D7-9708-4DEC-B888-3DD314D9051A}" presName="bgRect" presStyleLbl="bgShp" presStyleIdx="4" presStyleCnt="6"/>
      <dgm:spPr/>
    </dgm:pt>
    <dgm:pt modelId="{42CE65F7-EED0-42EF-92CC-222F720D1EA0}" type="pres">
      <dgm:prSet presAssocID="{4DEED0D7-9708-4DEC-B888-3DD314D9051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ass"/>
        </a:ext>
      </dgm:extLst>
    </dgm:pt>
    <dgm:pt modelId="{C6CFB7AF-3FC9-4E2F-9430-5174DB575B85}" type="pres">
      <dgm:prSet presAssocID="{4DEED0D7-9708-4DEC-B888-3DD314D9051A}" presName="spaceRect" presStyleCnt="0"/>
      <dgm:spPr/>
    </dgm:pt>
    <dgm:pt modelId="{42625EA5-910F-4A09-BC42-E6C2B1D6AEF7}" type="pres">
      <dgm:prSet presAssocID="{4DEED0D7-9708-4DEC-B888-3DD314D9051A}" presName="parTx" presStyleLbl="revTx" presStyleIdx="4" presStyleCnt="6">
        <dgm:presLayoutVars>
          <dgm:chMax val="0"/>
          <dgm:chPref val="0"/>
        </dgm:presLayoutVars>
      </dgm:prSet>
      <dgm:spPr/>
    </dgm:pt>
    <dgm:pt modelId="{C3D62352-E60A-4704-A48C-7ABF90D3E0EA}" type="pres">
      <dgm:prSet presAssocID="{9A189B7F-07C9-4762-808F-1B31513CC463}" presName="sibTrans" presStyleCnt="0"/>
      <dgm:spPr/>
    </dgm:pt>
    <dgm:pt modelId="{A27EB87E-0286-4557-A723-BC589ABBF36D}" type="pres">
      <dgm:prSet presAssocID="{60172E33-C406-4745-B38E-9296B437A8EE}" presName="compNode" presStyleCnt="0"/>
      <dgm:spPr/>
    </dgm:pt>
    <dgm:pt modelId="{C1EEE32A-7156-4CBE-9793-B8F221CFC994}" type="pres">
      <dgm:prSet presAssocID="{60172E33-C406-4745-B38E-9296B437A8EE}" presName="bgRect" presStyleLbl="bgShp" presStyleIdx="5" presStyleCnt="6"/>
      <dgm:spPr/>
    </dgm:pt>
    <dgm:pt modelId="{C0B57407-787E-496A-8F6D-612C135F0230}" type="pres">
      <dgm:prSet presAssocID="{60172E33-C406-4745-B38E-9296B437A8E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72ED14B8-E8AC-445D-8AD6-7DB83D51B4BD}" type="pres">
      <dgm:prSet presAssocID="{60172E33-C406-4745-B38E-9296B437A8EE}" presName="spaceRect" presStyleCnt="0"/>
      <dgm:spPr/>
    </dgm:pt>
    <dgm:pt modelId="{652B6C76-5F9C-4210-B97A-B7117318895D}" type="pres">
      <dgm:prSet presAssocID="{60172E33-C406-4745-B38E-9296B437A8E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7A24C02-E4A9-439E-B31C-3765003E39BC}" type="presOf" srcId="{774CBB30-E6BD-48B3-B8DB-C27891ABBFA1}" destId="{46553614-A18F-4343-A5EF-2D2807F72F12}" srcOrd="0" destOrd="0" presId="urn:microsoft.com/office/officeart/2018/2/layout/IconVerticalSolidList"/>
    <dgm:cxn modelId="{17616904-81C9-4D37-9AC1-B34DABA5976C}" srcId="{FAAF87ED-FE82-4F60-8836-BBF104A346DC}" destId="{05DA0CA1-3BE0-4C67-B0CF-01B88473DD02}" srcOrd="3" destOrd="0" parTransId="{70AE4794-CFE1-43DC-82E2-A5843CC6FAFA}" sibTransId="{033DEFAC-FA38-441C-9186-77E8A63AA340}"/>
    <dgm:cxn modelId="{A1EE0810-D1A5-4AE4-94BE-0DA53783821B}" srcId="{FAAF87ED-FE82-4F60-8836-BBF104A346DC}" destId="{60172E33-C406-4745-B38E-9296B437A8EE}" srcOrd="5" destOrd="0" parTransId="{8C985651-35DF-46D2-A879-D4A23D6332AB}" sibTransId="{1376351D-1D78-47FE-B6F1-730E320C8310}"/>
    <dgm:cxn modelId="{D2C8E530-2FB3-4A10-A176-1AA53D5AE0BE}" type="presOf" srcId="{DB83B2FA-A9A7-49D9-BCEC-149D7C0FF707}" destId="{3D331B99-1799-4174-A41B-2DB8B817459C}" srcOrd="0" destOrd="0" presId="urn:microsoft.com/office/officeart/2018/2/layout/IconVerticalSolidList"/>
    <dgm:cxn modelId="{4B85C346-93C1-4D1A-B980-011C923DFD71}" type="presOf" srcId="{FAAF87ED-FE82-4F60-8836-BBF104A346DC}" destId="{420FE50C-DBAE-4A7E-9BB3-97EB9E4C1FE9}" srcOrd="0" destOrd="0" presId="urn:microsoft.com/office/officeart/2018/2/layout/IconVerticalSolidList"/>
    <dgm:cxn modelId="{6CA9D54C-86B9-45C3-A783-2FE8B1C12ED5}" srcId="{FAAF87ED-FE82-4F60-8836-BBF104A346DC}" destId="{8E763E36-6440-408D-8BF6-D2B408CC624B}" srcOrd="1" destOrd="0" parTransId="{84314AD9-F63F-49CA-8080-283983312988}" sibTransId="{FF577D71-9ACE-4C91-AEB4-C223B46468D7}"/>
    <dgm:cxn modelId="{4E7F2A7F-FACA-4D6D-AC69-5F910A04354D}" type="presOf" srcId="{05DA0CA1-3BE0-4C67-B0CF-01B88473DD02}" destId="{E23356A8-6251-49F2-997F-EF075F6A3626}" srcOrd="0" destOrd="0" presId="urn:microsoft.com/office/officeart/2018/2/layout/IconVerticalSolidList"/>
    <dgm:cxn modelId="{C09C0BA2-FB86-4484-8B7E-2D9271E399FE}" type="presOf" srcId="{8E763E36-6440-408D-8BF6-D2B408CC624B}" destId="{593708DB-911B-4529-AA9F-4207537F93CC}" srcOrd="0" destOrd="0" presId="urn:microsoft.com/office/officeart/2018/2/layout/IconVerticalSolidList"/>
    <dgm:cxn modelId="{1CD039A3-34AF-472D-A44D-0A5043755B9D}" type="presOf" srcId="{4DEED0D7-9708-4DEC-B888-3DD314D9051A}" destId="{42625EA5-910F-4A09-BC42-E6C2B1D6AEF7}" srcOrd="0" destOrd="0" presId="urn:microsoft.com/office/officeart/2018/2/layout/IconVerticalSolidList"/>
    <dgm:cxn modelId="{E1C4ADA9-742C-492B-A2E5-33A36A9E9327}" srcId="{FAAF87ED-FE82-4F60-8836-BBF104A346DC}" destId="{DB83B2FA-A9A7-49D9-BCEC-149D7C0FF707}" srcOrd="2" destOrd="0" parTransId="{F8BE5518-6254-497D-8246-AAA37385F00C}" sibTransId="{FACA05DF-2432-4DBF-87E2-B10CF00054B6}"/>
    <dgm:cxn modelId="{33232BE3-14C4-47B7-9905-F76C2E209EA5}" type="presOf" srcId="{60172E33-C406-4745-B38E-9296B437A8EE}" destId="{652B6C76-5F9C-4210-B97A-B7117318895D}" srcOrd="0" destOrd="0" presId="urn:microsoft.com/office/officeart/2018/2/layout/IconVerticalSolidList"/>
    <dgm:cxn modelId="{EB0EFBE4-9883-4297-B0E3-2154F8711D69}" srcId="{FAAF87ED-FE82-4F60-8836-BBF104A346DC}" destId="{774CBB30-E6BD-48B3-B8DB-C27891ABBFA1}" srcOrd="0" destOrd="0" parTransId="{F44CDDBD-0D0C-4990-900C-0BED6F2F318C}" sibTransId="{5C2CB3A4-804B-47E9-B5FC-5F3C0461DF7D}"/>
    <dgm:cxn modelId="{0FB94FFB-3F91-4151-A650-7EF6E7E1AE8A}" srcId="{FAAF87ED-FE82-4F60-8836-BBF104A346DC}" destId="{4DEED0D7-9708-4DEC-B888-3DD314D9051A}" srcOrd="4" destOrd="0" parTransId="{4D65F2D4-BD9C-499E-9F04-77BB9FB67AC1}" sibTransId="{9A189B7F-07C9-4762-808F-1B31513CC463}"/>
    <dgm:cxn modelId="{C2AE210F-FC96-432A-AF17-F1570D2EE0CF}" type="presParOf" srcId="{420FE50C-DBAE-4A7E-9BB3-97EB9E4C1FE9}" destId="{2C1F3451-ED32-4261-BBEA-FBE1CF1B3C1F}" srcOrd="0" destOrd="0" presId="urn:microsoft.com/office/officeart/2018/2/layout/IconVerticalSolidList"/>
    <dgm:cxn modelId="{C157369C-BE17-4D9A-8D86-68E44B265910}" type="presParOf" srcId="{2C1F3451-ED32-4261-BBEA-FBE1CF1B3C1F}" destId="{363EF18B-4818-47A0-BE72-3208001591A6}" srcOrd="0" destOrd="0" presId="urn:microsoft.com/office/officeart/2018/2/layout/IconVerticalSolidList"/>
    <dgm:cxn modelId="{210E7844-867D-4A09-83A9-BD0EC903B836}" type="presParOf" srcId="{2C1F3451-ED32-4261-BBEA-FBE1CF1B3C1F}" destId="{95D06DBD-520C-4145-BB2B-1F01D2DC0ED0}" srcOrd="1" destOrd="0" presId="urn:microsoft.com/office/officeart/2018/2/layout/IconVerticalSolidList"/>
    <dgm:cxn modelId="{7AB77FA2-2188-4F62-8B86-30541A5026DD}" type="presParOf" srcId="{2C1F3451-ED32-4261-BBEA-FBE1CF1B3C1F}" destId="{954A6ED0-1469-449E-B061-582F3043493E}" srcOrd="2" destOrd="0" presId="urn:microsoft.com/office/officeart/2018/2/layout/IconVerticalSolidList"/>
    <dgm:cxn modelId="{49021382-7FC7-413D-9273-C47000DD5519}" type="presParOf" srcId="{2C1F3451-ED32-4261-BBEA-FBE1CF1B3C1F}" destId="{46553614-A18F-4343-A5EF-2D2807F72F12}" srcOrd="3" destOrd="0" presId="urn:microsoft.com/office/officeart/2018/2/layout/IconVerticalSolidList"/>
    <dgm:cxn modelId="{70E40029-C400-474C-A1C2-91FEFA39D5DA}" type="presParOf" srcId="{420FE50C-DBAE-4A7E-9BB3-97EB9E4C1FE9}" destId="{ACCF71EC-98B4-4710-9852-EC646298F2BF}" srcOrd="1" destOrd="0" presId="urn:microsoft.com/office/officeart/2018/2/layout/IconVerticalSolidList"/>
    <dgm:cxn modelId="{8BBA8BD0-A42A-456F-8586-D4889013E590}" type="presParOf" srcId="{420FE50C-DBAE-4A7E-9BB3-97EB9E4C1FE9}" destId="{9DD34F83-E8DB-4E5A-8C3E-062189D60C82}" srcOrd="2" destOrd="0" presId="urn:microsoft.com/office/officeart/2018/2/layout/IconVerticalSolidList"/>
    <dgm:cxn modelId="{8D239497-11B7-4C0C-96A1-56BD1753E927}" type="presParOf" srcId="{9DD34F83-E8DB-4E5A-8C3E-062189D60C82}" destId="{6CD28861-4346-4617-BCED-79F360493E8A}" srcOrd="0" destOrd="0" presId="urn:microsoft.com/office/officeart/2018/2/layout/IconVerticalSolidList"/>
    <dgm:cxn modelId="{14844A62-C4D3-4928-84F1-EBE67BF0B3E0}" type="presParOf" srcId="{9DD34F83-E8DB-4E5A-8C3E-062189D60C82}" destId="{7CB1AF42-4E64-4B8C-A02F-8B0337BE92AD}" srcOrd="1" destOrd="0" presId="urn:microsoft.com/office/officeart/2018/2/layout/IconVerticalSolidList"/>
    <dgm:cxn modelId="{1BEE79E5-B958-4F14-BCDF-65828DA4FA20}" type="presParOf" srcId="{9DD34F83-E8DB-4E5A-8C3E-062189D60C82}" destId="{260BF6DB-8EB9-4EEE-9659-B22C7E8CBE40}" srcOrd="2" destOrd="0" presId="urn:microsoft.com/office/officeart/2018/2/layout/IconVerticalSolidList"/>
    <dgm:cxn modelId="{461DF719-8471-44DA-A421-08CA93FDFF90}" type="presParOf" srcId="{9DD34F83-E8DB-4E5A-8C3E-062189D60C82}" destId="{593708DB-911B-4529-AA9F-4207537F93CC}" srcOrd="3" destOrd="0" presId="urn:microsoft.com/office/officeart/2018/2/layout/IconVerticalSolidList"/>
    <dgm:cxn modelId="{31BF7BA1-719F-487B-9868-60EED189E97B}" type="presParOf" srcId="{420FE50C-DBAE-4A7E-9BB3-97EB9E4C1FE9}" destId="{8BD44B58-CBC9-4E64-9226-C21C6B2F0E9B}" srcOrd="3" destOrd="0" presId="urn:microsoft.com/office/officeart/2018/2/layout/IconVerticalSolidList"/>
    <dgm:cxn modelId="{DCA3D27D-7003-4DB8-AC0F-87901EA2D17B}" type="presParOf" srcId="{420FE50C-DBAE-4A7E-9BB3-97EB9E4C1FE9}" destId="{7D48CEFE-12C2-471B-BEE8-01DFF754E109}" srcOrd="4" destOrd="0" presId="urn:microsoft.com/office/officeart/2018/2/layout/IconVerticalSolidList"/>
    <dgm:cxn modelId="{7AB2229B-3C36-4E1A-9FBD-66E357F70817}" type="presParOf" srcId="{7D48CEFE-12C2-471B-BEE8-01DFF754E109}" destId="{877C8BC1-1C4F-457E-A139-22E1CAF7CA43}" srcOrd="0" destOrd="0" presId="urn:microsoft.com/office/officeart/2018/2/layout/IconVerticalSolidList"/>
    <dgm:cxn modelId="{96DEAB45-F591-4ABC-BD05-EF0CC8C945C9}" type="presParOf" srcId="{7D48CEFE-12C2-471B-BEE8-01DFF754E109}" destId="{8DC7E544-C7A2-4562-9D2B-4258B00BF922}" srcOrd="1" destOrd="0" presId="urn:microsoft.com/office/officeart/2018/2/layout/IconVerticalSolidList"/>
    <dgm:cxn modelId="{8E518DDC-1540-446E-8B60-242DE01ABB08}" type="presParOf" srcId="{7D48CEFE-12C2-471B-BEE8-01DFF754E109}" destId="{8CD592ED-D0AF-4672-B896-F2826324EA2B}" srcOrd="2" destOrd="0" presId="urn:microsoft.com/office/officeart/2018/2/layout/IconVerticalSolidList"/>
    <dgm:cxn modelId="{0555C0BF-91FA-4097-9274-A5785E870892}" type="presParOf" srcId="{7D48CEFE-12C2-471B-BEE8-01DFF754E109}" destId="{3D331B99-1799-4174-A41B-2DB8B817459C}" srcOrd="3" destOrd="0" presId="urn:microsoft.com/office/officeart/2018/2/layout/IconVerticalSolidList"/>
    <dgm:cxn modelId="{DF944C98-ECCE-42BB-BD77-E2E1B9D47C6E}" type="presParOf" srcId="{420FE50C-DBAE-4A7E-9BB3-97EB9E4C1FE9}" destId="{F2CD3BE0-2D2F-4BB8-A666-22546B9462D3}" srcOrd="5" destOrd="0" presId="urn:microsoft.com/office/officeart/2018/2/layout/IconVerticalSolidList"/>
    <dgm:cxn modelId="{1A9BB3C4-E32A-4ADD-BF10-B86785250026}" type="presParOf" srcId="{420FE50C-DBAE-4A7E-9BB3-97EB9E4C1FE9}" destId="{31D9F8A7-2294-4656-8591-DF39D8945911}" srcOrd="6" destOrd="0" presId="urn:microsoft.com/office/officeart/2018/2/layout/IconVerticalSolidList"/>
    <dgm:cxn modelId="{B60968F3-CB86-44F6-8FBE-C96D5711191B}" type="presParOf" srcId="{31D9F8A7-2294-4656-8591-DF39D8945911}" destId="{888886C3-DB5B-4607-9B38-571CC63F0CD8}" srcOrd="0" destOrd="0" presId="urn:microsoft.com/office/officeart/2018/2/layout/IconVerticalSolidList"/>
    <dgm:cxn modelId="{3B855881-F853-4CD3-AD69-2D1BCA55873B}" type="presParOf" srcId="{31D9F8A7-2294-4656-8591-DF39D8945911}" destId="{A977F9F6-737A-46E1-8898-D100CD886098}" srcOrd="1" destOrd="0" presId="urn:microsoft.com/office/officeart/2018/2/layout/IconVerticalSolidList"/>
    <dgm:cxn modelId="{1F2A7538-9C83-4527-BD42-74E8B9AF4846}" type="presParOf" srcId="{31D9F8A7-2294-4656-8591-DF39D8945911}" destId="{55524B55-8B97-4FFE-AEE5-452FA592B0C2}" srcOrd="2" destOrd="0" presId="urn:microsoft.com/office/officeart/2018/2/layout/IconVerticalSolidList"/>
    <dgm:cxn modelId="{AB2BD505-2CE0-4D7F-852F-6BEEF3060BC0}" type="presParOf" srcId="{31D9F8A7-2294-4656-8591-DF39D8945911}" destId="{E23356A8-6251-49F2-997F-EF075F6A3626}" srcOrd="3" destOrd="0" presId="urn:microsoft.com/office/officeart/2018/2/layout/IconVerticalSolidList"/>
    <dgm:cxn modelId="{00E33D84-B770-4301-AAB9-778B28C5203A}" type="presParOf" srcId="{420FE50C-DBAE-4A7E-9BB3-97EB9E4C1FE9}" destId="{1FEB2989-7776-4134-B0FB-1699FE0DDB6A}" srcOrd="7" destOrd="0" presId="urn:microsoft.com/office/officeart/2018/2/layout/IconVerticalSolidList"/>
    <dgm:cxn modelId="{47E393FD-31AC-4208-BE83-2A2B0C49CB73}" type="presParOf" srcId="{420FE50C-DBAE-4A7E-9BB3-97EB9E4C1FE9}" destId="{CEDB8C93-B2C2-4173-B325-FF8F5B8BB27F}" srcOrd="8" destOrd="0" presId="urn:microsoft.com/office/officeart/2018/2/layout/IconVerticalSolidList"/>
    <dgm:cxn modelId="{85D907F5-2863-44CF-A98D-233E1576E742}" type="presParOf" srcId="{CEDB8C93-B2C2-4173-B325-FF8F5B8BB27F}" destId="{42EFB17A-C3CB-4D39-9476-2AAFD26D1318}" srcOrd="0" destOrd="0" presId="urn:microsoft.com/office/officeart/2018/2/layout/IconVerticalSolidList"/>
    <dgm:cxn modelId="{90F984CC-4893-4ED9-92DB-2949BB422643}" type="presParOf" srcId="{CEDB8C93-B2C2-4173-B325-FF8F5B8BB27F}" destId="{42CE65F7-EED0-42EF-92CC-222F720D1EA0}" srcOrd="1" destOrd="0" presId="urn:microsoft.com/office/officeart/2018/2/layout/IconVerticalSolidList"/>
    <dgm:cxn modelId="{6BF940A0-B282-463F-B4CD-A6FF8624664E}" type="presParOf" srcId="{CEDB8C93-B2C2-4173-B325-FF8F5B8BB27F}" destId="{C6CFB7AF-3FC9-4E2F-9430-5174DB575B85}" srcOrd="2" destOrd="0" presId="urn:microsoft.com/office/officeart/2018/2/layout/IconVerticalSolidList"/>
    <dgm:cxn modelId="{C4B53242-8F78-4DD4-91CB-61D04152C62C}" type="presParOf" srcId="{CEDB8C93-B2C2-4173-B325-FF8F5B8BB27F}" destId="{42625EA5-910F-4A09-BC42-E6C2B1D6AEF7}" srcOrd="3" destOrd="0" presId="urn:microsoft.com/office/officeart/2018/2/layout/IconVerticalSolidList"/>
    <dgm:cxn modelId="{96A15278-2037-4F21-8B06-D69CCE66C350}" type="presParOf" srcId="{420FE50C-DBAE-4A7E-9BB3-97EB9E4C1FE9}" destId="{C3D62352-E60A-4704-A48C-7ABF90D3E0EA}" srcOrd="9" destOrd="0" presId="urn:microsoft.com/office/officeart/2018/2/layout/IconVerticalSolidList"/>
    <dgm:cxn modelId="{878F15F6-3AFC-4907-890E-7D53B5B56EED}" type="presParOf" srcId="{420FE50C-DBAE-4A7E-9BB3-97EB9E4C1FE9}" destId="{A27EB87E-0286-4557-A723-BC589ABBF36D}" srcOrd="10" destOrd="0" presId="urn:microsoft.com/office/officeart/2018/2/layout/IconVerticalSolidList"/>
    <dgm:cxn modelId="{BD62CF34-B567-40B0-88F1-907420C9EE3F}" type="presParOf" srcId="{A27EB87E-0286-4557-A723-BC589ABBF36D}" destId="{C1EEE32A-7156-4CBE-9793-B8F221CFC994}" srcOrd="0" destOrd="0" presId="urn:microsoft.com/office/officeart/2018/2/layout/IconVerticalSolidList"/>
    <dgm:cxn modelId="{7A9C3D66-7B3B-4378-805B-12F65B1B009B}" type="presParOf" srcId="{A27EB87E-0286-4557-A723-BC589ABBF36D}" destId="{C0B57407-787E-496A-8F6D-612C135F0230}" srcOrd="1" destOrd="0" presId="urn:microsoft.com/office/officeart/2018/2/layout/IconVerticalSolidList"/>
    <dgm:cxn modelId="{5D1D6B57-B5C4-4565-9AF9-CACBEA342B1D}" type="presParOf" srcId="{A27EB87E-0286-4557-A723-BC589ABBF36D}" destId="{72ED14B8-E8AC-445D-8AD6-7DB83D51B4BD}" srcOrd="2" destOrd="0" presId="urn:microsoft.com/office/officeart/2018/2/layout/IconVerticalSolidList"/>
    <dgm:cxn modelId="{33F4F390-B9A6-4A8A-BAD6-9C296571A396}" type="presParOf" srcId="{A27EB87E-0286-4557-A723-BC589ABBF36D}" destId="{652B6C76-5F9C-4210-B97A-B711731889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71375D-3AF4-43A0-91BF-2380B6AA506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138C61F-5CB0-486F-9FB2-54D2FD29F07B}">
      <dgm:prSet/>
      <dgm:spPr/>
      <dgm:t>
        <a:bodyPr/>
        <a:lstStyle/>
        <a:p>
          <a:r>
            <a:rPr lang="en-US"/>
            <a:t>Email Id: </a:t>
          </a:r>
          <a:r>
            <a:rPr lang="en-US">
              <a:hlinkClick xmlns:r="http://schemas.openxmlformats.org/officeDocument/2006/relationships" r:id="rId1"/>
            </a:rPr>
            <a:t>marali@gmail.com</a:t>
          </a:r>
          <a:endParaRPr lang="en-US"/>
        </a:p>
      </dgm:t>
    </dgm:pt>
    <dgm:pt modelId="{A9FE2645-2700-41AA-8659-83485C90F3C7}" type="parTrans" cxnId="{DC29B0A6-BD7D-4C26-9187-D5A08D7F11A4}">
      <dgm:prSet/>
      <dgm:spPr/>
      <dgm:t>
        <a:bodyPr/>
        <a:lstStyle/>
        <a:p>
          <a:endParaRPr lang="en-US"/>
        </a:p>
      </dgm:t>
    </dgm:pt>
    <dgm:pt modelId="{E843A595-DD39-47D7-BCF3-EB5B533F44B8}" type="sibTrans" cxnId="{DC29B0A6-BD7D-4C26-9187-D5A08D7F11A4}">
      <dgm:prSet/>
      <dgm:spPr/>
      <dgm:t>
        <a:bodyPr/>
        <a:lstStyle/>
        <a:p>
          <a:endParaRPr lang="en-US"/>
        </a:p>
      </dgm:t>
    </dgm:pt>
    <dgm:pt modelId="{77C8DA8A-3806-4673-80E4-7573F43BCF5F}">
      <dgm:prSet/>
      <dgm:spPr/>
      <dgm:t>
        <a:bodyPr/>
        <a:lstStyle/>
        <a:p>
          <a:r>
            <a:rPr lang="en-US"/>
            <a:t>Password: 123456</a:t>
          </a:r>
        </a:p>
      </dgm:t>
    </dgm:pt>
    <dgm:pt modelId="{95242C46-A024-418B-A067-B80C9B9EBE80}" type="parTrans" cxnId="{AA42642D-A3A1-4AF0-BF03-EE5985C84320}">
      <dgm:prSet/>
      <dgm:spPr/>
      <dgm:t>
        <a:bodyPr/>
        <a:lstStyle/>
        <a:p>
          <a:endParaRPr lang="en-US"/>
        </a:p>
      </dgm:t>
    </dgm:pt>
    <dgm:pt modelId="{B2E7D644-2115-4455-B6CF-52E642EBFFEA}" type="sibTrans" cxnId="{AA42642D-A3A1-4AF0-BF03-EE5985C84320}">
      <dgm:prSet/>
      <dgm:spPr/>
      <dgm:t>
        <a:bodyPr/>
        <a:lstStyle/>
        <a:p>
          <a:endParaRPr lang="en-US"/>
        </a:p>
      </dgm:t>
    </dgm:pt>
    <dgm:pt modelId="{1AE67F5B-F918-4DDA-8BF5-996DA9BC529D}" type="pres">
      <dgm:prSet presAssocID="{B171375D-3AF4-43A0-91BF-2380B6AA5066}" presName="root" presStyleCnt="0">
        <dgm:presLayoutVars>
          <dgm:dir/>
          <dgm:resizeHandles val="exact"/>
        </dgm:presLayoutVars>
      </dgm:prSet>
      <dgm:spPr/>
    </dgm:pt>
    <dgm:pt modelId="{49CCC0B2-B6D1-463E-BD05-CB319E3BF7EA}" type="pres">
      <dgm:prSet presAssocID="{C138C61F-5CB0-486F-9FB2-54D2FD29F07B}" presName="compNode" presStyleCnt="0"/>
      <dgm:spPr/>
    </dgm:pt>
    <dgm:pt modelId="{8445AFDD-ED7A-4A42-8BBC-48EDB0DE6AAB}" type="pres">
      <dgm:prSet presAssocID="{C138C61F-5CB0-486F-9FB2-54D2FD29F07B}" presName="bgRect" presStyleLbl="bgShp" presStyleIdx="0" presStyleCnt="2"/>
      <dgm:spPr/>
    </dgm:pt>
    <dgm:pt modelId="{CCB788A0-2290-429F-9691-3298213F63E3}" type="pres">
      <dgm:prSet presAssocID="{C138C61F-5CB0-486F-9FB2-54D2FD29F07B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9C5B9477-F87C-48F2-B742-E642FD2AF7C2}" type="pres">
      <dgm:prSet presAssocID="{C138C61F-5CB0-486F-9FB2-54D2FD29F07B}" presName="spaceRect" presStyleCnt="0"/>
      <dgm:spPr/>
    </dgm:pt>
    <dgm:pt modelId="{34146CAF-987B-4CC4-9211-88C52C705771}" type="pres">
      <dgm:prSet presAssocID="{C138C61F-5CB0-486F-9FB2-54D2FD29F07B}" presName="parTx" presStyleLbl="revTx" presStyleIdx="0" presStyleCnt="2">
        <dgm:presLayoutVars>
          <dgm:chMax val="0"/>
          <dgm:chPref val="0"/>
        </dgm:presLayoutVars>
      </dgm:prSet>
      <dgm:spPr/>
    </dgm:pt>
    <dgm:pt modelId="{4A4C6C6E-67BE-4C73-B93E-4ED8FEE59703}" type="pres">
      <dgm:prSet presAssocID="{E843A595-DD39-47D7-BCF3-EB5B533F44B8}" presName="sibTrans" presStyleCnt="0"/>
      <dgm:spPr/>
    </dgm:pt>
    <dgm:pt modelId="{EFC8FD42-9837-4797-88AD-94974A24193F}" type="pres">
      <dgm:prSet presAssocID="{77C8DA8A-3806-4673-80E4-7573F43BCF5F}" presName="compNode" presStyleCnt="0"/>
      <dgm:spPr/>
    </dgm:pt>
    <dgm:pt modelId="{5F9FE055-8D29-4EC6-82CA-D2F0B5EF846B}" type="pres">
      <dgm:prSet presAssocID="{77C8DA8A-3806-4673-80E4-7573F43BCF5F}" presName="bgRect" presStyleLbl="bgShp" presStyleIdx="1" presStyleCnt="2"/>
      <dgm:spPr/>
    </dgm:pt>
    <dgm:pt modelId="{A0D90902-2F87-45B5-9828-885B9B19CBF9}" type="pres">
      <dgm:prSet presAssocID="{77C8DA8A-3806-4673-80E4-7573F43BCF5F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C2E0E3D2-9524-43E7-A5F8-7940B3403A6E}" type="pres">
      <dgm:prSet presAssocID="{77C8DA8A-3806-4673-80E4-7573F43BCF5F}" presName="spaceRect" presStyleCnt="0"/>
      <dgm:spPr/>
    </dgm:pt>
    <dgm:pt modelId="{E9174D5D-6A8C-4D29-9F77-D2F64E822D27}" type="pres">
      <dgm:prSet presAssocID="{77C8DA8A-3806-4673-80E4-7573F43BCF5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0C31107-31DC-4803-A9EC-46AD76CD9B05}" type="presOf" srcId="{C138C61F-5CB0-486F-9FB2-54D2FD29F07B}" destId="{34146CAF-987B-4CC4-9211-88C52C705771}" srcOrd="0" destOrd="0" presId="urn:microsoft.com/office/officeart/2018/2/layout/IconVerticalSolidList"/>
    <dgm:cxn modelId="{AA42642D-A3A1-4AF0-BF03-EE5985C84320}" srcId="{B171375D-3AF4-43A0-91BF-2380B6AA5066}" destId="{77C8DA8A-3806-4673-80E4-7573F43BCF5F}" srcOrd="1" destOrd="0" parTransId="{95242C46-A024-418B-A067-B80C9B9EBE80}" sibTransId="{B2E7D644-2115-4455-B6CF-52E642EBFFEA}"/>
    <dgm:cxn modelId="{4D3D466B-16A2-4C33-AA2B-5780CF20ED69}" type="presOf" srcId="{B171375D-3AF4-43A0-91BF-2380B6AA5066}" destId="{1AE67F5B-F918-4DDA-8BF5-996DA9BC529D}" srcOrd="0" destOrd="0" presId="urn:microsoft.com/office/officeart/2018/2/layout/IconVerticalSolidList"/>
    <dgm:cxn modelId="{00716391-EEF8-4BE8-B13E-4C9DD8E941D4}" type="presOf" srcId="{77C8DA8A-3806-4673-80E4-7573F43BCF5F}" destId="{E9174D5D-6A8C-4D29-9F77-D2F64E822D27}" srcOrd="0" destOrd="0" presId="urn:microsoft.com/office/officeart/2018/2/layout/IconVerticalSolidList"/>
    <dgm:cxn modelId="{DC29B0A6-BD7D-4C26-9187-D5A08D7F11A4}" srcId="{B171375D-3AF4-43A0-91BF-2380B6AA5066}" destId="{C138C61F-5CB0-486F-9FB2-54D2FD29F07B}" srcOrd="0" destOrd="0" parTransId="{A9FE2645-2700-41AA-8659-83485C90F3C7}" sibTransId="{E843A595-DD39-47D7-BCF3-EB5B533F44B8}"/>
    <dgm:cxn modelId="{CA4A939C-B492-43E5-A2EE-2C34A939BE22}" type="presParOf" srcId="{1AE67F5B-F918-4DDA-8BF5-996DA9BC529D}" destId="{49CCC0B2-B6D1-463E-BD05-CB319E3BF7EA}" srcOrd="0" destOrd="0" presId="urn:microsoft.com/office/officeart/2018/2/layout/IconVerticalSolidList"/>
    <dgm:cxn modelId="{8980F93B-A6F1-460F-8599-EF8BD48E3D4C}" type="presParOf" srcId="{49CCC0B2-B6D1-463E-BD05-CB319E3BF7EA}" destId="{8445AFDD-ED7A-4A42-8BBC-48EDB0DE6AAB}" srcOrd="0" destOrd="0" presId="urn:microsoft.com/office/officeart/2018/2/layout/IconVerticalSolidList"/>
    <dgm:cxn modelId="{9FD2B878-6C09-44E5-837D-933934AF7467}" type="presParOf" srcId="{49CCC0B2-B6D1-463E-BD05-CB319E3BF7EA}" destId="{CCB788A0-2290-429F-9691-3298213F63E3}" srcOrd="1" destOrd="0" presId="urn:microsoft.com/office/officeart/2018/2/layout/IconVerticalSolidList"/>
    <dgm:cxn modelId="{2CE8E7D6-0411-49BF-992C-03C8F698C906}" type="presParOf" srcId="{49CCC0B2-B6D1-463E-BD05-CB319E3BF7EA}" destId="{9C5B9477-F87C-48F2-B742-E642FD2AF7C2}" srcOrd="2" destOrd="0" presId="urn:microsoft.com/office/officeart/2018/2/layout/IconVerticalSolidList"/>
    <dgm:cxn modelId="{C7EF1334-CFB3-49D2-8683-DEF034A2F023}" type="presParOf" srcId="{49CCC0B2-B6D1-463E-BD05-CB319E3BF7EA}" destId="{34146CAF-987B-4CC4-9211-88C52C705771}" srcOrd="3" destOrd="0" presId="urn:microsoft.com/office/officeart/2018/2/layout/IconVerticalSolidList"/>
    <dgm:cxn modelId="{666A14D2-1352-4017-8321-63DFD3D39E3C}" type="presParOf" srcId="{1AE67F5B-F918-4DDA-8BF5-996DA9BC529D}" destId="{4A4C6C6E-67BE-4C73-B93E-4ED8FEE59703}" srcOrd="1" destOrd="0" presId="urn:microsoft.com/office/officeart/2018/2/layout/IconVerticalSolidList"/>
    <dgm:cxn modelId="{1BE27066-DF4B-425D-826A-A50AB229575F}" type="presParOf" srcId="{1AE67F5B-F918-4DDA-8BF5-996DA9BC529D}" destId="{EFC8FD42-9837-4797-88AD-94974A24193F}" srcOrd="2" destOrd="0" presId="urn:microsoft.com/office/officeart/2018/2/layout/IconVerticalSolidList"/>
    <dgm:cxn modelId="{7C11B8B5-7CFC-4525-9262-89601E9C7DBC}" type="presParOf" srcId="{EFC8FD42-9837-4797-88AD-94974A24193F}" destId="{5F9FE055-8D29-4EC6-82CA-D2F0B5EF846B}" srcOrd="0" destOrd="0" presId="urn:microsoft.com/office/officeart/2018/2/layout/IconVerticalSolidList"/>
    <dgm:cxn modelId="{CE13FB4C-E859-4A2C-AC64-0C8909DD54CA}" type="presParOf" srcId="{EFC8FD42-9837-4797-88AD-94974A24193F}" destId="{A0D90902-2F87-45B5-9828-885B9B19CBF9}" srcOrd="1" destOrd="0" presId="urn:microsoft.com/office/officeart/2018/2/layout/IconVerticalSolidList"/>
    <dgm:cxn modelId="{5E9CAB8E-2AA4-4CD5-BCDC-5899FB0390B1}" type="presParOf" srcId="{EFC8FD42-9837-4797-88AD-94974A24193F}" destId="{C2E0E3D2-9524-43E7-A5F8-7940B3403A6E}" srcOrd="2" destOrd="0" presId="urn:microsoft.com/office/officeart/2018/2/layout/IconVerticalSolidList"/>
    <dgm:cxn modelId="{036D766D-3DC4-4F23-A8CB-C1F4325F96EF}" type="presParOf" srcId="{EFC8FD42-9837-4797-88AD-94974A24193F}" destId="{E9174D5D-6A8C-4D29-9F77-D2F64E822D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EF18B-4818-47A0-BE72-3208001591A6}">
      <dsp:nvSpPr>
        <dsp:cNvPr id="0" name=""/>
        <dsp:cNvSpPr/>
      </dsp:nvSpPr>
      <dsp:spPr>
        <a:xfrm>
          <a:off x="0" y="1610"/>
          <a:ext cx="6628804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06DBD-520C-4145-BB2B-1F01D2DC0ED0}">
      <dsp:nvSpPr>
        <dsp:cNvPr id="0" name=""/>
        <dsp:cNvSpPr/>
      </dsp:nvSpPr>
      <dsp:spPr>
        <a:xfrm>
          <a:off x="207634" y="156049"/>
          <a:ext cx="377516" cy="3775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53614-A18F-4343-A5EF-2D2807F72F12}">
      <dsp:nvSpPr>
        <dsp:cNvPr id="0" name=""/>
        <dsp:cNvSpPr/>
      </dsp:nvSpPr>
      <dsp:spPr>
        <a:xfrm>
          <a:off x="792785" y="1610"/>
          <a:ext cx="5836018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Login</a:t>
          </a:r>
        </a:p>
      </dsp:txBody>
      <dsp:txXfrm>
        <a:off x="792785" y="1610"/>
        <a:ext cx="5836018" cy="686394"/>
      </dsp:txXfrm>
    </dsp:sp>
    <dsp:sp modelId="{6CD28861-4346-4617-BCED-79F360493E8A}">
      <dsp:nvSpPr>
        <dsp:cNvPr id="0" name=""/>
        <dsp:cNvSpPr/>
      </dsp:nvSpPr>
      <dsp:spPr>
        <a:xfrm>
          <a:off x="0" y="859603"/>
          <a:ext cx="6628804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B1AF42-4E64-4B8C-A02F-8B0337BE92AD}">
      <dsp:nvSpPr>
        <dsp:cNvPr id="0" name=""/>
        <dsp:cNvSpPr/>
      </dsp:nvSpPr>
      <dsp:spPr>
        <a:xfrm>
          <a:off x="207634" y="1014042"/>
          <a:ext cx="377516" cy="3775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708DB-911B-4529-AA9F-4207537F93CC}">
      <dsp:nvSpPr>
        <dsp:cNvPr id="0" name=""/>
        <dsp:cNvSpPr/>
      </dsp:nvSpPr>
      <dsp:spPr>
        <a:xfrm>
          <a:off x="792785" y="859603"/>
          <a:ext cx="5836018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Sign up</a:t>
          </a:r>
        </a:p>
      </dsp:txBody>
      <dsp:txXfrm>
        <a:off x="792785" y="859603"/>
        <a:ext cx="5836018" cy="686394"/>
      </dsp:txXfrm>
    </dsp:sp>
    <dsp:sp modelId="{877C8BC1-1C4F-457E-A139-22E1CAF7CA43}">
      <dsp:nvSpPr>
        <dsp:cNvPr id="0" name=""/>
        <dsp:cNvSpPr/>
      </dsp:nvSpPr>
      <dsp:spPr>
        <a:xfrm>
          <a:off x="0" y="1717596"/>
          <a:ext cx="6628804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C7E544-C7A2-4562-9D2B-4258B00BF922}">
      <dsp:nvSpPr>
        <dsp:cNvPr id="0" name=""/>
        <dsp:cNvSpPr/>
      </dsp:nvSpPr>
      <dsp:spPr>
        <a:xfrm>
          <a:off x="207634" y="1872035"/>
          <a:ext cx="377516" cy="3775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31B99-1799-4174-A41B-2DB8B817459C}">
      <dsp:nvSpPr>
        <dsp:cNvPr id="0" name=""/>
        <dsp:cNvSpPr/>
      </dsp:nvSpPr>
      <dsp:spPr>
        <a:xfrm>
          <a:off x="792785" y="1717596"/>
          <a:ext cx="5836018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Logout</a:t>
          </a:r>
        </a:p>
      </dsp:txBody>
      <dsp:txXfrm>
        <a:off x="792785" y="1717596"/>
        <a:ext cx="5836018" cy="686394"/>
      </dsp:txXfrm>
    </dsp:sp>
    <dsp:sp modelId="{888886C3-DB5B-4607-9B38-571CC63F0CD8}">
      <dsp:nvSpPr>
        <dsp:cNvPr id="0" name=""/>
        <dsp:cNvSpPr/>
      </dsp:nvSpPr>
      <dsp:spPr>
        <a:xfrm>
          <a:off x="0" y="2575589"/>
          <a:ext cx="6628804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77F9F6-737A-46E1-8898-D100CD886098}">
      <dsp:nvSpPr>
        <dsp:cNvPr id="0" name=""/>
        <dsp:cNvSpPr/>
      </dsp:nvSpPr>
      <dsp:spPr>
        <a:xfrm>
          <a:off x="207634" y="2730028"/>
          <a:ext cx="377516" cy="3775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356A8-6251-49F2-997F-EF075F6A3626}">
      <dsp:nvSpPr>
        <dsp:cNvPr id="0" name=""/>
        <dsp:cNvSpPr/>
      </dsp:nvSpPr>
      <dsp:spPr>
        <a:xfrm>
          <a:off x="792785" y="2575589"/>
          <a:ext cx="5836018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Newsletter subscription</a:t>
          </a:r>
        </a:p>
      </dsp:txBody>
      <dsp:txXfrm>
        <a:off x="792785" y="2575589"/>
        <a:ext cx="5836018" cy="686394"/>
      </dsp:txXfrm>
    </dsp:sp>
    <dsp:sp modelId="{42EFB17A-C3CB-4D39-9476-2AAFD26D1318}">
      <dsp:nvSpPr>
        <dsp:cNvPr id="0" name=""/>
        <dsp:cNvSpPr/>
      </dsp:nvSpPr>
      <dsp:spPr>
        <a:xfrm>
          <a:off x="0" y="3433582"/>
          <a:ext cx="6628804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CE65F7-EED0-42EF-92CC-222F720D1EA0}">
      <dsp:nvSpPr>
        <dsp:cNvPr id="0" name=""/>
        <dsp:cNvSpPr/>
      </dsp:nvSpPr>
      <dsp:spPr>
        <a:xfrm>
          <a:off x="207634" y="3588021"/>
          <a:ext cx="377516" cy="3775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25EA5-910F-4A09-BC42-E6C2B1D6AEF7}">
      <dsp:nvSpPr>
        <dsp:cNvPr id="0" name=""/>
        <dsp:cNvSpPr/>
      </dsp:nvSpPr>
      <dsp:spPr>
        <a:xfrm>
          <a:off x="792785" y="3433582"/>
          <a:ext cx="5836018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Navigation</a:t>
          </a:r>
        </a:p>
      </dsp:txBody>
      <dsp:txXfrm>
        <a:off x="792785" y="3433582"/>
        <a:ext cx="5836018" cy="686394"/>
      </dsp:txXfrm>
    </dsp:sp>
    <dsp:sp modelId="{C1EEE32A-7156-4CBE-9793-B8F221CFC994}">
      <dsp:nvSpPr>
        <dsp:cNvPr id="0" name=""/>
        <dsp:cNvSpPr/>
      </dsp:nvSpPr>
      <dsp:spPr>
        <a:xfrm>
          <a:off x="0" y="4291575"/>
          <a:ext cx="6628804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57407-787E-496A-8F6D-612C135F0230}">
      <dsp:nvSpPr>
        <dsp:cNvPr id="0" name=""/>
        <dsp:cNvSpPr/>
      </dsp:nvSpPr>
      <dsp:spPr>
        <a:xfrm>
          <a:off x="207634" y="4446014"/>
          <a:ext cx="377516" cy="3775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B6C76-5F9C-4210-B97A-B7117318895D}">
      <dsp:nvSpPr>
        <dsp:cNvPr id="0" name=""/>
        <dsp:cNvSpPr/>
      </dsp:nvSpPr>
      <dsp:spPr>
        <a:xfrm>
          <a:off x="792785" y="4291575"/>
          <a:ext cx="5836018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Cart Checkout</a:t>
          </a:r>
        </a:p>
      </dsp:txBody>
      <dsp:txXfrm>
        <a:off x="792785" y="4291575"/>
        <a:ext cx="5836018" cy="6863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5AFDD-ED7A-4A42-8BBC-48EDB0DE6AAB}">
      <dsp:nvSpPr>
        <dsp:cNvPr id="0" name=""/>
        <dsp:cNvSpPr/>
      </dsp:nvSpPr>
      <dsp:spPr>
        <a:xfrm>
          <a:off x="0" y="809181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B788A0-2290-429F-9691-3298213F63E3}">
      <dsp:nvSpPr>
        <dsp:cNvPr id="0" name=""/>
        <dsp:cNvSpPr/>
      </dsp:nvSpPr>
      <dsp:spPr>
        <a:xfrm>
          <a:off x="451896" y="1145303"/>
          <a:ext cx="821630" cy="82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46CAF-987B-4CC4-9211-88C52C705771}">
      <dsp:nvSpPr>
        <dsp:cNvPr id="0" name=""/>
        <dsp:cNvSpPr/>
      </dsp:nvSpPr>
      <dsp:spPr>
        <a:xfrm>
          <a:off x="1725424" y="809181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Email Id: </a:t>
          </a:r>
          <a:r>
            <a:rPr lang="en-US" sz="2500" kern="1200">
              <a:hlinkClick xmlns:r="http://schemas.openxmlformats.org/officeDocument/2006/relationships" r:id="rId3"/>
            </a:rPr>
            <a:t>marali@gmail.com</a:t>
          </a:r>
          <a:endParaRPr lang="en-US" sz="2500" kern="1200"/>
        </a:p>
      </dsp:txBody>
      <dsp:txXfrm>
        <a:off x="1725424" y="809181"/>
        <a:ext cx="4903379" cy="1493874"/>
      </dsp:txXfrm>
    </dsp:sp>
    <dsp:sp modelId="{5F9FE055-8D29-4EC6-82CA-D2F0B5EF846B}">
      <dsp:nvSpPr>
        <dsp:cNvPr id="0" name=""/>
        <dsp:cNvSpPr/>
      </dsp:nvSpPr>
      <dsp:spPr>
        <a:xfrm>
          <a:off x="0" y="2676524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D90902-2F87-45B5-9828-885B9B19CBF9}">
      <dsp:nvSpPr>
        <dsp:cNvPr id="0" name=""/>
        <dsp:cNvSpPr/>
      </dsp:nvSpPr>
      <dsp:spPr>
        <a:xfrm>
          <a:off x="451896" y="3012646"/>
          <a:ext cx="821630" cy="82163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74D5D-6A8C-4D29-9F77-D2F64E822D27}">
      <dsp:nvSpPr>
        <dsp:cNvPr id="0" name=""/>
        <dsp:cNvSpPr/>
      </dsp:nvSpPr>
      <dsp:spPr>
        <a:xfrm>
          <a:off x="1725424" y="2676524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Password: 123456</a:t>
          </a:r>
        </a:p>
      </dsp:txBody>
      <dsp:txXfrm>
        <a:off x="1725424" y="2676524"/>
        <a:ext cx="4903379" cy="1493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4A48-8A07-4EDD-ABC6-B6A3AC48C47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B99-428D-4B4F-8FF7-3FE53AAA8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4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4A48-8A07-4EDD-ABC6-B6A3AC48C47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B99-428D-4B4F-8FF7-3FE53AAA8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3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4A48-8A07-4EDD-ABC6-B6A3AC48C47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B99-428D-4B4F-8FF7-3FE53AAA88F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2293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4A48-8A07-4EDD-ABC6-B6A3AC48C47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B99-428D-4B4F-8FF7-3FE53AAA8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94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4A48-8A07-4EDD-ABC6-B6A3AC48C47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B99-428D-4B4F-8FF7-3FE53AAA88F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2039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4A48-8A07-4EDD-ABC6-B6A3AC48C47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B99-428D-4B4F-8FF7-3FE53AAA8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63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4A48-8A07-4EDD-ABC6-B6A3AC48C47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B99-428D-4B4F-8FF7-3FE53AAA8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72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4A48-8A07-4EDD-ABC6-B6A3AC48C47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B99-428D-4B4F-8FF7-3FE53AAA8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6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4A48-8A07-4EDD-ABC6-B6A3AC48C47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B99-428D-4B4F-8FF7-3FE53AAA8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4A48-8A07-4EDD-ABC6-B6A3AC48C47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B99-428D-4B4F-8FF7-3FE53AAA8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1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4A48-8A07-4EDD-ABC6-B6A3AC48C47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B99-428D-4B4F-8FF7-3FE53AAA8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9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4A48-8A07-4EDD-ABC6-B6A3AC48C47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B99-428D-4B4F-8FF7-3FE53AAA8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9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4A48-8A07-4EDD-ABC6-B6A3AC48C47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B99-428D-4B4F-8FF7-3FE53AAA8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4A48-8A07-4EDD-ABC6-B6A3AC48C47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B99-428D-4B4F-8FF7-3FE53AAA8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2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4A48-8A07-4EDD-ABC6-B6A3AC48C47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B99-428D-4B4F-8FF7-3FE53AAA8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4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4A48-8A07-4EDD-ABC6-B6A3AC48C47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B99-428D-4B4F-8FF7-3FE53AAA8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5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64A48-8A07-4EDD-ABC6-B6A3AC48C47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4B1B99-428D-4B4F-8FF7-3FE53AAA8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1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wo cups of coffee on wooden table">
            <a:extLst>
              <a:ext uri="{FF2B5EF4-FFF2-40B4-BE49-F238E27FC236}">
                <a16:creationId xmlns:a16="http://schemas.microsoft.com/office/drawing/2014/main" id="{DFC075D1-F813-4F52-89DE-BCBF1E0C21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BA07EC-09C8-4353-A934-7FCFC2CB8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21" y="1370108"/>
            <a:ext cx="3609221" cy="10167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Food Love</a:t>
            </a:r>
            <a:endParaRPr lang="en-US" sz="4800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20992667-0D8A-4448-9794-276AA4D20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3176173"/>
            <a:ext cx="8596668" cy="1570962"/>
          </a:xfrm>
        </p:spPr>
        <p:txBody>
          <a:bodyPr/>
          <a:lstStyle/>
          <a:p>
            <a:r>
              <a:rPr lang="en-US" dirty="0"/>
              <a:t>                               Muralidhar Reddy Seelam</a:t>
            </a:r>
          </a:p>
          <a:p>
            <a:r>
              <a:rPr lang="en-US" dirty="0"/>
              <a:t>                               MadhuBabu</a:t>
            </a:r>
          </a:p>
          <a:p>
            <a:r>
              <a:rPr lang="en-US" dirty="0"/>
              <a:t>                               Sai Chandra Reddy</a:t>
            </a:r>
          </a:p>
          <a:p>
            <a:r>
              <a:rPr lang="en-US" dirty="0"/>
              <a:t>                               Naveen</a:t>
            </a:r>
          </a:p>
        </p:txBody>
      </p:sp>
    </p:spTree>
    <p:extLst>
      <p:ext uri="{BB962C8B-B14F-4D97-AF65-F5344CB8AC3E}">
        <p14:creationId xmlns:p14="http://schemas.microsoft.com/office/powerpoint/2010/main" val="304143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 descr="Heart shaped chocolate truffle">
            <a:extLst>
              <a:ext uri="{FF2B5EF4-FFF2-40B4-BE49-F238E27FC236}">
                <a16:creationId xmlns:a16="http://schemas.microsoft.com/office/drawing/2014/main" id="{F61EC996-9192-4407-A1A4-07183CCDEB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61" r="7930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CB0650-D20E-459E-A200-D8A04FE73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5FBD-FB4D-4BC4-A4D4-3D280F96D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n-US" sz="2000" dirty="0"/>
              <a:t>Food Love is an online food service web application which helps customers to order food in online with internet.</a:t>
            </a:r>
          </a:p>
          <a:p>
            <a:r>
              <a:rPr lang="en-US" sz="2000" dirty="0"/>
              <a:t>This website allows customers to select the food they like and chef’s special by browsing in online without visiting the restaurant physically.</a:t>
            </a:r>
          </a:p>
          <a:p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157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C869-F3A4-47C2-918E-BB46DEC3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867" y="1083213"/>
            <a:ext cx="2475914" cy="106914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Food Love Website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9BF97-56A4-418B-A1D7-4DB570C67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867" y="2664527"/>
            <a:ext cx="2475914" cy="35533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website has following navigation: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Home page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Recipe's page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Chef’s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About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Contact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Cart Checkout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Users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Sign up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EE3D41-A2FA-4FDA-9E37-205BCD28B3B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367" y="189914"/>
            <a:ext cx="6203852" cy="64781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789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96DFD426-C460-4201-9A09-948EFE914E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891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465998-2DEB-41E3-AA72-41EF64A2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/>
              <a:t>Languages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92488-751E-4979-A80A-12C3FF287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n-US" sz="2400" dirty="0"/>
              <a:t>HTML</a:t>
            </a:r>
          </a:p>
          <a:p>
            <a:r>
              <a:rPr lang="en-US" sz="2400" dirty="0"/>
              <a:t>CSS</a:t>
            </a:r>
          </a:p>
          <a:p>
            <a:r>
              <a:rPr lang="en-US" sz="2400" dirty="0"/>
              <a:t>Java Script</a:t>
            </a:r>
          </a:p>
          <a:p>
            <a:r>
              <a:rPr lang="en-US" sz="2400" dirty="0"/>
              <a:t>Selenium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3593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6A30A-EA56-4B34-BA50-2BC6B0F13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Software Technologies and interfaces Used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8A130F8C-1A08-485E-BFB3-0B3B25F2E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B6E0F-762C-42FB-A479-D6059535D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Visual Studio Editor</a:t>
            </a:r>
          </a:p>
          <a:p>
            <a:r>
              <a:rPr lang="en-US" sz="2400" dirty="0">
                <a:solidFill>
                  <a:srgbClr val="FFFFFF"/>
                </a:solidFill>
              </a:rPr>
              <a:t>Fire Base</a:t>
            </a:r>
          </a:p>
          <a:p>
            <a:r>
              <a:rPr lang="en-US" sz="2400" dirty="0">
                <a:solidFill>
                  <a:srgbClr val="FFFFFF"/>
                </a:solidFill>
              </a:rPr>
              <a:t>GitHub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100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F8BB6-76A9-4F14-9287-306177D9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Test Scenario’s Covered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E1013F-CC43-4F47-8520-727FC80C75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611861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5052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88DE8-444C-40D5-8F0A-283D421E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Login Credentials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0EA5A4-E460-4589-835C-669ACD251A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0731708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676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BBC5429-F019-49CD-9104-B2356363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/>
              <a:t>Advantages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FFDB6-FCE5-4D55-97E8-F3D8CEC66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Customers can easily order food in online by saving time and effort.</a:t>
            </a:r>
          </a:p>
          <a:p>
            <a:endParaRPr lang="en-US" dirty="0"/>
          </a:p>
          <a:p>
            <a:r>
              <a:rPr lang="en-US" dirty="0"/>
              <a:t>Website is User-friendly</a:t>
            </a:r>
          </a:p>
          <a:p>
            <a:endParaRPr lang="en-US" dirty="0"/>
          </a:p>
          <a:p>
            <a:r>
              <a:rPr lang="en-US" dirty="0"/>
              <a:t>Easy Payment option</a:t>
            </a:r>
          </a:p>
        </p:txBody>
      </p:sp>
    </p:spTree>
    <p:extLst>
      <p:ext uri="{BB962C8B-B14F-4D97-AF65-F5344CB8AC3E}">
        <p14:creationId xmlns:p14="http://schemas.microsoft.com/office/powerpoint/2010/main" val="180192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C5FCBF-15BE-4CAA-AD6A-EAF090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16511A5A-220F-4134-8738-FFBC8E7D4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6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</TotalTime>
  <Words>142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Food Love</vt:lpstr>
      <vt:lpstr>Introduction</vt:lpstr>
      <vt:lpstr>Food Love Website</vt:lpstr>
      <vt:lpstr>Languages Used</vt:lpstr>
      <vt:lpstr>Software Technologies and interfaces Used</vt:lpstr>
      <vt:lpstr>Test Scenario’s Covered</vt:lpstr>
      <vt:lpstr>Login Credentials</vt:lpstr>
      <vt:lpstr>Advantages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Yeshwanth Kumar Surakani5245487</dc:creator>
  <cp:lastModifiedBy>Unknown User</cp:lastModifiedBy>
  <cp:revision>20</cp:revision>
  <dcterms:created xsi:type="dcterms:W3CDTF">2021-04-02T18:12:13Z</dcterms:created>
  <dcterms:modified xsi:type="dcterms:W3CDTF">2021-04-06T01:47:40Z</dcterms:modified>
</cp:coreProperties>
</file>