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94333-E2F5-F84A-F1D6-B25DA67B6C1C}" v="1302" dt="2024-09-05T15:15:43.830"/>
    <p1510:client id="{26EAE42C-FBEB-A07B-DCDD-8110EA33620C}" v="6" dt="2024-09-04T11:34:04.142"/>
    <p1510:client id="{FB884924-55A8-93CB-7F86-8B379416BA59}" v="5" dt="2024-09-05T15:44:44.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567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8778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580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4749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99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1068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521936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207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24995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9256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9706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433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334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43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3610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Tree>
    <p:extLst>
      <p:ext uri="{BB962C8B-B14F-4D97-AF65-F5344CB8AC3E}">
        <p14:creationId xmlns:p14="http://schemas.microsoft.com/office/powerpoint/2010/main" val="184246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2007628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38627-9B28-B2A8-BA47-F3071D17ECB5}"/>
              </a:ext>
            </a:extLst>
          </p:cNvPr>
          <p:cNvSpPr txBox="1"/>
          <p:nvPr/>
        </p:nvSpPr>
        <p:spPr>
          <a:xfrm>
            <a:off x="744690" y="3072083"/>
            <a:ext cx="90627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STUDENT NAME: D.MADHUMITHA</a:t>
            </a:r>
          </a:p>
          <a:p>
            <a:r>
              <a:rPr lang="en-US" sz="2400">
                <a:ea typeface="+mn-lt"/>
                <a:cs typeface="+mn-lt"/>
              </a:rPr>
              <a:t>REGISTER NO:312217126 </a:t>
            </a:r>
            <a:endParaRPr lang="en-US">
              <a:ea typeface="+mn-lt"/>
              <a:cs typeface="+mn-lt"/>
            </a:endParaRPr>
          </a:p>
          <a:p>
            <a:r>
              <a:rPr lang="en-US" sz="2400">
                <a:ea typeface="+mn-lt"/>
                <a:cs typeface="+mn-lt"/>
              </a:rPr>
              <a:t>Naan mudhalvan ID:1CEE22DD81F743D7B3C375F3A </a:t>
            </a:r>
            <a:r>
              <a:rPr lang="en-US" sz="2400" err="1">
                <a:ea typeface="+mn-lt"/>
                <a:cs typeface="+mn-lt"/>
              </a:rPr>
              <a:t>DEPARTMENT:B.Com</a:t>
            </a:r>
            <a:r>
              <a:rPr lang="en-US" sz="2400">
                <a:ea typeface="+mn-lt"/>
                <a:cs typeface="+mn-lt"/>
              </a:rPr>
              <a:t> Computer application </a:t>
            </a:r>
            <a:endParaRPr lang="en-US">
              <a:ea typeface="+mn-lt"/>
              <a:cs typeface="+mn-lt"/>
            </a:endParaRPr>
          </a:p>
          <a:p>
            <a:r>
              <a:rPr lang="en-US" sz="2400">
                <a:ea typeface="+mn-lt"/>
                <a:cs typeface="+mn-lt"/>
              </a:rPr>
              <a:t>COLLEGE: Shri </a:t>
            </a:r>
            <a:r>
              <a:rPr lang="en-US" sz="2400" err="1">
                <a:ea typeface="+mn-lt"/>
                <a:cs typeface="+mn-lt"/>
              </a:rPr>
              <a:t>krishnaswamy</a:t>
            </a:r>
            <a:r>
              <a:rPr lang="en-US" sz="2400">
                <a:ea typeface="+mn-lt"/>
                <a:cs typeface="+mn-lt"/>
              </a:rPr>
              <a:t> college for women </a:t>
            </a:r>
            <a:endParaRPr lang="en-US">
              <a:ea typeface="+mn-lt"/>
              <a:cs typeface="+mn-lt"/>
            </a:endParaRPr>
          </a:p>
        </p:txBody>
      </p:sp>
      <p:sp>
        <p:nvSpPr>
          <p:cNvPr id="3" name="TextBox 2">
            <a:extLst>
              <a:ext uri="{FF2B5EF4-FFF2-40B4-BE49-F238E27FC236}">
                <a16:creationId xmlns:a16="http://schemas.microsoft.com/office/drawing/2014/main" id="{01399E11-1682-3D0F-18F9-54C94F46F8E5}"/>
              </a:ext>
            </a:extLst>
          </p:cNvPr>
          <p:cNvSpPr txBox="1"/>
          <p:nvPr/>
        </p:nvSpPr>
        <p:spPr>
          <a:xfrm>
            <a:off x="1258311" y="315206"/>
            <a:ext cx="9338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Employee Data Analysis using Excel</a:t>
            </a:r>
          </a:p>
        </p:txBody>
      </p:sp>
    </p:spTree>
    <p:extLst>
      <p:ext uri="{BB962C8B-B14F-4D97-AF65-F5344CB8AC3E}">
        <p14:creationId xmlns:p14="http://schemas.microsoft.com/office/powerpoint/2010/main" val="320457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33C045-2D4B-D6B3-B59C-B69BD87A09D9}"/>
              </a:ext>
            </a:extLst>
          </p:cNvPr>
          <p:cNvSpPr txBox="1"/>
          <p:nvPr/>
        </p:nvSpPr>
        <p:spPr>
          <a:xfrm>
            <a:off x="388130" y="470461"/>
            <a:ext cx="1147925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MODELLING Data Cleaning: </a:t>
            </a:r>
          </a:p>
          <a:p>
            <a:endParaRPr lang="en-US">
              <a:ea typeface="+mn-lt"/>
              <a:cs typeface="+mn-lt"/>
            </a:endParaRPr>
          </a:p>
          <a:p>
            <a:r>
              <a:rPr lang="en-US" sz="2800">
                <a:ea typeface="+mn-lt"/>
                <a:cs typeface="+mn-lt"/>
              </a:rPr>
              <a:t>Ensure data consistency, handle missing values, and categorize variables.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 </a:t>
            </a:r>
            <a:endParaRPr lang="en-US" sz="2800"/>
          </a:p>
        </p:txBody>
      </p:sp>
    </p:spTree>
    <p:extLst>
      <p:ext uri="{BB962C8B-B14F-4D97-AF65-F5344CB8AC3E}">
        <p14:creationId xmlns:p14="http://schemas.microsoft.com/office/powerpoint/2010/main" val="165452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72D25-E965-4DE1-ED36-C3A2DABDE0C9}"/>
              </a:ext>
            </a:extLst>
          </p:cNvPr>
          <p:cNvSpPr txBox="1"/>
          <p:nvPr/>
        </p:nvSpPr>
        <p:spPr>
          <a:xfrm>
            <a:off x="399891" y="364607"/>
            <a:ext cx="1136163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RESULTS </a:t>
            </a:r>
            <a:endParaRPr lang="en-US" sz="2800"/>
          </a:p>
          <a:p>
            <a:endParaRPr lang="en-US" sz="2800">
              <a:ea typeface="+mn-lt"/>
              <a:cs typeface="+mn-lt"/>
            </a:endParaRPr>
          </a:p>
          <a:p>
            <a:r>
              <a:rPr lang="en-US" sz="2800">
                <a:ea typeface="+mn-lt"/>
                <a:cs typeface="+mn-lt"/>
              </a:rPr>
              <a:t>Key Insights:</a:t>
            </a:r>
            <a:endParaRPr lang="en-US" sz="2800"/>
          </a:p>
          <a:p>
            <a:r>
              <a:rPr lang="en-US" sz="2800">
                <a:ea typeface="+mn-lt"/>
                <a:cs typeface="+mn-lt"/>
              </a:rPr>
              <a:t> Identify departments or roles with significant salary disparities, gender pay gaps, and areas where salaries fall below industry standards .Model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 </a:t>
            </a:r>
            <a:endParaRPr lang="en-US" sz="2800"/>
          </a:p>
        </p:txBody>
      </p:sp>
    </p:spTree>
    <p:extLst>
      <p:ext uri="{BB962C8B-B14F-4D97-AF65-F5344CB8AC3E}">
        <p14:creationId xmlns:p14="http://schemas.microsoft.com/office/powerpoint/2010/main" val="295357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91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4763B8-5C86-28FA-03C8-B931AC10C486}"/>
              </a:ext>
            </a:extLst>
          </p:cNvPr>
          <p:cNvSpPr txBox="1"/>
          <p:nvPr/>
        </p:nvSpPr>
        <p:spPr>
          <a:xfrm>
            <a:off x="329322" y="352846"/>
            <a:ext cx="1151453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mn-lt"/>
                <a:cs typeface="+mn-lt"/>
              </a:rPr>
              <a:t>conclusion </a:t>
            </a:r>
          </a:p>
          <a:p>
            <a:endParaRPr lang="en-US" sz="3600">
              <a:ea typeface="+mn-lt"/>
              <a:cs typeface="+mn-lt"/>
            </a:endParaRPr>
          </a:p>
          <a:p>
            <a:endParaRPr lang="en-US">
              <a:ea typeface="+mn-lt"/>
              <a:cs typeface="+mn-lt"/>
            </a:endParaRPr>
          </a:p>
          <a:p>
            <a:endParaRPr lang="en-US">
              <a:ea typeface="+mn-lt"/>
              <a:cs typeface="+mn-lt"/>
            </a:endParaRPr>
          </a:p>
          <a:p>
            <a:r>
              <a:rPr lang="en-US" sz="2800">
                <a:ea typeface="+mn-lt"/>
                <a:cs typeface="+mn-lt"/>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lang="en-US" sz="2800"/>
          </a:p>
        </p:txBody>
      </p:sp>
    </p:spTree>
    <p:extLst>
      <p:ext uri="{BB962C8B-B14F-4D97-AF65-F5344CB8AC3E}">
        <p14:creationId xmlns:p14="http://schemas.microsoft.com/office/powerpoint/2010/main" val="287033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80B17F-E7FA-5D4B-2736-59A2DE92D6D6}"/>
              </a:ext>
            </a:extLst>
          </p:cNvPr>
          <p:cNvSpPr txBox="1"/>
          <p:nvPr/>
        </p:nvSpPr>
        <p:spPr>
          <a:xfrm>
            <a:off x="213360" y="467360"/>
            <a:ext cx="6959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PROJECT TITLE </a:t>
            </a:r>
          </a:p>
        </p:txBody>
      </p:sp>
      <p:sp>
        <p:nvSpPr>
          <p:cNvPr id="3" name="TextBox 2">
            <a:extLst>
              <a:ext uri="{FF2B5EF4-FFF2-40B4-BE49-F238E27FC236}">
                <a16:creationId xmlns:a16="http://schemas.microsoft.com/office/drawing/2014/main" id="{3699C59E-D6A4-7F8F-9F39-32DA51C736FB}"/>
              </a:ext>
            </a:extLst>
          </p:cNvPr>
          <p:cNvSpPr txBox="1"/>
          <p:nvPr/>
        </p:nvSpPr>
        <p:spPr>
          <a:xfrm>
            <a:off x="898071" y="1714499"/>
            <a:ext cx="89671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EMPLOYEE PERFORMANCE ANAYSIS</a:t>
            </a:r>
          </a:p>
          <a:p>
            <a:r>
              <a:rPr lang="en-US" sz="2800"/>
              <a:t>USING EXCEL</a:t>
            </a:r>
          </a:p>
          <a:p>
            <a:endParaRPr lang="en-US" sz="2800"/>
          </a:p>
        </p:txBody>
      </p:sp>
    </p:spTree>
    <p:extLst>
      <p:ext uri="{BB962C8B-B14F-4D97-AF65-F5344CB8AC3E}">
        <p14:creationId xmlns:p14="http://schemas.microsoft.com/office/powerpoint/2010/main" val="330158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68B2F-D9F4-D15A-C61E-1B309583777C}"/>
              </a:ext>
            </a:extLst>
          </p:cNvPr>
          <p:cNvSpPr txBox="1"/>
          <p:nvPr/>
        </p:nvSpPr>
        <p:spPr>
          <a:xfrm>
            <a:off x="802020" y="1105420"/>
            <a:ext cx="11761527"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AGENDA</a:t>
            </a:r>
            <a:endParaRPr lang="en-US" sz="3200"/>
          </a:p>
          <a:p>
            <a:endParaRPr lang="en-US"/>
          </a:p>
          <a:p>
            <a:endParaRPr lang="en-US">
              <a:ea typeface="+mn-lt"/>
              <a:cs typeface="+mn-lt"/>
            </a:endParaRPr>
          </a:p>
          <a:p>
            <a:endParaRPr lang="en-US"/>
          </a:p>
          <a:p>
            <a:r>
              <a:rPr lang="en-US" sz="2800">
                <a:ea typeface="+mn-lt"/>
                <a:cs typeface="+mn-lt"/>
              </a:rPr>
              <a:t>1.Problem Statement</a:t>
            </a:r>
          </a:p>
          <a:p>
            <a:r>
              <a:rPr lang="en-US" sz="2800">
                <a:ea typeface="+mn-lt"/>
                <a:cs typeface="+mn-lt"/>
              </a:rPr>
              <a:t>2.Project Overview </a:t>
            </a:r>
          </a:p>
          <a:p>
            <a:r>
              <a:rPr lang="en-US" sz="2800">
                <a:ea typeface="+mn-lt"/>
                <a:cs typeface="+mn-lt"/>
              </a:rPr>
              <a:t>3.End Users </a:t>
            </a:r>
          </a:p>
          <a:p>
            <a:r>
              <a:rPr lang="en-US" sz="2800">
                <a:ea typeface="+mn-lt"/>
                <a:cs typeface="+mn-lt"/>
              </a:rPr>
              <a:t>4.Our Solution and Proposition </a:t>
            </a:r>
          </a:p>
          <a:p>
            <a:r>
              <a:rPr lang="en-US" sz="2800">
                <a:ea typeface="+mn-lt"/>
                <a:cs typeface="+mn-lt"/>
              </a:rPr>
              <a:t>5.Dataset Description </a:t>
            </a:r>
          </a:p>
          <a:p>
            <a:r>
              <a:rPr lang="en-US" sz="2800">
                <a:ea typeface="+mn-lt"/>
                <a:cs typeface="+mn-lt"/>
              </a:rPr>
              <a:t>6.Modelling Approach </a:t>
            </a:r>
          </a:p>
          <a:p>
            <a:r>
              <a:rPr lang="en-US" sz="2800">
                <a:ea typeface="+mn-lt"/>
                <a:cs typeface="+mn-lt"/>
              </a:rPr>
              <a:t>7.Results and Discussion </a:t>
            </a:r>
          </a:p>
          <a:p>
            <a:r>
              <a:rPr lang="en-US" sz="2800">
                <a:ea typeface="+mn-lt"/>
                <a:cs typeface="+mn-lt"/>
              </a:rPr>
              <a:t>8.Conclusion </a:t>
            </a:r>
          </a:p>
          <a:p>
            <a:endParaRPr lang="en-US" sz="2800"/>
          </a:p>
        </p:txBody>
      </p:sp>
    </p:spTree>
    <p:extLst>
      <p:ext uri="{BB962C8B-B14F-4D97-AF65-F5344CB8AC3E}">
        <p14:creationId xmlns:p14="http://schemas.microsoft.com/office/powerpoint/2010/main" val="151613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3B4313-C96B-B8C4-BE69-11D7B830F951}"/>
              </a:ext>
            </a:extLst>
          </p:cNvPr>
          <p:cNvSpPr txBox="1"/>
          <p:nvPr/>
        </p:nvSpPr>
        <p:spPr>
          <a:xfrm>
            <a:off x="235230" y="235230"/>
            <a:ext cx="1173800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PROBLEM STATEMENT </a:t>
            </a:r>
          </a:p>
          <a:p>
            <a:endParaRPr lang="en-US">
              <a:ea typeface="+mn-lt"/>
              <a:cs typeface="+mn-lt"/>
            </a:endParaRPr>
          </a:p>
          <a:p>
            <a:endParaRPr lang="en-US">
              <a:ea typeface="+mn-lt"/>
              <a:cs typeface="+mn-lt"/>
            </a:endParaRPr>
          </a:p>
          <a:p>
            <a:endParaRPr lang="en-US">
              <a:ea typeface="+mn-lt"/>
              <a:cs typeface="+mn-lt"/>
            </a:endParaRPr>
          </a:p>
          <a:p>
            <a:r>
              <a:rPr lang="en-US" sz="2400">
                <a:ea typeface="+mn-lt"/>
                <a:cs typeface="+mn-lt"/>
              </a:rPr>
              <a:t>The organization is facing challenges in ensuring fair and competitive</a:t>
            </a:r>
          </a:p>
          <a:p>
            <a:r>
              <a:rPr lang="en-US" sz="2400">
                <a:ea typeface="+mn-lt"/>
                <a:cs typeface="+mn-lt"/>
              </a:rPr>
              <a:t> compensation across various departments. There is a need for</a:t>
            </a:r>
          </a:p>
          <a:p>
            <a:r>
              <a:rPr lang="en-US" sz="2400">
                <a:ea typeface="+mn-lt"/>
                <a:cs typeface="+mn-lt"/>
              </a:rPr>
              <a:t> an in-depth analysis of salary distribution, identification of any disparities,</a:t>
            </a:r>
          </a:p>
          <a:p>
            <a:r>
              <a:rPr lang="en-US" sz="2400">
                <a:ea typeface="+mn-lt"/>
                <a:cs typeface="+mn-lt"/>
              </a:rPr>
              <a:t> and recommendations for improvements to align with industry standards</a:t>
            </a:r>
          </a:p>
        </p:txBody>
      </p:sp>
    </p:spTree>
    <p:extLst>
      <p:ext uri="{BB962C8B-B14F-4D97-AF65-F5344CB8AC3E}">
        <p14:creationId xmlns:p14="http://schemas.microsoft.com/office/powerpoint/2010/main" val="245338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252E3-69F7-554E-EE11-30267133C233}"/>
              </a:ext>
            </a:extLst>
          </p:cNvPr>
          <p:cNvSpPr txBox="1"/>
          <p:nvPr/>
        </p:nvSpPr>
        <p:spPr>
          <a:xfrm>
            <a:off x="374114" y="364005"/>
            <a:ext cx="1018548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PROJECT OVERVIEW</a:t>
            </a:r>
          </a:p>
          <a:p>
            <a:endParaRPr lang="en-US"/>
          </a:p>
          <a:p>
            <a:endParaRPr lang="en-US"/>
          </a:p>
          <a:p>
            <a:r>
              <a:rPr lang="en-US"/>
              <a:t> </a:t>
            </a:r>
            <a:r>
              <a:rPr lang="en-US" sz="280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extLst>
      <p:ext uri="{BB962C8B-B14F-4D97-AF65-F5344CB8AC3E}">
        <p14:creationId xmlns:p14="http://schemas.microsoft.com/office/powerpoint/2010/main" val="160363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D1B48-0FBF-4500-B81A-408F4694C132}"/>
              </a:ext>
            </a:extLst>
          </p:cNvPr>
          <p:cNvSpPr txBox="1"/>
          <p:nvPr/>
        </p:nvSpPr>
        <p:spPr>
          <a:xfrm>
            <a:off x="1259840" y="497840"/>
            <a:ext cx="8869680"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WHOARE THE END USERS?</a:t>
            </a:r>
          </a:p>
          <a:p>
            <a:endParaRPr lang="en-US"/>
          </a:p>
          <a:p>
            <a:r>
              <a:rPr lang="en-US">
                <a:ea typeface="+mn-lt"/>
                <a:cs typeface="+mn-lt"/>
              </a:rPr>
              <a:t> </a:t>
            </a:r>
            <a:r>
              <a:rPr lang="en-US" sz="2800">
                <a:ea typeface="+mn-lt"/>
                <a:cs typeface="+mn-lt"/>
              </a:rPr>
              <a:t>HR Department: To use the insights for refining compensation policies. </a:t>
            </a:r>
          </a:p>
          <a:p>
            <a:r>
              <a:rPr lang="en-US" sz="2800">
                <a:ea typeface="+mn-lt"/>
                <a:cs typeface="+mn-lt"/>
              </a:rPr>
              <a:t>Management: To ensure equitable and competitive salary distribution.</a:t>
            </a:r>
          </a:p>
          <a:p>
            <a:r>
              <a:rPr lang="en-US" sz="2800">
                <a:ea typeface="+mn-lt"/>
                <a:cs typeface="+mn-lt"/>
              </a:rPr>
              <a:t>Finance Team: To allocate budget efficiently and plan for salary adjustments. </a:t>
            </a:r>
          </a:p>
          <a:p>
            <a:r>
              <a:rPr lang="en-US" sz="2800">
                <a:ea typeface="+mn-lt"/>
                <a:cs typeface="+mn-lt"/>
              </a:rPr>
              <a:t>Employees: Indirectly, to ensure fair compensation aligned with industry standards. </a:t>
            </a:r>
            <a:endParaRPr lang="en-US" sz="2800"/>
          </a:p>
        </p:txBody>
      </p:sp>
    </p:spTree>
    <p:extLst>
      <p:ext uri="{BB962C8B-B14F-4D97-AF65-F5344CB8AC3E}">
        <p14:creationId xmlns:p14="http://schemas.microsoft.com/office/powerpoint/2010/main" val="155366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86312E-B57D-84E1-6C52-19AFD1C1D75E}"/>
              </a:ext>
            </a:extLst>
          </p:cNvPr>
          <p:cNvSpPr txBox="1"/>
          <p:nvPr/>
        </p:nvSpPr>
        <p:spPr>
          <a:xfrm>
            <a:off x="164661" y="164661"/>
            <a:ext cx="1159686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OUR SOLUTIONAND ITS VALUE PROPOSITION</a:t>
            </a:r>
          </a:p>
          <a:p>
            <a:endParaRPr lang="en-US">
              <a:ea typeface="+mn-lt"/>
              <a:cs typeface="+mn-lt"/>
            </a:endParaRPr>
          </a:p>
          <a:p>
            <a:endParaRPr lang="en-US">
              <a:ea typeface="+mn-lt"/>
              <a:cs typeface="+mn-lt"/>
            </a:endParaRPr>
          </a:p>
          <a:p>
            <a:endParaRPr lang="en-US">
              <a:ea typeface="+mn-lt"/>
              <a:cs typeface="+mn-lt"/>
            </a:endParaRPr>
          </a:p>
          <a:p>
            <a:r>
              <a:rPr lang="en-US" sz="2400">
                <a:ea typeface="+mn-lt"/>
                <a:cs typeface="+mn-lt"/>
              </a:rPr>
              <a:t> </a:t>
            </a:r>
            <a:r>
              <a:rPr lang="en-US" sz="2800">
                <a:ea typeface="+mn-lt"/>
                <a:cs typeface="+mn-lt"/>
              </a:rPr>
              <a:t>We propose to create a comprehensive Excel 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 </a:t>
            </a:r>
            <a:endParaRPr lang="en-US" sz="2800"/>
          </a:p>
        </p:txBody>
      </p:sp>
    </p:spTree>
    <p:extLst>
      <p:ext uri="{BB962C8B-B14F-4D97-AF65-F5344CB8AC3E}">
        <p14:creationId xmlns:p14="http://schemas.microsoft.com/office/powerpoint/2010/main" val="178341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C86F2-00DD-850F-6A20-E9F564A74796}"/>
              </a:ext>
            </a:extLst>
          </p:cNvPr>
          <p:cNvSpPr txBox="1"/>
          <p:nvPr/>
        </p:nvSpPr>
        <p:spPr>
          <a:xfrm>
            <a:off x="376369" y="329322"/>
            <a:ext cx="11632150"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Dataset Description</a:t>
            </a:r>
          </a:p>
          <a:p>
            <a:endParaRPr lang="en-US" sz="3200">
              <a:ea typeface="+mn-lt"/>
              <a:cs typeface="+mn-lt"/>
            </a:endParaRPr>
          </a:p>
          <a:p>
            <a:endParaRPr lang="en-US">
              <a:ea typeface="+mn-lt"/>
              <a:cs typeface="+mn-lt"/>
            </a:endParaRPr>
          </a:p>
          <a:p>
            <a:r>
              <a:rPr lang="en-US" sz="2800">
                <a:ea typeface="+mn-lt"/>
                <a:cs typeface="+mn-lt"/>
              </a:rPr>
              <a:t> Employee Data: Age, gender, department, years of experience, education level, role, and current salary. Industry Benchmark Data: Average salaries for similar roles across the industry. Financial Data: Budget allocations for salaries, historical salary adjustments, and benefits. </a:t>
            </a:r>
            <a:endParaRPr lang="en-US" sz="2800"/>
          </a:p>
        </p:txBody>
      </p:sp>
    </p:spTree>
    <p:extLst>
      <p:ext uri="{BB962C8B-B14F-4D97-AF65-F5344CB8AC3E}">
        <p14:creationId xmlns:p14="http://schemas.microsoft.com/office/powerpoint/2010/main" val="145043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F65F8-C85E-6CC3-77DA-58BF30CFEE0C}"/>
              </a:ext>
            </a:extLst>
          </p:cNvPr>
          <p:cNvSpPr txBox="1"/>
          <p:nvPr/>
        </p:nvSpPr>
        <p:spPr>
          <a:xfrm>
            <a:off x="376368" y="341084"/>
            <a:ext cx="11491011"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THE "WOW" IN OUR SOLUTION</a:t>
            </a:r>
          </a:p>
          <a:p>
            <a:endParaRPr lang="en-US">
              <a:ea typeface="+mn-lt"/>
              <a:cs typeface="+mn-lt"/>
            </a:endParaRPr>
          </a:p>
          <a:p>
            <a:endParaRPr lang="en-US">
              <a:ea typeface="+mn-lt"/>
              <a:cs typeface="+mn-lt"/>
            </a:endParaRPr>
          </a:p>
          <a:p>
            <a:r>
              <a:rPr lang="en-US">
                <a:ea typeface="+mn-lt"/>
                <a:cs typeface="+mn-lt"/>
              </a:rPr>
              <a:t> </a:t>
            </a:r>
            <a:r>
              <a:rPr lang="en-US" sz="2800">
                <a:ea typeface="+mn-lt"/>
                <a:cs typeface="+mn-lt"/>
              </a:rPr>
              <a:t>We propose to create a comprehensive Excel 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 </a:t>
            </a:r>
          </a:p>
          <a:p>
            <a:endParaRPr lang="en-US" sz="2800"/>
          </a:p>
          <a:p>
            <a:endParaRPr lang="en-US" sz="2800"/>
          </a:p>
          <a:p>
            <a:endParaRPr lang="en-US" sz="2800"/>
          </a:p>
        </p:txBody>
      </p:sp>
    </p:spTree>
    <p:extLst>
      <p:ext uri="{BB962C8B-B14F-4D97-AF65-F5344CB8AC3E}">
        <p14:creationId xmlns:p14="http://schemas.microsoft.com/office/powerpoint/2010/main" val="34850438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2024-09-05T15:54:35Z</dcterms:modified>
</cp:coreProperties>
</file>