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62" r:id="rId6"/>
    <p:sldId id="280" r:id="rId7"/>
    <p:sldId id="283" r:id="rId8"/>
    <p:sldId id="270" r:id="rId9"/>
    <p:sldId id="281" r:id="rId10"/>
    <p:sldId id="263" r:id="rId11"/>
    <p:sldId id="264" r:id="rId12"/>
    <p:sldId id="266" r:id="rId13"/>
    <p:sldId id="267" r:id="rId14"/>
    <p:sldId id="269" r:id="rId15"/>
    <p:sldId id="271" r:id="rId16"/>
    <p:sldId id="268" r:id="rId17"/>
    <p:sldId id="272" r:id="rId18"/>
    <p:sldId id="273" r:id="rId19"/>
    <p:sldId id="274" r:id="rId20"/>
    <p:sldId id="265" r:id="rId21"/>
    <p:sldId id="276" r:id="rId22"/>
    <p:sldId id="277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8" autoAdjust="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A051C-BE5F-4EE2-8AD4-5B99A28DDF16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6EF2E-500B-4320-9277-C66051E91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EF2E-500B-4320-9277-C66051E911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266905-48FA-4713-855F-671D0B63FA3F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F2984-B456-4133-B675-63F13366551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" y="457200"/>
            <a:ext cx="7772400" cy="1466850"/>
          </a:xfrm>
          <a:noFill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PLACEMENT  DETAILS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257800"/>
            <a:ext cx="4229100" cy="161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8c6860c7-04de-4a9a-9726-585101d14d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8c6860c7-04de-4a9a-9726-585101d14d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57200"/>
            <a:ext cx="914399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 descr="home page&#10;">
            <a:extLst>
              <a:ext uri="{FF2B5EF4-FFF2-40B4-BE49-F238E27FC236}">
                <a16:creationId xmlns:a16="http://schemas.microsoft.com/office/drawing/2014/main" id="{7DCD1353-BEC3-AF4E-AED5-7ED1332AD9A7}"/>
              </a:ext>
            </a:extLst>
          </p:cNvPr>
          <p:cNvSpPr/>
          <p:nvPr/>
        </p:nvSpPr>
        <p:spPr>
          <a:xfrm>
            <a:off x="304800" y="2514600"/>
            <a:ext cx="2607129" cy="142350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9861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LOGIN PAGE: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C01CF-6986-794A-84B9-69AC45EEB420}"/>
              </a:ext>
            </a:extLst>
          </p:cNvPr>
          <p:cNvSpPr txBox="1"/>
          <p:nvPr/>
        </p:nvSpPr>
        <p:spPr>
          <a:xfrm>
            <a:off x="3207030" y="733245"/>
            <a:ext cx="567389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2800" b="1" dirty="0"/>
              <a:t>   A</a:t>
            </a:r>
            <a:r>
              <a:rPr lang="en-US" sz="2800" b="1" dirty="0" err="1"/>
              <a:t>fter</a:t>
            </a:r>
            <a:r>
              <a:rPr lang="en-US" sz="2800" b="1" dirty="0"/>
              <a:t> admin login , the admin is redirected to this page consists of </a:t>
            </a:r>
            <a:r>
              <a:rPr lang="en-GB" sz="2800" b="1" dirty="0"/>
              <a:t>   </a:t>
            </a:r>
          </a:p>
          <a:p>
            <a:pPr marL="457200" indent="-457200"/>
            <a:r>
              <a:rPr lang="en-GB" sz="2800" b="1" dirty="0"/>
              <a:t>   </a:t>
            </a:r>
            <a:r>
              <a:rPr lang="en-GB" sz="2800" b="1" u="sng" dirty="0"/>
              <a:t>E</a:t>
            </a:r>
            <a:r>
              <a:rPr lang="en-US" sz="2800" b="1" u="sng" dirty="0" err="1"/>
              <a:t>nter</a:t>
            </a:r>
            <a:r>
              <a:rPr lang="en-US" sz="2800" b="1" u="sng" dirty="0"/>
              <a:t> company details</a:t>
            </a:r>
            <a:r>
              <a:rPr lang="en-US" sz="2800" b="1" dirty="0"/>
              <a:t> </a:t>
            </a:r>
            <a:r>
              <a:rPr lang="en-GB" sz="2800" b="1" dirty="0"/>
              <a:t>:             Here the</a:t>
            </a:r>
            <a:r>
              <a:rPr lang="en-US" sz="2800" b="1" dirty="0"/>
              <a:t> admin fills the placement details  </a:t>
            </a:r>
            <a:r>
              <a:rPr lang="en-GB" sz="2800" b="1" dirty="0"/>
              <a:t>    </a:t>
            </a:r>
          </a:p>
          <a:p>
            <a:pPr marL="457200" indent="-457200"/>
            <a:r>
              <a:rPr lang="en-GB" sz="2800" b="1" dirty="0"/>
              <a:t>  V</a:t>
            </a:r>
            <a:r>
              <a:rPr lang="en-US" sz="2800" b="1" u="sng" dirty="0" err="1"/>
              <a:t>iew</a:t>
            </a:r>
            <a:r>
              <a:rPr lang="en-US" sz="2800" b="1" u="sng" dirty="0"/>
              <a:t> upcoming </a:t>
            </a:r>
            <a:r>
              <a:rPr lang="en-GB" sz="2800" b="1" u="sng" dirty="0"/>
              <a:t>d</a:t>
            </a:r>
            <a:r>
              <a:rPr lang="en-US" sz="2800" b="1" u="sng" dirty="0"/>
              <a:t>eta</a:t>
            </a:r>
            <a:r>
              <a:rPr lang="en-GB" sz="2800" b="1" u="sng" dirty="0" err="1"/>
              <a:t>il</a:t>
            </a:r>
            <a:r>
              <a:rPr lang="en-US" sz="2800" b="1" u="sng" dirty="0"/>
              <a:t>s</a:t>
            </a:r>
            <a:r>
              <a:rPr lang="en-US" sz="2800" b="1" dirty="0"/>
              <a:t>:</a:t>
            </a:r>
            <a:r>
              <a:rPr lang="en-GB" sz="2800" b="1" dirty="0"/>
              <a:t>           T</a:t>
            </a:r>
            <a:r>
              <a:rPr lang="en-US" sz="2800" b="1" dirty="0"/>
              <a:t>his page gives the information about upcoming drive details         </a:t>
            </a:r>
            <a:endParaRPr lang="en-GB" sz="2800" b="1" dirty="0"/>
          </a:p>
          <a:p>
            <a:pPr marL="457200" indent="-457200"/>
            <a:r>
              <a:rPr lang="en-GB" sz="2800" b="1" dirty="0"/>
              <a:t>   V</a:t>
            </a:r>
            <a:r>
              <a:rPr lang="en-US" sz="2800" b="1" u="sng" dirty="0" err="1"/>
              <a:t>iew</a:t>
            </a:r>
            <a:r>
              <a:rPr lang="en-US" sz="2800" b="1" u="sng" dirty="0"/>
              <a:t> completed details</a:t>
            </a:r>
            <a:r>
              <a:rPr lang="en-US" sz="2800" b="1" dirty="0"/>
              <a:t>:</a:t>
            </a:r>
            <a:r>
              <a:rPr lang="en-GB" sz="2800" b="1" dirty="0"/>
              <a:t>            This</a:t>
            </a:r>
            <a:r>
              <a:rPr lang="en-US" sz="2800" b="1" dirty="0"/>
              <a:t> gives the list  of companies completed the selections</a:t>
            </a:r>
            <a:r>
              <a:rPr lang="en-US" dirty="0"/>
              <a:t>.</a:t>
            </a:r>
          </a:p>
        </p:txBody>
      </p:sp>
      <p:sp>
        <p:nvSpPr>
          <p:cNvPr id="4" name="7-Point Star 3"/>
          <p:cNvSpPr/>
          <p:nvPr/>
        </p:nvSpPr>
        <p:spPr>
          <a:xfrm>
            <a:off x="3276600" y="9144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7-Point Star 4"/>
          <p:cNvSpPr/>
          <p:nvPr/>
        </p:nvSpPr>
        <p:spPr>
          <a:xfrm>
            <a:off x="3276600" y="21336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7-Point Star 6"/>
          <p:cNvSpPr/>
          <p:nvPr/>
        </p:nvSpPr>
        <p:spPr>
          <a:xfrm>
            <a:off x="3276600" y="34290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-Point Star 7"/>
          <p:cNvSpPr/>
          <p:nvPr/>
        </p:nvSpPr>
        <p:spPr>
          <a:xfrm>
            <a:off x="3352800" y="51816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3296B723-29E7-0549-B7C1-6B85F4342546}"/>
              </a:ext>
            </a:extLst>
          </p:cNvPr>
          <p:cNvSpPr/>
          <p:nvPr/>
        </p:nvSpPr>
        <p:spPr>
          <a:xfrm>
            <a:off x="457200" y="914400"/>
            <a:ext cx="2667000" cy="1295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1487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COMPANY DETAILS: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2DEBD-65D9-D848-ADDC-1E1942F6DB2D}"/>
              </a:ext>
            </a:extLst>
          </p:cNvPr>
          <p:cNvSpPr txBox="1"/>
          <p:nvPr/>
        </p:nvSpPr>
        <p:spPr>
          <a:xfrm>
            <a:off x="3657600" y="838200"/>
            <a:ext cx="449942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dirty="0"/>
              <a:t>      In this page the admin fills  company details like eligibility criteria, drive type….</a:t>
            </a:r>
            <a:r>
              <a:rPr lang="en-GB" sz="2400" b="1" dirty="0"/>
              <a:t> </a:t>
            </a:r>
            <a:r>
              <a:rPr lang="en-US" sz="2400" b="1" dirty="0"/>
              <a:t>The admin can edit the details based on the requirements</a:t>
            </a:r>
          </a:p>
        </p:txBody>
      </p:sp>
      <p:pic>
        <p:nvPicPr>
          <p:cNvPr id="5" name="Picture 4" descr="WhatsApp Image 2020-05-27 at 11.16.09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86200"/>
            <a:ext cx="3964475" cy="1989015"/>
          </a:xfrm>
          <a:prstGeom prst="rect">
            <a:avLst/>
          </a:prstGeom>
        </p:spPr>
      </p:pic>
      <p:sp>
        <p:nvSpPr>
          <p:cNvPr id="6" name="7-Point Star 5"/>
          <p:cNvSpPr/>
          <p:nvPr/>
        </p:nvSpPr>
        <p:spPr>
          <a:xfrm>
            <a:off x="3962400" y="9906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3D79C-4F31-9248-AFB5-9224E44C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0E6B7D86-A903-DE49-976E-EBB07C39A091}"/>
              </a:ext>
            </a:extLst>
          </p:cNvPr>
          <p:cNvSpPr/>
          <p:nvPr/>
        </p:nvSpPr>
        <p:spPr>
          <a:xfrm>
            <a:off x="762000" y="2209800"/>
            <a:ext cx="2882899" cy="1410607"/>
          </a:xfrm>
          <a:prstGeom prst="rightArrowCallout">
            <a:avLst>
              <a:gd name="adj1" fmla="val 24485"/>
              <a:gd name="adj2" fmla="val 23549"/>
              <a:gd name="adj3" fmla="val 38896"/>
              <a:gd name="adj4" fmla="val 64977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</a:t>
            </a:r>
            <a:r>
              <a:rPr lang="en-GB" dirty="0"/>
              <a:t> 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UPCOMING</a:t>
            </a:r>
            <a:r>
              <a:rPr lang="en-GB" dirty="0"/>
              <a:t> </a:t>
            </a:r>
          </a:p>
          <a:p>
            <a:pPr algn="ctr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DETAILS</a:t>
            </a:r>
            <a:r>
              <a:rPr lang="en-GB" dirty="0"/>
              <a:t> 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B6279-EFA7-1D4E-AA88-F32D05E84767}"/>
              </a:ext>
            </a:extLst>
          </p:cNvPr>
          <p:cNvSpPr txBox="1"/>
          <p:nvPr/>
        </p:nvSpPr>
        <p:spPr>
          <a:xfrm>
            <a:off x="3950607" y="1527086"/>
            <a:ext cx="50282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GB" sz="2800" b="1" dirty="0"/>
              <a:t>   T</a:t>
            </a:r>
            <a:r>
              <a:rPr lang="en-US" sz="2800" b="1" dirty="0"/>
              <a:t>his redirects the admin to a page that the admin</a:t>
            </a:r>
          </a:p>
          <a:p>
            <a:pPr marL="285750" indent="-285750"/>
            <a:r>
              <a:rPr lang="en-US" sz="2800" b="1" dirty="0"/>
              <a:t> can see the list of upcoming campus drives details like eligibility criteria, company name</a:t>
            </a:r>
            <a:endParaRPr lang="en-GB" sz="2800" b="1" dirty="0"/>
          </a:p>
          <a:p>
            <a:pPr marL="285750" indent="-285750"/>
            <a:r>
              <a:rPr lang="en-US" sz="2800" b="1" dirty="0"/>
              <a:t>   The admin can edit or delete or close the details based on requirements and conditions</a:t>
            </a:r>
          </a:p>
        </p:txBody>
      </p:sp>
      <p:sp>
        <p:nvSpPr>
          <p:cNvPr id="4" name="7-Point Star 3"/>
          <p:cNvSpPr/>
          <p:nvPr/>
        </p:nvSpPr>
        <p:spPr>
          <a:xfrm>
            <a:off x="4038600" y="16764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7-Point Star 4"/>
          <p:cNvSpPr/>
          <p:nvPr/>
        </p:nvSpPr>
        <p:spPr>
          <a:xfrm>
            <a:off x="4038600" y="42672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BE5B7F-9E0A-F944-BFD7-90DE435A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2A4409-B6FA-5E49-8F40-D35A10A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44601370-FA61-6344-B020-6C11BADC1407}"/>
              </a:ext>
            </a:extLst>
          </p:cNvPr>
          <p:cNvSpPr/>
          <p:nvPr/>
        </p:nvSpPr>
        <p:spPr>
          <a:xfrm>
            <a:off x="762000" y="2362200"/>
            <a:ext cx="3013528" cy="1690008"/>
          </a:xfrm>
          <a:prstGeom prst="rightArrowCallout">
            <a:avLst>
              <a:gd name="adj1" fmla="val 23799"/>
              <a:gd name="adj2" fmla="val 23120"/>
              <a:gd name="adj3" fmla="val 25000"/>
              <a:gd name="adj4" fmla="val 71946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 COMPLETED DETAILS: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FDACA-7001-2243-AD16-AB51F201F193}"/>
              </a:ext>
            </a:extLst>
          </p:cNvPr>
          <p:cNvSpPr txBox="1"/>
          <p:nvPr/>
        </p:nvSpPr>
        <p:spPr>
          <a:xfrm>
            <a:off x="3886200" y="1600200"/>
            <a:ext cx="504762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3200" b="1" dirty="0"/>
              <a:t>     </a:t>
            </a:r>
            <a:r>
              <a:rPr lang="en-GB" sz="2800" b="1" dirty="0"/>
              <a:t>T</a:t>
            </a:r>
            <a:r>
              <a:rPr lang="en-US" sz="2800" b="1" dirty="0"/>
              <a:t>his redirects the admin to a page that the admin can see the list of  completed campus details and how many members are placed in the company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4267200" y="18288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0-05-27 at 12.32.02 PM.jpeg"/>
          <p:cNvPicPr>
            <a:picLocks noChangeAspect="1"/>
          </p:cNvPicPr>
          <p:nvPr/>
        </p:nvPicPr>
        <p:blipFill>
          <a:blip r:embed="rId2"/>
          <a:srcRect t="6857" b="5143"/>
          <a:stretch>
            <a:fillRect/>
          </a:stretch>
        </p:blipFill>
        <p:spPr>
          <a:xfrm>
            <a:off x="0" y="4572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C579F264-6DDB-0D40-BB82-0207CFC56A8C}"/>
              </a:ext>
            </a:extLst>
          </p:cNvPr>
          <p:cNvSpPr/>
          <p:nvPr/>
        </p:nvSpPr>
        <p:spPr>
          <a:xfrm>
            <a:off x="762000" y="2438400"/>
            <a:ext cx="2971800" cy="1600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1227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 ALL </a:t>
            </a:r>
          </a:p>
          <a:p>
            <a:pPr algn="ctr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DETAILS: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C74F8-EBFB-524F-8859-D2515CECB2B5}"/>
              </a:ext>
            </a:extLst>
          </p:cNvPr>
          <p:cNvSpPr txBox="1"/>
          <p:nvPr/>
        </p:nvSpPr>
        <p:spPr>
          <a:xfrm>
            <a:off x="3801594" y="1413063"/>
            <a:ext cx="487976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3200" b="1" dirty="0"/>
              <a:t>     </a:t>
            </a:r>
            <a:r>
              <a:rPr lang="en-GB" sz="2800" b="1" dirty="0"/>
              <a:t>T</a:t>
            </a:r>
            <a:r>
              <a:rPr lang="en-US" sz="2800" b="1" dirty="0"/>
              <a:t>his redirects the admin to a page that the admin can see the list of  all campus drive details such as upcoming campus details and completed campus drive details.</a:t>
            </a:r>
          </a:p>
        </p:txBody>
      </p:sp>
      <p:sp>
        <p:nvSpPr>
          <p:cNvPr id="5" name="6-Point Star 4"/>
          <p:cNvSpPr/>
          <p:nvPr/>
        </p:nvSpPr>
        <p:spPr>
          <a:xfrm>
            <a:off x="4114800" y="1600200"/>
            <a:ext cx="228600" cy="2286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457200" y="2362200"/>
            <a:ext cx="2514600" cy="1524000"/>
          </a:xfrm>
          <a:prstGeom prst="rightArrowCallout">
            <a:avLst>
              <a:gd name="adj1" fmla="val 25000"/>
              <a:gd name="adj2" fmla="val 20662"/>
              <a:gd name="adj3" fmla="val 37289"/>
              <a:gd name="adj4" fmla="val 64977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MENTOR: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R.SUDHIR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60020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MOULYA(17P31A04B4)</a:t>
            </a:r>
          </a:p>
          <a:p>
            <a:pPr>
              <a:buBlip>
                <a:blip r:embed="rId3"/>
              </a:buBlip>
            </a:pPr>
            <a:endParaRPr lang="en-US" sz="2800" b="1" dirty="0"/>
          </a:p>
          <a:p>
            <a:r>
              <a:rPr lang="en-US" sz="2800" b="1" dirty="0"/>
              <a:t>  K.MADHURI(17A91A04K3)</a:t>
            </a:r>
          </a:p>
          <a:p>
            <a:endParaRPr lang="en-US" sz="2800" b="1" dirty="0"/>
          </a:p>
          <a:p>
            <a:r>
              <a:rPr lang="en-US" sz="2800" b="1" dirty="0"/>
              <a:t>  S.PRAGATHI(18A95A0450)</a:t>
            </a:r>
          </a:p>
          <a:p>
            <a:pPr>
              <a:buBlip>
                <a:blip r:embed="rId3"/>
              </a:buBlip>
            </a:pPr>
            <a:endParaRPr lang="en-US" sz="2800" b="1" dirty="0"/>
          </a:p>
          <a:p>
            <a:r>
              <a:rPr lang="en-US" sz="2800" b="1" dirty="0"/>
              <a:t>  K.PRAVEEN(17a91a04k2)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3733800" y="17526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7-Point Star 5"/>
          <p:cNvSpPr/>
          <p:nvPr/>
        </p:nvSpPr>
        <p:spPr>
          <a:xfrm>
            <a:off x="3733800" y="25908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-Point Star 7"/>
          <p:cNvSpPr/>
          <p:nvPr/>
        </p:nvSpPr>
        <p:spPr>
          <a:xfrm>
            <a:off x="3733800" y="35052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7-Point Star 8"/>
          <p:cNvSpPr/>
          <p:nvPr/>
        </p:nvSpPr>
        <p:spPr>
          <a:xfrm>
            <a:off x="3733800" y="43434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FB3A504-A390-3549-B7E2-CB80D6F25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DAD86EC3-1437-9049-BF0D-9BE4977674FF}"/>
              </a:ext>
            </a:extLst>
          </p:cNvPr>
          <p:cNvSpPr/>
          <p:nvPr/>
        </p:nvSpPr>
        <p:spPr>
          <a:xfrm>
            <a:off x="762000" y="2514600"/>
            <a:ext cx="2953658" cy="1676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1906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CONTACT US: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A7AB9-EC3A-864E-9C47-A24AF76C6DE1}"/>
              </a:ext>
            </a:extLst>
          </p:cNvPr>
          <p:cNvSpPr txBox="1"/>
          <p:nvPr/>
        </p:nvSpPr>
        <p:spPr>
          <a:xfrm>
            <a:off x="3703516" y="2255897"/>
            <a:ext cx="51937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US" sz="3200" b="1" dirty="0"/>
              <a:t>  The user can contact about any queries/help about placement information /drives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3810000" y="24384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60D5942-8983-0B40-9A6D-35795C540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"/>
          <a:stretch/>
        </p:blipFill>
        <p:spPr>
          <a:xfrm>
            <a:off x="1" y="381000"/>
            <a:ext cx="9143999" cy="6476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1C695-FA97-45A5-8078-319896B1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90800"/>
            <a:ext cx="3454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F745006-F7F9-7E4D-9F4F-79423CB4B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657600" y="1981201"/>
            <a:ext cx="5181600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/>
              <a:t>To create  and design a</a:t>
            </a:r>
          </a:p>
          <a:p>
            <a:r>
              <a:rPr lang="en-US" sz="3200" dirty="0"/>
              <a:t>Placement details, registration page , login page and also view the details of placements available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609600" y="2667000"/>
            <a:ext cx="2514600" cy="1295400"/>
          </a:xfrm>
          <a:prstGeom prst="rightArrowCallout">
            <a:avLst>
              <a:gd name="adj1" fmla="val 25000"/>
              <a:gd name="adj2" fmla="val 23554"/>
              <a:gd name="adj3" fmla="val 21386"/>
              <a:gd name="adj4" fmla="val 71957"/>
            </a:avLst>
          </a:prstGeom>
          <a:solidFill>
            <a:schemeClr val="accent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 :</a:t>
            </a:r>
          </a:p>
        </p:txBody>
      </p:sp>
      <p:sp>
        <p:nvSpPr>
          <p:cNvPr id="14" name="6-Point Star 13"/>
          <p:cNvSpPr/>
          <p:nvPr/>
        </p:nvSpPr>
        <p:spPr>
          <a:xfrm>
            <a:off x="3505200" y="2133600"/>
            <a:ext cx="152400" cy="1524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609600" y="2667000"/>
            <a:ext cx="2590800" cy="1371600"/>
          </a:xfrm>
          <a:prstGeom prst="rightArrowCallout">
            <a:avLst>
              <a:gd name="adj1" fmla="val 25000"/>
              <a:gd name="adj2" fmla="val 25723"/>
              <a:gd name="adj3" fmla="val 27168"/>
              <a:gd name="adj4" fmla="val 72954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TECHNOLGIES USED: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8600" y="914401"/>
            <a:ext cx="4876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XAMPP SERVER</a:t>
            </a:r>
          </a:p>
          <a:p>
            <a:endParaRPr lang="en-US" sz="2800" dirty="0"/>
          </a:p>
          <a:p>
            <a:pPr>
              <a:buClr>
                <a:srgbClr val="FF0000"/>
              </a:buClr>
            </a:pPr>
            <a:r>
              <a:rPr lang="en-US" sz="2800" dirty="0"/>
              <a:t>    MY </a:t>
            </a:r>
            <a:r>
              <a:rPr lang="en-US" sz="2800" dirty="0" err="1"/>
              <a:t>Sql</a:t>
            </a:r>
            <a:endParaRPr lang="en-US" sz="2800" dirty="0"/>
          </a:p>
          <a:p>
            <a:pPr>
              <a:buClr>
                <a:srgbClr val="FF0000"/>
              </a:buClr>
            </a:pPr>
            <a:endParaRPr lang="en-US" sz="2800" dirty="0"/>
          </a:p>
          <a:p>
            <a:pPr>
              <a:buClr>
                <a:srgbClr val="FF0000"/>
              </a:buClr>
            </a:pPr>
            <a:r>
              <a:rPr lang="en-IN" sz="2800" dirty="0"/>
              <a:t>    </a:t>
            </a:r>
            <a:r>
              <a:rPr lang="en-IN" sz="2800" dirty="0" err="1"/>
              <a:t>Ngrok</a:t>
            </a:r>
            <a:endParaRPr lang="en-IN" sz="2800" dirty="0"/>
          </a:p>
          <a:p>
            <a:pPr>
              <a:buClr>
                <a:srgbClr val="FF0000"/>
              </a:buClr>
              <a:buBlip>
                <a:blip r:embed="rId2"/>
              </a:buBlip>
            </a:pPr>
            <a:endParaRPr lang="en-US" sz="2800" dirty="0"/>
          </a:p>
          <a:p>
            <a:pPr>
              <a:buClr>
                <a:srgbClr val="FF0000"/>
              </a:buClr>
            </a:pPr>
            <a:r>
              <a:rPr lang="en-IN" sz="2800" dirty="0"/>
              <a:t>    Flask Python web frame                  </a:t>
            </a:r>
          </a:p>
          <a:p>
            <a:pPr>
              <a:buClr>
                <a:srgbClr val="FF0000"/>
              </a:buClr>
            </a:pPr>
            <a:r>
              <a:rPr lang="en-IN" sz="2800" dirty="0"/>
              <a:t>    work  </a:t>
            </a:r>
          </a:p>
          <a:p>
            <a:pPr>
              <a:buClr>
                <a:srgbClr val="FF0000"/>
              </a:buClr>
              <a:buBlip>
                <a:blip r:embed="rId2"/>
              </a:buBlip>
            </a:pPr>
            <a:endParaRPr lang="en-IN" sz="2800" dirty="0"/>
          </a:p>
          <a:p>
            <a:pPr>
              <a:buClr>
                <a:srgbClr val="FF0000"/>
              </a:buClr>
            </a:pPr>
            <a:r>
              <a:rPr lang="en-IN" sz="2800" dirty="0"/>
              <a:t>    Sublime Text</a:t>
            </a:r>
          </a:p>
          <a:p>
            <a:pPr>
              <a:buClr>
                <a:srgbClr val="FF0000"/>
              </a:buClr>
            </a:pPr>
            <a:r>
              <a:rPr lang="en-IN" sz="2800" dirty="0"/>
              <a:t>  </a:t>
            </a:r>
          </a:p>
          <a:p>
            <a:pPr>
              <a:buClr>
                <a:srgbClr val="FF0000"/>
              </a:buClr>
            </a:pPr>
            <a:r>
              <a:rPr lang="en-IN" sz="2800" dirty="0"/>
              <a:t>    Python Everywhere</a:t>
            </a:r>
          </a:p>
          <a:p>
            <a:pPr>
              <a:buClr>
                <a:srgbClr val="FF0000"/>
              </a:buClr>
            </a:pPr>
            <a:endParaRPr lang="en-IN" sz="3200" dirty="0"/>
          </a:p>
          <a:p>
            <a:pPr>
              <a:buClr>
                <a:srgbClr val="FF0000"/>
              </a:buClr>
            </a:pPr>
            <a:endParaRPr lang="en-IN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7-Point Star 3"/>
          <p:cNvSpPr/>
          <p:nvPr/>
        </p:nvSpPr>
        <p:spPr>
          <a:xfrm>
            <a:off x="4191000" y="10668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7-Point Star 4"/>
          <p:cNvSpPr/>
          <p:nvPr/>
        </p:nvSpPr>
        <p:spPr>
          <a:xfrm>
            <a:off x="4191000" y="19050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7-Point Star 5"/>
          <p:cNvSpPr/>
          <p:nvPr/>
        </p:nvSpPr>
        <p:spPr>
          <a:xfrm>
            <a:off x="4267200" y="28194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7-Point Star 6"/>
          <p:cNvSpPr/>
          <p:nvPr/>
        </p:nvSpPr>
        <p:spPr>
          <a:xfrm>
            <a:off x="4267200" y="36576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-Point Star 7"/>
          <p:cNvSpPr/>
          <p:nvPr/>
        </p:nvSpPr>
        <p:spPr>
          <a:xfrm>
            <a:off x="4267200" y="49530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129EF979-4898-40EC-9374-C17FDBBD5732}"/>
              </a:ext>
            </a:extLst>
          </p:cNvPr>
          <p:cNvSpPr/>
          <p:nvPr/>
        </p:nvSpPr>
        <p:spPr>
          <a:xfrm>
            <a:off x="4269828" y="5785943"/>
            <a:ext cx="152400" cy="1524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8320" y="1987968"/>
            <a:ext cx="358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user view the placement                   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3733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user/admin is redirected to the login page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723900" y="5354289"/>
            <a:ext cx="2362200" cy="923330"/>
          </a:xfrm>
          <a:prstGeom prst="rightArrowCallout">
            <a:avLst>
              <a:gd name="adj1" fmla="val 25000"/>
              <a:gd name="adj2" fmla="val 36642"/>
              <a:gd name="adj3" fmla="val 46687"/>
              <a:gd name="adj4" fmla="val 64977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5410200"/>
            <a:ext cx="426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can contact about any queries and help about placeme</a:t>
            </a:r>
            <a:r>
              <a:rPr lang="en-GB" b="1" dirty="0"/>
              <a:t>nt informations</a:t>
            </a:r>
            <a:r>
              <a:rPr lang="en-US" b="1" dirty="0"/>
              <a:t>/drives</a:t>
            </a:r>
          </a:p>
        </p:txBody>
      </p:sp>
      <p:sp>
        <p:nvSpPr>
          <p:cNvPr id="9" name="Right Arrow Callout 8"/>
          <p:cNvSpPr/>
          <p:nvPr/>
        </p:nvSpPr>
        <p:spPr>
          <a:xfrm>
            <a:off x="723900" y="3656231"/>
            <a:ext cx="2362200" cy="838200"/>
          </a:xfrm>
          <a:prstGeom prst="rightArrowCallout">
            <a:avLst>
              <a:gd name="adj1" fmla="val 25000"/>
              <a:gd name="adj2" fmla="val 35004"/>
              <a:gd name="adj3" fmla="val 56545"/>
              <a:gd name="adj4" fmla="val 67775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LOGIN: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F39F-CD56-2D44-A87A-52631C3C8053}"/>
              </a:ext>
            </a:extLst>
          </p:cNvPr>
          <p:cNvSpPr txBox="1"/>
          <p:nvPr/>
        </p:nvSpPr>
        <p:spPr>
          <a:xfrm>
            <a:off x="566965" y="1224584"/>
            <a:ext cx="4581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/>
              <a:t>HOME PAGE CONSISTS OF:</a:t>
            </a:r>
            <a:endParaRPr lang="en-US" b="1" u="sng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5D3A3B0F-545D-4B44-91EC-54A6B13DA074}"/>
              </a:ext>
            </a:extLst>
          </p:cNvPr>
          <p:cNvSpPr/>
          <p:nvPr/>
        </p:nvSpPr>
        <p:spPr>
          <a:xfrm>
            <a:off x="723900" y="1840080"/>
            <a:ext cx="2362200" cy="1003662"/>
          </a:xfrm>
          <a:prstGeom prst="rightArrowCallout">
            <a:avLst>
              <a:gd name="adj1" fmla="val 25000"/>
              <a:gd name="adj2" fmla="val 30875"/>
              <a:gd name="adj3" fmla="val 48048"/>
              <a:gd name="adj4" fmla="val 64977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</a:t>
            </a:r>
          </a:p>
          <a:p>
            <a:pPr algn="ctr"/>
            <a:r>
              <a:rPr lang="en-GB" dirty="0"/>
              <a:t>DETAILS:</a:t>
            </a:r>
            <a:endParaRPr lang="en-US" dirty="0"/>
          </a:p>
        </p:txBody>
      </p:sp>
      <p:sp>
        <p:nvSpPr>
          <p:cNvPr id="11" name="7-Point Star 10"/>
          <p:cNvSpPr/>
          <p:nvPr/>
        </p:nvSpPr>
        <p:spPr>
          <a:xfrm>
            <a:off x="3429000" y="21336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3505200" y="38100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7-Point Star 15"/>
          <p:cNvSpPr/>
          <p:nvPr/>
        </p:nvSpPr>
        <p:spPr>
          <a:xfrm>
            <a:off x="3505200" y="54864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550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838200" y="2133600"/>
            <a:ext cx="2514600" cy="1600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8832"/>
            </a:avLst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DETAILS:</a:t>
            </a:r>
          </a:p>
        </p:txBody>
      </p:sp>
      <p:sp>
        <p:nvSpPr>
          <p:cNvPr id="2050" name="AutoShape 2" descr="blob:https://web.whatsapp.com/f5e5a4c3-381f-408e-8b0e-76e01510dbc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7200" y="1447800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This  redirects the user to a page that the user can see the list of upcoming campus drives like eligibility criteria, company name</a:t>
            </a:r>
          </a:p>
        </p:txBody>
      </p:sp>
      <p:sp>
        <p:nvSpPr>
          <p:cNvPr id="5" name="7-Point Star 4"/>
          <p:cNvSpPr/>
          <p:nvPr/>
        </p:nvSpPr>
        <p:spPr>
          <a:xfrm>
            <a:off x="4191000" y="1600200"/>
            <a:ext cx="152400" cy="152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D13C9BE-BC36-2841-8C14-F1B9C9B4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99"/>
            <a:ext cx="9144000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48B2A7BE-FBB2-2846-B4B7-0CC46693E407}"/>
              </a:ext>
            </a:extLst>
          </p:cNvPr>
          <p:cNvSpPr/>
          <p:nvPr/>
        </p:nvSpPr>
        <p:spPr>
          <a:xfrm>
            <a:off x="609600" y="1219201"/>
            <a:ext cx="2667000" cy="152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1100"/>
            </a:avLst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LOGIN: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720F3-5500-C94D-89B2-8D2BB73973ED}"/>
              </a:ext>
            </a:extLst>
          </p:cNvPr>
          <p:cNvSpPr txBox="1"/>
          <p:nvPr/>
        </p:nvSpPr>
        <p:spPr>
          <a:xfrm>
            <a:off x="3810000" y="990600"/>
            <a:ext cx="50028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3200" b="1" dirty="0"/>
              <a:t>    By this page the admin can login by giving the correct user id and password to enter the details </a:t>
            </a:r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771900"/>
            <a:ext cx="2667000" cy="2667000"/>
          </a:xfrm>
          <a:prstGeom prst="rect">
            <a:avLst/>
          </a:prstGeom>
        </p:spPr>
      </p:pic>
      <p:sp>
        <p:nvSpPr>
          <p:cNvPr id="6" name="7-Point Star 5"/>
          <p:cNvSpPr/>
          <p:nvPr/>
        </p:nvSpPr>
        <p:spPr>
          <a:xfrm>
            <a:off x="4038600" y="1143000"/>
            <a:ext cx="228600" cy="2286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11729</TotalTime>
  <Words>407</Words>
  <Application>Microsoft Office PowerPoint</Application>
  <PresentationFormat>On-screen Show (4:3)</PresentationFormat>
  <Paragraphs>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Constantia</vt:lpstr>
      <vt:lpstr>Wingdings 2</vt:lpstr>
      <vt:lpstr>Flow</vt:lpstr>
      <vt:lpstr>PLACEMENT 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 DETAILS</dc:title>
  <dc:creator>Freeware Sys</dc:creator>
  <cp:lastModifiedBy>KUDIPUDI MADHURI</cp:lastModifiedBy>
  <cp:revision>56</cp:revision>
  <dcterms:created xsi:type="dcterms:W3CDTF">2020-05-18T14:11:43Z</dcterms:created>
  <dcterms:modified xsi:type="dcterms:W3CDTF">2020-05-28T06:25:21Z</dcterms:modified>
</cp:coreProperties>
</file>