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A750CD-4730-4170-A976-3EFFCB45E98A}" v="161" dt="2025-05-04T06:02:46.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 SHIVAM E" userId="dfe87a1a8ac646b6" providerId="LiveId" clId="{6FA750CD-4730-4170-A976-3EFFCB45E98A}"/>
    <pc:docChg chg="undo custSel addSld modSld sldOrd">
      <pc:chgData name="MADHU SHIVAM E" userId="dfe87a1a8ac646b6" providerId="LiveId" clId="{6FA750CD-4730-4170-A976-3EFFCB45E98A}" dt="2025-05-04T06:02:48.486" v="676" actId="9405"/>
      <pc:docMkLst>
        <pc:docMk/>
      </pc:docMkLst>
      <pc:sldChg chg="addSp delSp modSp mod">
        <pc:chgData name="MADHU SHIVAM E" userId="dfe87a1a8ac646b6" providerId="LiveId" clId="{6FA750CD-4730-4170-A976-3EFFCB45E98A}" dt="2025-05-04T05:51:09.102" v="470" actId="9405"/>
        <pc:sldMkLst>
          <pc:docMk/>
          <pc:sldMk cId="3808010456" sldId="256"/>
        </pc:sldMkLst>
        <pc:spChg chg="del mod">
          <ac:chgData name="MADHU SHIVAM E" userId="dfe87a1a8ac646b6" providerId="LiveId" clId="{6FA750CD-4730-4170-A976-3EFFCB45E98A}" dt="2025-05-04T04:09:40.105" v="128" actId="478"/>
          <ac:spMkLst>
            <pc:docMk/>
            <pc:sldMk cId="3808010456" sldId="256"/>
            <ac:spMk id="3" creationId="{EECB7BC8-87B0-40BD-9742-B6CEB59AAE97}"/>
          </ac:spMkLst>
        </pc:spChg>
        <pc:grpChg chg="mod">
          <ac:chgData name="MADHU SHIVAM E" userId="dfe87a1a8ac646b6" providerId="LiveId" clId="{6FA750CD-4730-4170-A976-3EFFCB45E98A}" dt="2025-05-04T04:08:56.403" v="122"/>
          <ac:grpSpMkLst>
            <pc:docMk/>
            <pc:sldMk cId="3808010456" sldId="256"/>
            <ac:grpSpMk id="8" creationId="{BB08B13E-7596-587A-21BE-07F7140850E1}"/>
          </ac:grpSpMkLst>
        </pc:grpChg>
        <pc:inkChg chg="add">
          <ac:chgData name="MADHU SHIVAM E" userId="dfe87a1a8ac646b6" providerId="LiveId" clId="{6FA750CD-4730-4170-A976-3EFFCB45E98A}" dt="2025-05-04T05:51:09.102" v="470" actId="9405"/>
          <ac:inkMkLst>
            <pc:docMk/>
            <pc:sldMk cId="3808010456" sldId="256"/>
            <ac:inkMk id="3" creationId="{32F36BB1-5183-70F0-CD2F-216A8145FF15}"/>
          </ac:inkMkLst>
        </pc:inkChg>
        <pc:inkChg chg="add del">
          <ac:chgData name="MADHU SHIVAM E" userId="dfe87a1a8ac646b6" providerId="LiveId" clId="{6FA750CD-4730-4170-A976-3EFFCB45E98A}" dt="2025-05-04T05:20:43.887" v="454" actId="9405"/>
          <ac:inkMkLst>
            <pc:docMk/>
            <pc:sldMk cId="3808010456" sldId="256"/>
            <ac:inkMk id="3" creationId="{AD222B01-20C6-4354-E612-03A2F2E4C1EF}"/>
          </ac:inkMkLst>
        </pc:inkChg>
        <pc:inkChg chg="add">
          <ac:chgData name="MADHU SHIVAM E" userId="dfe87a1a8ac646b6" providerId="LiveId" clId="{6FA750CD-4730-4170-A976-3EFFCB45E98A}" dt="2025-05-04T04:08:46.915" v="118" actId="9405"/>
          <ac:inkMkLst>
            <pc:docMk/>
            <pc:sldMk cId="3808010456" sldId="256"/>
            <ac:inkMk id="4" creationId="{CE455E0C-5EB1-791B-EA11-8ABA41E2D1A4}"/>
          </ac:inkMkLst>
        </pc:inkChg>
        <pc:inkChg chg="add">
          <ac:chgData name="MADHU SHIVAM E" userId="dfe87a1a8ac646b6" providerId="LiveId" clId="{6FA750CD-4730-4170-A976-3EFFCB45E98A}" dt="2025-05-04T04:08:53.783" v="119" actId="9405"/>
          <ac:inkMkLst>
            <pc:docMk/>
            <pc:sldMk cId="3808010456" sldId="256"/>
            <ac:inkMk id="5" creationId="{8D6F8991-D085-3BB7-2D19-3ED455894A46}"/>
          </ac:inkMkLst>
        </pc:inkChg>
        <pc:inkChg chg="add mod">
          <ac:chgData name="MADHU SHIVAM E" userId="dfe87a1a8ac646b6" providerId="LiveId" clId="{6FA750CD-4730-4170-A976-3EFFCB45E98A}" dt="2025-05-04T04:08:56.403" v="122"/>
          <ac:inkMkLst>
            <pc:docMk/>
            <pc:sldMk cId="3808010456" sldId="256"/>
            <ac:inkMk id="6" creationId="{B69FD27B-0379-247E-17B8-F907F3CEC8E9}"/>
          </ac:inkMkLst>
        </pc:inkChg>
        <pc:inkChg chg="add mod">
          <ac:chgData name="MADHU SHIVAM E" userId="dfe87a1a8ac646b6" providerId="LiveId" clId="{6FA750CD-4730-4170-A976-3EFFCB45E98A}" dt="2025-05-04T04:08:56.403" v="122"/>
          <ac:inkMkLst>
            <pc:docMk/>
            <pc:sldMk cId="3808010456" sldId="256"/>
            <ac:inkMk id="7" creationId="{1E055D46-3B6E-224C-E76A-046653E77153}"/>
          </ac:inkMkLst>
        </pc:inkChg>
        <pc:inkChg chg="add">
          <ac:chgData name="MADHU SHIVAM E" userId="dfe87a1a8ac646b6" providerId="LiveId" clId="{6FA750CD-4730-4170-A976-3EFFCB45E98A}" dt="2025-05-04T04:09:05.504" v="123" actId="9405"/>
          <ac:inkMkLst>
            <pc:docMk/>
            <pc:sldMk cId="3808010456" sldId="256"/>
            <ac:inkMk id="9" creationId="{BE558DFA-D2DD-E531-AF81-22990A9747CB}"/>
          </ac:inkMkLst>
        </pc:inkChg>
        <pc:inkChg chg="add del">
          <ac:chgData name="MADHU SHIVAM E" userId="dfe87a1a8ac646b6" providerId="LiveId" clId="{6FA750CD-4730-4170-A976-3EFFCB45E98A}" dt="2025-05-04T04:09:08.385" v="125" actId="9405"/>
          <ac:inkMkLst>
            <pc:docMk/>
            <pc:sldMk cId="3808010456" sldId="256"/>
            <ac:inkMk id="10" creationId="{133BEE6E-34CE-C1C6-DC3D-703E8ED76607}"/>
          </ac:inkMkLst>
        </pc:inkChg>
      </pc:sldChg>
      <pc:sldChg chg="addSp delSp mod">
        <pc:chgData name="MADHU SHIVAM E" userId="dfe87a1a8ac646b6" providerId="LiveId" clId="{6FA750CD-4730-4170-A976-3EFFCB45E98A}" dt="2025-05-04T05:52:35.430" v="472" actId="9405"/>
        <pc:sldMkLst>
          <pc:docMk/>
          <pc:sldMk cId="1932052973" sldId="257"/>
        </pc:sldMkLst>
        <pc:inkChg chg="add del">
          <ac:chgData name="MADHU SHIVAM E" userId="dfe87a1a8ac646b6" providerId="LiveId" clId="{6FA750CD-4730-4170-A976-3EFFCB45E98A}" dt="2025-05-04T05:49:36.645" v="456" actId="478"/>
          <ac:inkMkLst>
            <pc:docMk/>
            <pc:sldMk cId="1932052973" sldId="257"/>
            <ac:inkMk id="4" creationId="{47893072-1CA2-F406-0732-1A1CCDB5D053}"/>
          </ac:inkMkLst>
        </pc:inkChg>
        <pc:inkChg chg="add del">
          <ac:chgData name="MADHU SHIVAM E" userId="dfe87a1a8ac646b6" providerId="LiveId" clId="{6FA750CD-4730-4170-A976-3EFFCB45E98A}" dt="2025-05-04T04:34:13.213" v="265" actId="478"/>
          <ac:inkMkLst>
            <pc:docMk/>
            <pc:sldMk cId="1932052973" sldId="257"/>
            <ac:inkMk id="4" creationId="{A7961DF2-7677-1F1A-49B3-3721CF4FF36B}"/>
          </ac:inkMkLst>
        </pc:inkChg>
        <pc:inkChg chg="add del">
          <ac:chgData name="MADHU SHIVAM E" userId="dfe87a1a8ac646b6" providerId="LiveId" clId="{6FA750CD-4730-4170-A976-3EFFCB45E98A}" dt="2025-05-04T04:10:15.329" v="131"/>
          <ac:inkMkLst>
            <pc:docMk/>
            <pc:sldMk cId="1932052973" sldId="257"/>
            <ac:inkMk id="6" creationId="{54E7603E-B822-0147-7701-AD525F6BB8D7}"/>
          </ac:inkMkLst>
        </pc:inkChg>
        <pc:inkChg chg="add del">
          <ac:chgData name="MADHU SHIVAM E" userId="dfe87a1a8ac646b6" providerId="LiveId" clId="{6FA750CD-4730-4170-A976-3EFFCB45E98A}" dt="2025-05-04T05:49:36.645" v="456" actId="478"/>
          <ac:inkMkLst>
            <pc:docMk/>
            <pc:sldMk cId="1932052973" sldId="257"/>
            <ac:inkMk id="6" creationId="{82DFDB2D-63AA-0B62-7437-78D698C543AA}"/>
          </ac:inkMkLst>
        </pc:inkChg>
        <pc:inkChg chg="add del">
          <ac:chgData name="MADHU SHIVAM E" userId="dfe87a1a8ac646b6" providerId="LiveId" clId="{6FA750CD-4730-4170-A976-3EFFCB45E98A}" dt="2025-05-04T04:34:17.549" v="266" actId="478"/>
          <ac:inkMkLst>
            <pc:docMk/>
            <pc:sldMk cId="1932052973" sldId="257"/>
            <ac:inkMk id="7" creationId="{1504C138-20C1-CD0B-B873-F0EEBBD0CC04}"/>
          </ac:inkMkLst>
        </pc:inkChg>
        <pc:inkChg chg="add del">
          <ac:chgData name="MADHU SHIVAM E" userId="dfe87a1a8ac646b6" providerId="LiveId" clId="{6FA750CD-4730-4170-A976-3EFFCB45E98A}" dt="2025-05-04T05:49:36.645" v="456" actId="478"/>
          <ac:inkMkLst>
            <pc:docMk/>
            <pc:sldMk cId="1932052973" sldId="257"/>
            <ac:inkMk id="7" creationId="{E25B9959-B6F1-25C2-2EF1-7E471C6EAFE5}"/>
          </ac:inkMkLst>
        </pc:inkChg>
        <pc:inkChg chg="add">
          <ac:chgData name="MADHU SHIVAM E" userId="dfe87a1a8ac646b6" providerId="LiveId" clId="{6FA750CD-4730-4170-A976-3EFFCB45E98A}" dt="2025-05-04T05:52:07.348" v="471" actId="9405"/>
          <ac:inkMkLst>
            <pc:docMk/>
            <pc:sldMk cId="1932052973" sldId="257"/>
            <ac:inkMk id="8" creationId="{5C56BD2D-6987-A894-6E22-E73C54EC35CD}"/>
          </ac:inkMkLst>
        </pc:inkChg>
        <pc:inkChg chg="add del">
          <ac:chgData name="MADHU SHIVAM E" userId="dfe87a1a8ac646b6" providerId="LiveId" clId="{6FA750CD-4730-4170-A976-3EFFCB45E98A}" dt="2025-05-04T04:34:22.578" v="267" actId="478"/>
          <ac:inkMkLst>
            <pc:docMk/>
            <pc:sldMk cId="1932052973" sldId="257"/>
            <ac:inkMk id="8" creationId="{F865153E-450B-06D9-77B0-8CAD8BBE86E4}"/>
          </ac:inkMkLst>
        </pc:inkChg>
        <pc:inkChg chg="add">
          <ac:chgData name="MADHU SHIVAM E" userId="dfe87a1a8ac646b6" providerId="LiveId" clId="{6FA750CD-4730-4170-A976-3EFFCB45E98A}" dt="2025-05-04T05:52:35.430" v="472" actId="9405"/>
          <ac:inkMkLst>
            <pc:docMk/>
            <pc:sldMk cId="1932052973" sldId="257"/>
            <ac:inkMk id="9" creationId="{4FFA3AAF-9D87-BF9D-E95C-A87FA639B6A4}"/>
          </ac:inkMkLst>
        </pc:inkChg>
      </pc:sldChg>
      <pc:sldChg chg="addSp modSp mod ord">
        <pc:chgData name="MADHU SHIVAM E" userId="dfe87a1a8ac646b6" providerId="LiveId" clId="{6FA750CD-4730-4170-A976-3EFFCB45E98A}" dt="2025-05-04T05:52:42.252" v="473" actId="9405"/>
        <pc:sldMkLst>
          <pc:docMk/>
          <pc:sldMk cId="1998317454" sldId="258"/>
        </pc:sldMkLst>
        <pc:picChg chg="mod">
          <ac:chgData name="MADHU SHIVAM E" userId="dfe87a1a8ac646b6" providerId="LiveId" clId="{6FA750CD-4730-4170-A976-3EFFCB45E98A}" dt="2025-05-04T05:06:49.986" v="452" actId="1076"/>
          <ac:picMkLst>
            <pc:docMk/>
            <pc:sldMk cId="1998317454" sldId="258"/>
            <ac:picMk id="5" creationId="{3AF96807-9D0A-4280-5ECA-719BE5814548}"/>
          </ac:picMkLst>
        </pc:picChg>
        <pc:inkChg chg="add">
          <ac:chgData name="MADHU SHIVAM E" userId="dfe87a1a8ac646b6" providerId="LiveId" clId="{6FA750CD-4730-4170-A976-3EFFCB45E98A}" dt="2025-05-04T05:52:42.252" v="473" actId="9405"/>
          <ac:inkMkLst>
            <pc:docMk/>
            <pc:sldMk cId="1998317454" sldId="258"/>
            <ac:inkMk id="4" creationId="{A5FB73AC-07C4-0110-32E2-EAD52347ABE9}"/>
          </ac:inkMkLst>
        </pc:inkChg>
      </pc:sldChg>
      <pc:sldChg chg="addSp delSp modSp mod">
        <pc:chgData name="MADHU SHIVAM E" userId="dfe87a1a8ac646b6" providerId="LiveId" clId="{6FA750CD-4730-4170-A976-3EFFCB45E98A}" dt="2025-05-04T05:54:37.038" v="503" actId="9405"/>
        <pc:sldMkLst>
          <pc:docMk/>
          <pc:sldMk cId="2431313446" sldId="259"/>
        </pc:sldMkLst>
        <pc:grpChg chg="del mod">
          <ac:chgData name="MADHU SHIVAM E" userId="dfe87a1a8ac646b6" providerId="LiveId" clId="{6FA750CD-4730-4170-A976-3EFFCB45E98A}" dt="2025-05-04T05:49:42.374" v="457" actId="478"/>
          <ac:grpSpMkLst>
            <pc:docMk/>
            <pc:sldMk cId="2431313446" sldId="259"/>
            <ac:grpSpMk id="7" creationId="{7D1B1FAC-B817-062E-39F8-F06E5FF12A60}"/>
          </ac:grpSpMkLst>
        </pc:grpChg>
        <pc:grpChg chg="del mod">
          <ac:chgData name="MADHU SHIVAM E" userId="dfe87a1a8ac646b6" providerId="LiveId" clId="{6FA750CD-4730-4170-A976-3EFFCB45E98A}" dt="2025-05-04T04:12:15.665" v="140"/>
          <ac:grpSpMkLst>
            <pc:docMk/>
            <pc:sldMk cId="2431313446" sldId="259"/>
            <ac:grpSpMk id="8" creationId="{6B98A156-5D8A-2BE7-303D-104E87E9021C}"/>
          </ac:grpSpMkLst>
        </pc:grpChg>
        <pc:grpChg chg="del mod">
          <ac:chgData name="MADHU SHIVAM E" userId="dfe87a1a8ac646b6" providerId="LiveId" clId="{6FA750CD-4730-4170-A976-3EFFCB45E98A}" dt="2025-05-04T04:12:53.121" v="143"/>
          <ac:grpSpMkLst>
            <pc:docMk/>
            <pc:sldMk cId="2431313446" sldId="259"/>
            <ac:grpSpMk id="11" creationId="{A4F119D6-2C36-615B-7A81-C0B11BE39617}"/>
          </ac:grpSpMkLst>
        </pc:grpChg>
        <pc:grpChg chg="del mod">
          <ac:chgData name="MADHU SHIVAM E" userId="dfe87a1a8ac646b6" providerId="LiveId" clId="{6FA750CD-4730-4170-A976-3EFFCB45E98A}" dt="2025-05-04T04:58:31.042" v="292"/>
          <ac:grpSpMkLst>
            <pc:docMk/>
            <pc:sldMk cId="2431313446" sldId="259"/>
            <ac:grpSpMk id="12" creationId="{04C1821B-48A1-7531-D7DE-AE11AAD9947C}"/>
          </ac:grpSpMkLst>
        </pc:grpChg>
        <pc:grpChg chg="del mod">
          <ac:chgData name="MADHU SHIVAM E" userId="dfe87a1a8ac646b6" providerId="LiveId" clId="{6FA750CD-4730-4170-A976-3EFFCB45E98A}" dt="2025-05-04T04:58:33.077" v="294"/>
          <ac:grpSpMkLst>
            <pc:docMk/>
            <pc:sldMk cId="2431313446" sldId="259"/>
            <ac:grpSpMk id="14" creationId="{A3C6CCA0-4CE1-B29D-56C5-46606F95F997}"/>
          </ac:grpSpMkLst>
        </pc:grpChg>
        <pc:grpChg chg="del mod">
          <ac:chgData name="MADHU SHIVAM E" userId="dfe87a1a8ac646b6" providerId="LiveId" clId="{6FA750CD-4730-4170-A976-3EFFCB45E98A}" dt="2025-05-04T04:34:32.932" v="268" actId="478"/>
          <ac:grpSpMkLst>
            <pc:docMk/>
            <pc:sldMk cId="2431313446" sldId="259"/>
            <ac:grpSpMk id="14" creationId="{BE0C2F50-9230-D3BD-5E94-70DF7C260455}"/>
          </ac:grpSpMkLst>
        </pc:grpChg>
        <pc:grpChg chg="del mod">
          <ac:chgData name="MADHU SHIVAM E" userId="dfe87a1a8ac646b6" providerId="LiveId" clId="{6FA750CD-4730-4170-A976-3EFFCB45E98A}" dt="2025-05-04T04:58:39.709" v="296"/>
          <ac:grpSpMkLst>
            <pc:docMk/>
            <pc:sldMk cId="2431313446" sldId="259"/>
            <ac:grpSpMk id="16" creationId="{2A2EF299-F864-2704-72DA-2CFFD0F7471E}"/>
          </ac:grpSpMkLst>
        </pc:grpChg>
        <pc:grpChg chg="mod">
          <ac:chgData name="MADHU SHIVAM E" userId="dfe87a1a8ac646b6" providerId="LiveId" clId="{6FA750CD-4730-4170-A976-3EFFCB45E98A}" dt="2025-05-04T05:53:06.747" v="476"/>
          <ac:grpSpMkLst>
            <pc:docMk/>
            <pc:sldMk cId="2431313446" sldId="259"/>
            <ac:grpSpMk id="16" creationId="{7EFD60BA-A32D-001F-B46F-D3387CD9B78C}"/>
          </ac:grpSpMkLst>
        </pc:grpChg>
        <pc:grpChg chg="del mod">
          <ac:chgData name="MADHU SHIVAM E" userId="dfe87a1a8ac646b6" providerId="LiveId" clId="{6FA750CD-4730-4170-A976-3EFFCB45E98A}" dt="2025-05-04T05:49:42.374" v="457" actId="478"/>
          <ac:grpSpMkLst>
            <pc:docMk/>
            <pc:sldMk cId="2431313446" sldId="259"/>
            <ac:grpSpMk id="18" creationId="{8CB472A7-F0B7-710E-3051-4344F6F42BDD}"/>
          </ac:grpSpMkLst>
        </pc:grpChg>
        <pc:grpChg chg="del mod">
          <ac:chgData name="MADHU SHIVAM E" userId="dfe87a1a8ac646b6" providerId="LiveId" clId="{6FA750CD-4730-4170-A976-3EFFCB45E98A}" dt="2025-05-04T05:53:55.154" v="490"/>
          <ac:grpSpMkLst>
            <pc:docMk/>
            <pc:sldMk cId="2431313446" sldId="259"/>
            <ac:grpSpMk id="35" creationId="{91DFC63B-964C-D099-AAC2-316E5D39DE59}"/>
          </ac:grpSpMkLst>
        </pc:grpChg>
        <pc:grpChg chg="mod">
          <ac:chgData name="MADHU SHIVAM E" userId="dfe87a1a8ac646b6" providerId="LiveId" clId="{6FA750CD-4730-4170-A976-3EFFCB45E98A}" dt="2025-05-04T05:53:55.154" v="490"/>
          <ac:grpSpMkLst>
            <pc:docMk/>
            <pc:sldMk cId="2431313446" sldId="259"/>
            <ac:grpSpMk id="37" creationId="{AFBC0BC1-7F64-C5D5-4A9F-1D954B034A14}"/>
          </ac:grpSpMkLst>
        </pc:grpChg>
        <pc:grpChg chg="del mod">
          <ac:chgData name="MADHU SHIVAM E" userId="dfe87a1a8ac646b6" providerId="LiveId" clId="{6FA750CD-4730-4170-A976-3EFFCB45E98A}" dt="2025-05-04T05:54:04.516" v="495"/>
          <ac:grpSpMkLst>
            <pc:docMk/>
            <pc:sldMk cId="2431313446" sldId="259"/>
            <ac:grpSpMk id="40" creationId="{EFF4A22F-D8E0-32D1-7905-2D50FDF64D5F}"/>
          </ac:grpSpMkLst>
        </pc:grpChg>
        <pc:grpChg chg="del mod">
          <ac:chgData name="MADHU SHIVAM E" userId="dfe87a1a8ac646b6" providerId="LiveId" clId="{6FA750CD-4730-4170-A976-3EFFCB45E98A}" dt="2025-05-04T05:54:05.469" v="497"/>
          <ac:grpSpMkLst>
            <pc:docMk/>
            <pc:sldMk cId="2431313446" sldId="259"/>
            <ac:grpSpMk id="42" creationId="{FBB2DB67-6FFC-D0B1-E7F1-7A5ECBDAD3BA}"/>
          </ac:grpSpMkLst>
        </pc:grpChg>
        <pc:grpChg chg="mod">
          <ac:chgData name="MADHU SHIVAM E" userId="dfe87a1a8ac646b6" providerId="LiveId" clId="{6FA750CD-4730-4170-A976-3EFFCB45E98A}" dt="2025-05-04T05:54:05.469" v="497"/>
          <ac:grpSpMkLst>
            <pc:docMk/>
            <pc:sldMk cId="2431313446" sldId="259"/>
            <ac:grpSpMk id="44" creationId="{84ED8686-86A6-FBB6-0D39-1D12B2DF6451}"/>
          </ac:grpSpMkLst>
        </pc:grpChg>
        <pc:inkChg chg="add">
          <ac:chgData name="MADHU SHIVAM E" userId="dfe87a1a8ac646b6" providerId="LiveId" clId="{6FA750CD-4730-4170-A976-3EFFCB45E98A}" dt="2025-05-04T04:57:41.494" v="282" actId="9405"/>
          <ac:inkMkLst>
            <pc:docMk/>
            <pc:sldMk cId="2431313446" sldId="259"/>
            <ac:inkMk id="4" creationId="{11C1BC52-8532-CC50-3B72-4C9F622532F3}"/>
          </ac:inkMkLst>
        </pc:inkChg>
        <pc:inkChg chg="add del mod">
          <ac:chgData name="MADHU SHIVAM E" userId="dfe87a1a8ac646b6" providerId="LiveId" clId="{6FA750CD-4730-4170-A976-3EFFCB45E98A}" dt="2025-05-04T04:34:32.932" v="268" actId="478"/>
          <ac:inkMkLst>
            <pc:docMk/>
            <pc:sldMk cId="2431313446" sldId="259"/>
            <ac:inkMk id="4" creationId="{78097B7F-9697-DE40-2DDF-B78B1A0446A6}"/>
          </ac:inkMkLst>
        </pc:inkChg>
        <pc:inkChg chg="add mod">
          <ac:chgData name="MADHU SHIVAM E" userId="dfe87a1a8ac646b6" providerId="LiveId" clId="{6FA750CD-4730-4170-A976-3EFFCB45E98A}" dt="2025-05-04T04:57:59.549" v="285"/>
          <ac:inkMkLst>
            <pc:docMk/>
            <pc:sldMk cId="2431313446" sldId="259"/>
            <ac:inkMk id="5" creationId="{0E58FB19-57AB-C881-62E8-D25AFD800B8E}"/>
          </ac:inkMkLst>
        </pc:inkChg>
        <pc:inkChg chg="add del mod">
          <ac:chgData name="MADHU SHIVAM E" userId="dfe87a1a8ac646b6" providerId="LiveId" clId="{6FA750CD-4730-4170-A976-3EFFCB45E98A}" dt="2025-05-04T04:34:32.932" v="268" actId="478"/>
          <ac:inkMkLst>
            <pc:docMk/>
            <pc:sldMk cId="2431313446" sldId="259"/>
            <ac:inkMk id="5" creationId="{B5035EB5-11A6-8B39-5995-FF882733F9C0}"/>
          </ac:inkMkLst>
        </pc:inkChg>
        <pc:inkChg chg="add del mod">
          <ac:chgData name="MADHU SHIVAM E" userId="dfe87a1a8ac646b6" providerId="LiveId" clId="{6FA750CD-4730-4170-A976-3EFFCB45E98A}" dt="2025-05-04T04:34:32.932" v="268" actId="478"/>
          <ac:inkMkLst>
            <pc:docMk/>
            <pc:sldMk cId="2431313446" sldId="259"/>
            <ac:inkMk id="6" creationId="{29752841-BDAA-1160-6DE2-CEFF13FF6F5B}"/>
          </ac:inkMkLst>
        </pc:inkChg>
        <pc:inkChg chg="add del mod topLvl">
          <ac:chgData name="MADHU SHIVAM E" userId="dfe87a1a8ac646b6" providerId="LiveId" clId="{6FA750CD-4730-4170-A976-3EFFCB45E98A}" dt="2025-05-04T05:49:42.374" v="457" actId="478"/>
          <ac:inkMkLst>
            <pc:docMk/>
            <pc:sldMk cId="2431313446" sldId="259"/>
            <ac:inkMk id="6" creationId="{B35C858A-1B0A-0727-FF3C-10AD515D02D1}"/>
          </ac:inkMkLst>
        </pc:inkChg>
        <pc:inkChg chg="add del mod topLvl">
          <ac:chgData name="MADHU SHIVAM E" userId="dfe87a1a8ac646b6" providerId="LiveId" clId="{6FA750CD-4730-4170-A976-3EFFCB45E98A}" dt="2025-05-04T04:34:32.932" v="268" actId="478"/>
          <ac:inkMkLst>
            <pc:docMk/>
            <pc:sldMk cId="2431313446" sldId="259"/>
            <ac:inkMk id="7" creationId="{BA91F423-F6B9-D7C4-B2F1-E41EACC1B5C4}"/>
          </ac:inkMkLst>
        </pc:inkChg>
        <pc:inkChg chg="add">
          <ac:chgData name="MADHU SHIVAM E" userId="dfe87a1a8ac646b6" providerId="LiveId" clId="{6FA750CD-4730-4170-A976-3EFFCB45E98A}" dt="2025-05-04T04:58:01.289" v="286" actId="9405"/>
          <ac:inkMkLst>
            <pc:docMk/>
            <pc:sldMk cId="2431313446" sldId="259"/>
            <ac:inkMk id="8" creationId="{9D2B5A93-9DB8-5167-C0FF-A197BE381D30}"/>
          </ac:inkMkLst>
        </pc:inkChg>
        <pc:inkChg chg="add del">
          <ac:chgData name="MADHU SHIVAM E" userId="dfe87a1a8ac646b6" providerId="LiveId" clId="{6FA750CD-4730-4170-A976-3EFFCB45E98A}" dt="2025-05-04T05:49:42.374" v="457" actId="478"/>
          <ac:inkMkLst>
            <pc:docMk/>
            <pc:sldMk cId="2431313446" sldId="259"/>
            <ac:inkMk id="9" creationId="{3AB8F70A-BA23-4DED-F07F-72F96346E8A1}"/>
          </ac:inkMkLst>
        </pc:inkChg>
        <pc:inkChg chg="add del mod">
          <ac:chgData name="MADHU SHIVAM E" userId="dfe87a1a8ac646b6" providerId="LiveId" clId="{6FA750CD-4730-4170-A976-3EFFCB45E98A}" dt="2025-05-04T04:34:32.932" v="268" actId="478"/>
          <ac:inkMkLst>
            <pc:docMk/>
            <pc:sldMk cId="2431313446" sldId="259"/>
            <ac:inkMk id="9" creationId="{81467334-FE96-BB23-CEA5-64BF43FFEE52}"/>
          </ac:inkMkLst>
        </pc:inkChg>
        <pc:inkChg chg="add mod">
          <ac:chgData name="MADHU SHIVAM E" userId="dfe87a1a8ac646b6" providerId="LiveId" clId="{6FA750CD-4730-4170-A976-3EFFCB45E98A}" dt="2025-05-04T04:58:39.709" v="296"/>
          <ac:inkMkLst>
            <pc:docMk/>
            <pc:sldMk cId="2431313446" sldId="259"/>
            <ac:inkMk id="10" creationId="{4931D9E1-9DD4-8306-97E4-1E463876D2B2}"/>
          </ac:inkMkLst>
        </pc:inkChg>
        <pc:inkChg chg="add del mod topLvl">
          <ac:chgData name="MADHU SHIVAM E" userId="dfe87a1a8ac646b6" providerId="LiveId" clId="{6FA750CD-4730-4170-A976-3EFFCB45E98A}" dt="2025-05-04T04:34:32.932" v="268" actId="478"/>
          <ac:inkMkLst>
            <pc:docMk/>
            <pc:sldMk cId="2431313446" sldId="259"/>
            <ac:inkMk id="10" creationId="{79CB2780-314D-EC7E-728D-6150EEC7BBBF}"/>
          </ac:inkMkLst>
        </pc:inkChg>
        <pc:inkChg chg="add del mod">
          <ac:chgData name="MADHU SHIVAM E" userId="dfe87a1a8ac646b6" providerId="LiveId" clId="{6FA750CD-4730-4170-A976-3EFFCB45E98A}" dt="2025-05-04T05:49:42.374" v="457" actId="478"/>
          <ac:inkMkLst>
            <pc:docMk/>
            <pc:sldMk cId="2431313446" sldId="259"/>
            <ac:inkMk id="11" creationId="{A397151B-863F-956D-2680-614DAE08C3BD}"/>
          </ac:inkMkLst>
        </pc:inkChg>
        <pc:inkChg chg="add del mod">
          <ac:chgData name="MADHU SHIVAM E" userId="dfe87a1a8ac646b6" providerId="LiveId" clId="{6FA750CD-4730-4170-A976-3EFFCB45E98A}" dt="2025-05-04T04:34:32.932" v="268" actId="478"/>
          <ac:inkMkLst>
            <pc:docMk/>
            <pc:sldMk cId="2431313446" sldId="259"/>
            <ac:inkMk id="12" creationId="{11739ECC-ED84-FAFC-BA9B-6F986D75BA0B}"/>
          </ac:inkMkLst>
        </pc:inkChg>
        <pc:inkChg chg="add mod">
          <ac:chgData name="MADHU SHIVAM E" userId="dfe87a1a8ac646b6" providerId="LiveId" clId="{6FA750CD-4730-4170-A976-3EFFCB45E98A}" dt="2025-05-04T05:53:06.747" v="476"/>
          <ac:inkMkLst>
            <pc:docMk/>
            <pc:sldMk cId="2431313446" sldId="259"/>
            <ac:inkMk id="12" creationId="{3DE17292-E408-C83E-F427-6881D21B6458}"/>
          </ac:inkMkLst>
        </pc:inkChg>
        <pc:inkChg chg="add del mod">
          <ac:chgData name="MADHU SHIVAM E" userId="dfe87a1a8ac646b6" providerId="LiveId" clId="{6FA750CD-4730-4170-A976-3EFFCB45E98A}" dt="2025-05-04T04:34:32.932" v="268" actId="478"/>
          <ac:inkMkLst>
            <pc:docMk/>
            <pc:sldMk cId="2431313446" sldId="259"/>
            <ac:inkMk id="13" creationId="{0F3E6448-8E2C-AE99-0E56-A6B2E97C966F}"/>
          </ac:inkMkLst>
        </pc:inkChg>
        <pc:inkChg chg="add mod">
          <ac:chgData name="MADHU SHIVAM E" userId="dfe87a1a8ac646b6" providerId="LiveId" clId="{6FA750CD-4730-4170-A976-3EFFCB45E98A}" dt="2025-05-04T04:58:39.709" v="296"/>
          <ac:inkMkLst>
            <pc:docMk/>
            <pc:sldMk cId="2431313446" sldId="259"/>
            <ac:inkMk id="13" creationId="{85DF5530-B334-599B-477C-DC346468B7DF}"/>
          </ac:inkMkLst>
        </pc:inkChg>
        <pc:inkChg chg="add mod">
          <ac:chgData name="MADHU SHIVAM E" userId="dfe87a1a8ac646b6" providerId="LiveId" clId="{6FA750CD-4730-4170-A976-3EFFCB45E98A}" dt="2025-05-04T05:53:06.747" v="476"/>
          <ac:inkMkLst>
            <pc:docMk/>
            <pc:sldMk cId="2431313446" sldId="259"/>
            <ac:inkMk id="14" creationId="{3E1CFB43-BBB8-C06F-56D9-251C35F5C45C}"/>
          </ac:inkMkLst>
        </pc:inkChg>
        <pc:inkChg chg="add del">
          <ac:chgData name="MADHU SHIVAM E" userId="dfe87a1a8ac646b6" providerId="LiveId" clId="{6FA750CD-4730-4170-A976-3EFFCB45E98A}" dt="2025-05-04T04:34:32.932" v="268" actId="478"/>
          <ac:inkMkLst>
            <pc:docMk/>
            <pc:sldMk cId="2431313446" sldId="259"/>
            <ac:inkMk id="15" creationId="{2A236EDA-1E96-763A-C7C7-BCFA1EA06BA7}"/>
          </ac:inkMkLst>
        </pc:inkChg>
        <pc:inkChg chg="add del mod">
          <ac:chgData name="MADHU SHIVAM E" userId="dfe87a1a8ac646b6" providerId="LiveId" clId="{6FA750CD-4730-4170-A976-3EFFCB45E98A}" dt="2025-05-04T05:49:42.374" v="457" actId="478"/>
          <ac:inkMkLst>
            <pc:docMk/>
            <pc:sldMk cId="2431313446" sldId="259"/>
            <ac:inkMk id="15" creationId="{6CCCB7EF-40EF-71A1-7E65-9A055A88EB9C}"/>
          </ac:inkMkLst>
        </pc:inkChg>
        <pc:inkChg chg="add del mod topLvl">
          <ac:chgData name="MADHU SHIVAM E" userId="dfe87a1a8ac646b6" providerId="LiveId" clId="{6FA750CD-4730-4170-A976-3EFFCB45E98A}" dt="2025-05-04T05:49:42.374" v="457" actId="478"/>
          <ac:inkMkLst>
            <pc:docMk/>
            <pc:sldMk cId="2431313446" sldId="259"/>
            <ac:inkMk id="17" creationId="{8EA1C7EE-82AD-9188-0F72-F37C6AC23F5D}"/>
          </ac:inkMkLst>
        </pc:inkChg>
        <pc:inkChg chg="add">
          <ac:chgData name="MADHU SHIVAM E" userId="dfe87a1a8ac646b6" providerId="LiveId" clId="{6FA750CD-4730-4170-A976-3EFFCB45E98A}" dt="2025-05-04T04:58:47.550" v="297" actId="9405"/>
          <ac:inkMkLst>
            <pc:docMk/>
            <pc:sldMk cId="2431313446" sldId="259"/>
            <ac:inkMk id="19" creationId="{A79174E1-7B7D-0F4B-0183-685026724707}"/>
          </ac:inkMkLst>
        </pc:inkChg>
        <pc:inkChg chg="add del">
          <ac:chgData name="MADHU SHIVAM E" userId="dfe87a1a8ac646b6" providerId="LiveId" clId="{6FA750CD-4730-4170-A976-3EFFCB45E98A}" dt="2025-05-04T05:49:42.374" v="457" actId="478"/>
          <ac:inkMkLst>
            <pc:docMk/>
            <pc:sldMk cId="2431313446" sldId="259"/>
            <ac:inkMk id="20" creationId="{4086261E-3BF7-B738-E8F5-8709C92A5B9B}"/>
          </ac:inkMkLst>
        </pc:inkChg>
        <pc:inkChg chg="add del">
          <ac:chgData name="MADHU SHIVAM E" userId="dfe87a1a8ac646b6" providerId="LiveId" clId="{6FA750CD-4730-4170-A976-3EFFCB45E98A}" dt="2025-05-04T05:49:42.374" v="457" actId="478"/>
          <ac:inkMkLst>
            <pc:docMk/>
            <pc:sldMk cId="2431313446" sldId="259"/>
            <ac:inkMk id="21" creationId="{AB74B470-DBE8-EFB4-9D38-D874879A82A9}"/>
          </ac:inkMkLst>
        </pc:inkChg>
        <pc:inkChg chg="add del">
          <ac:chgData name="MADHU SHIVAM E" userId="dfe87a1a8ac646b6" providerId="LiveId" clId="{6FA750CD-4730-4170-A976-3EFFCB45E98A}" dt="2025-05-04T05:49:42.374" v="457" actId="478"/>
          <ac:inkMkLst>
            <pc:docMk/>
            <pc:sldMk cId="2431313446" sldId="259"/>
            <ac:inkMk id="22" creationId="{9EFB6C6A-464D-81D8-28EB-515E87E9EBDA}"/>
          </ac:inkMkLst>
        </pc:inkChg>
        <pc:inkChg chg="add">
          <ac:chgData name="MADHU SHIVAM E" userId="dfe87a1a8ac646b6" providerId="LiveId" clId="{6FA750CD-4730-4170-A976-3EFFCB45E98A}" dt="2025-05-04T04:59:20.805" v="301" actId="9405"/>
          <ac:inkMkLst>
            <pc:docMk/>
            <pc:sldMk cId="2431313446" sldId="259"/>
            <ac:inkMk id="23" creationId="{F021A76A-E22D-E370-3A22-046C720F92A5}"/>
          </ac:inkMkLst>
        </pc:inkChg>
        <pc:inkChg chg="add del">
          <ac:chgData name="MADHU SHIVAM E" userId="dfe87a1a8ac646b6" providerId="LiveId" clId="{6FA750CD-4730-4170-A976-3EFFCB45E98A}" dt="2025-05-04T05:53:09.795" v="478"/>
          <ac:inkMkLst>
            <pc:docMk/>
            <pc:sldMk cId="2431313446" sldId="259"/>
            <ac:inkMk id="24" creationId="{BD85B938-A291-D1C5-302C-0222B67D45E6}"/>
          </ac:inkMkLst>
        </pc:inkChg>
        <pc:inkChg chg="add">
          <ac:chgData name="MADHU SHIVAM E" userId="dfe87a1a8ac646b6" providerId="LiveId" clId="{6FA750CD-4730-4170-A976-3EFFCB45E98A}" dt="2025-05-04T05:53:09.795" v="478"/>
          <ac:inkMkLst>
            <pc:docMk/>
            <pc:sldMk cId="2431313446" sldId="259"/>
            <ac:inkMk id="25" creationId="{C27E10ED-B2C1-D39C-21F6-EB308D3A5130}"/>
          </ac:inkMkLst>
        </pc:inkChg>
        <pc:inkChg chg="add del">
          <ac:chgData name="MADHU SHIVAM E" userId="dfe87a1a8ac646b6" providerId="LiveId" clId="{6FA750CD-4730-4170-A976-3EFFCB45E98A}" dt="2025-05-04T05:53:25.980" v="480"/>
          <ac:inkMkLst>
            <pc:docMk/>
            <pc:sldMk cId="2431313446" sldId="259"/>
            <ac:inkMk id="26" creationId="{C228CDE2-D988-919E-968C-809F0BEA9EC3}"/>
          </ac:inkMkLst>
        </pc:inkChg>
        <pc:inkChg chg="add">
          <ac:chgData name="MADHU SHIVAM E" userId="dfe87a1a8ac646b6" providerId="LiveId" clId="{6FA750CD-4730-4170-A976-3EFFCB45E98A}" dt="2025-05-04T05:53:25.980" v="480"/>
          <ac:inkMkLst>
            <pc:docMk/>
            <pc:sldMk cId="2431313446" sldId="259"/>
            <ac:inkMk id="27" creationId="{98F6FA38-3B0D-6905-E3E5-7610BA9DAD99}"/>
          </ac:inkMkLst>
        </pc:inkChg>
        <pc:inkChg chg="add">
          <ac:chgData name="MADHU SHIVAM E" userId="dfe87a1a8ac646b6" providerId="LiveId" clId="{6FA750CD-4730-4170-A976-3EFFCB45E98A}" dt="2025-05-04T05:53:28.466" v="481" actId="9405"/>
          <ac:inkMkLst>
            <pc:docMk/>
            <pc:sldMk cId="2431313446" sldId="259"/>
            <ac:inkMk id="28" creationId="{57B3903B-DBD6-9773-1A18-2A09310D10BD}"/>
          </ac:inkMkLst>
        </pc:inkChg>
        <pc:inkChg chg="add">
          <ac:chgData name="MADHU SHIVAM E" userId="dfe87a1a8ac646b6" providerId="LiveId" clId="{6FA750CD-4730-4170-A976-3EFFCB45E98A}" dt="2025-05-04T05:53:30.014" v="482" actId="9405"/>
          <ac:inkMkLst>
            <pc:docMk/>
            <pc:sldMk cId="2431313446" sldId="259"/>
            <ac:inkMk id="29" creationId="{2DF6C7D2-339C-2496-C83E-DDF18F3FDFB3}"/>
          </ac:inkMkLst>
        </pc:inkChg>
        <pc:inkChg chg="add">
          <ac:chgData name="MADHU SHIVAM E" userId="dfe87a1a8ac646b6" providerId="LiveId" clId="{6FA750CD-4730-4170-A976-3EFFCB45E98A}" dt="2025-05-04T05:53:34.159" v="483" actId="9405"/>
          <ac:inkMkLst>
            <pc:docMk/>
            <pc:sldMk cId="2431313446" sldId="259"/>
            <ac:inkMk id="30" creationId="{83121F28-17EF-18D3-D5FE-D7A38C8895C2}"/>
          </ac:inkMkLst>
        </pc:inkChg>
        <pc:inkChg chg="add">
          <ac:chgData name="MADHU SHIVAM E" userId="dfe87a1a8ac646b6" providerId="LiveId" clId="{6FA750CD-4730-4170-A976-3EFFCB45E98A}" dt="2025-05-04T05:53:47.410" v="484" actId="9405"/>
          <ac:inkMkLst>
            <pc:docMk/>
            <pc:sldMk cId="2431313446" sldId="259"/>
            <ac:inkMk id="31" creationId="{446691A4-3A2E-8FC8-7D42-B188936DC5A0}"/>
          </ac:inkMkLst>
        </pc:inkChg>
        <pc:inkChg chg="add mod">
          <ac:chgData name="MADHU SHIVAM E" userId="dfe87a1a8ac646b6" providerId="LiveId" clId="{6FA750CD-4730-4170-A976-3EFFCB45E98A}" dt="2025-05-04T05:53:55.154" v="490"/>
          <ac:inkMkLst>
            <pc:docMk/>
            <pc:sldMk cId="2431313446" sldId="259"/>
            <ac:inkMk id="32" creationId="{1C5ADFF6-1B33-F741-D8E9-7A71566AFF58}"/>
          </ac:inkMkLst>
        </pc:inkChg>
        <pc:inkChg chg="add mod">
          <ac:chgData name="MADHU SHIVAM E" userId="dfe87a1a8ac646b6" providerId="LiveId" clId="{6FA750CD-4730-4170-A976-3EFFCB45E98A}" dt="2025-05-04T05:53:55.154" v="490"/>
          <ac:inkMkLst>
            <pc:docMk/>
            <pc:sldMk cId="2431313446" sldId="259"/>
            <ac:inkMk id="33" creationId="{BC7733EE-7DAE-AF11-4368-CDFC866BE88A}"/>
          </ac:inkMkLst>
        </pc:inkChg>
        <pc:inkChg chg="add mod">
          <ac:chgData name="MADHU SHIVAM E" userId="dfe87a1a8ac646b6" providerId="LiveId" clId="{6FA750CD-4730-4170-A976-3EFFCB45E98A}" dt="2025-05-04T05:53:55.154" v="490"/>
          <ac:inkMkLst>
            <pc:docMk/>
            <pc:sldMk cId="2431313446" sldId="259"/>
            <ac:inkMk id="34" creationId="{55557A05-9795-9BA1-41B9-59FFA27A857E}"/>
          </ac:inkMkLst>
        </pc:inkChg>
        <pc:inkChg chg="add mod">
          <ac:chgData name="MADHU SHIVAM E" userId="dfe87a1a8ac646b6" providerId="LiveId" clId="{6FA750CD-4730-4170-A976-3EFFCB45E98A}" dt="2025-05-04T05:53:55.154" v="490"/>
          <ac:inkMkLst>
            <pc:docMk/>
            <pc:sldMk cId="2431313446" sldId="259"/>
            <ac:inkMk id="36" creationId="{2D66F5A2-6234-3D47-58C2-DC001D445F88}"/>
          </ac:inkMkLst>
        </pc:inkChg>
        <pc:inkChg chg="add mod">
          <ac:chgData name="MADHU SHIVAM E" userId="dfe87a1a8ac646b6" providerId="LiveId" clId="{6FA750CD-4730-4170-A976-3EFFCB45E98A}" dt="2025-05-04T05:54:05.469" v="497"/>
          <ac:inkMkLst>
            <pc:docMk/>
            <pc:sldMk cId="2431313446" sldId="259"/>
            <ac:inkMk id="38" creationId="{8246C3B1-9209-DD73-514B-478BA68F7865}"/>
          </ac:inkMkLst>
        </pc:inkChg>
        <pc:inkChg chg="add mod">
          <ac:chgData name="MADHU SHIVAM E" userId="dfe87a1a8ac646b6" providerId="LiveId" clId="{6FA750CD-4730-4170-A976-3EFFCB45E98A}" dt="2025-05-04T05:54:05.469" v="497"/>
          <ac:inkMkLst>
            <pc:docMk/>
            <pc:sldMk cId="2431313446" sldId="259"/>
            <ac:inkMk id="39" creationId="{A542E5E6-8016-4C9E-D856-2C52551AAAAE}"/>
          </ac:inkMkLst>
        </pc:inkChg>
        <pc:inkChg chg="add mod">
          <ac:chgData name="MADHU SHIVAM E" userId="dfe87a1a8ac646b6" providerId="LiveId" clId="{6FA750CD-4730-4170-A976-3EFFCB45E98A}" dt="2025-05-04T05:54:05.469" v="497"/>
          <ac:inkMkLst>
            <pc:docMk/>
            <pc:sldMk cId="2431313446" sldId="259"/>
            <ac:inkMk id="41" creationId="{B3AAA603-AC39-EB6A-FA56-C2A64FDAEC7E}"/>
          </ac:inkMkLst>
        </pc:inkChg>
        <pc:inkChg chg="add mod">
          <ac:chgData name="MADHU SHIVAM E" userId="dfe87a1a8ac646b6" providerId="LiveId" clId="{6FA750CD-4730-4170-A976-3EFFCB45E98A}" dt="2025-05-04T05:54:05.469" v="497"/>
          <ac:inkMkLst>
            <pc:docMk/>
            <pc:sldMk cId="2431313446" sldId="259"/>
            <ac:inkMk id="43" creationId="{6108C7D5-5CFD-BCFD-A68E-C3A563DDA104}"/>
          </ac:inkMkLst>
        </pc:inkChg>
        <pc:inkChg chg="add">
          <ac:chgData name="MADHU SHIVAM E" userId="dfe87a1a8ac646b6" providerId="LiveId" clId="{6FA750CD-4730-4170-A976-3EFFCB45E98A}" dt="2025-05-04T05:54:08.258" v="498" actId="9405"/>
          <ac:inkMkLst>
            <pc:docMk/>
            <pc:sldMk cId="2431313446" sldId="259"/>
            <ac:inkMk id="45" creationId="{39BABD5C-E451-D292-316B-81B6AED29847}"/>
          </ac:inkMkLst>
        </pc:inkChg>
        <pc:inkChg chg="add">
          <ac:chgData name="MADHU SHIVAM E" userId="dfe87a1a8ac646b6" providerId="LiveId" clId="{6FA750CD-4730-4170-A976-3EFFCB45E98A}" dt="2025-05-04T05:54:13.541" v="499" actId="9405"/>
          <ac:inkMkLst>
            <pc:docMk/>
            <pc:sldMk cId="2431313446" sldId="259"/>
            <ac:inkMk id="46" creationId="{B1BDE47C-4494-32FD-0811-A8D001DDE637}"/>
          </ac:inkMkLst>
        </pc:inkChg>
        <pc:inkChg chg="add">
          <ac:chgData name="MADHU SHIVAM E" userId="dfe87a1a8ac646b6" providerId="LiveId" clId="{6FA750CD-4730-4170-A976-3EFFCB45E98A}" dt="2025-05-04T05:54:27.660" v="500" actId="9405"/>
          <ac:inkMkLst>
            <pc:docMk/>
            <pc:sldMk cId="2431313446" sldId="259"/>
            <ac:inkMk id="47" creationId="{6CF6F686-4E23-DF5B-06EB-6A53B3751B5F}"/>
          </ac:inkMkLst>
        </pc:inkChg>
        <pc:inkChg chg="add">
          <ac:chgData name="MADHU SHIVAM E" userId="dfe87a1a8ac646b6" providerId="LiveId" clId="{6FA750CD-4730-4170-A976-3EFFCB45E98A}" dt="2025-05-04T05:54:31.579" v="501" actId="9405"/>
          <ac:inkMkLst>
            <pc:docMk/>
            <pc:sldMk cId="2431313446" sldId="259"/>
            <ac:inkMk id="48" creationId="{D044A946-C65F-D01F-42B4-897444699072}"/>
          </ac:inkMkLst>
        </pc:inkChg>
        <pc:inkChg chg="add">
          <ac:chgData name="MADHU SHIVAM E" userId="dfe87a1a8ac646b6" providerId="LiveId" clId="{6FA750CD-4730-4170-A976-3EFFCB45E98A}" dt="2025-05-04T05:54:32.902" v="502" actId="9405"/>
          <ac:inkMkLst>
            <pc:docMk/>
            <pc:sldMk cId="2431313446" sldId="259"/>
            <ac:inkMk id="49" creationId="{E6B77494-1B59-48EC-582C-76A33E6F33E8}"/>
          </ac:inkMkLst>
        </pc:inkChg>
        <pc:inkChg chg="add">
          <ac:chgData name="MADHU SHIVAM E" userId="dfe87a1a8ac646b6" providerId="LiveId" clId="{6FA750CD-4730-4170-A976-3EFFCB45E98A}" dt="2025-05-04T05:54:37.038" v="503" actId="9405"/>
          <ac:inkMkLst>
            <pc:docMk/>
            <pc:sldMk cId="2431313446" sldId="259"/>
            <ac:inkMk id="50" creationId="{DF90C8B1-E368-29BD-0CB9-60C1579C91CE}"/>
          </ac:inkMkLst>
        </pc:inkChg>
      </pc:sldChg>
      <pc:sldChg chg="addSp delSp modSp mod">
        <pc:chgData name="MADHU SHIVAM E" userId="dfe87a1a8ac646b6" providerId="LiveId" clId="{6FA750CD-4730-4170-A976-3EFFCB45E98A}" dt="2025-05-04T05:54:59.088" v="504" actId="9405"/>
        <pc:sldMkLst>
          <pc:docMk/>
          <pc:sldMk cId="2635868659" sldId="260"/>
        </pc:sldMkLst>
        <pc:spChg chg="mod">
          <ac:chgData name="MADHU SHIVAM E" userId="dfe87a1a8ac646b6" providerId="LiveId" clId="{6FA750CD-4730-4170-A976-3EFFCB45E98A}" dt="2025-05-03T15:31:04.592" v="39" actId="20577"/>
          <ac:spMkLst>
            <pc:docMk/>
            <pc:sldMk cId="2635868659" sldId="260"/>
            <ac:spMk id="3" creationId="{34EA85FB-F288-A977-6104-7E4F3CE7310E}"/>
          </ac:spMkLst>
        </pc:spChg>
        <pc:grpChg chg="del mod">
          <ac:chgData name="MADHU SHIVAM E" userId="dfe87a1a8ac646b6" providerId="LiveId" clId="{6FA750CD-4730-4170-A976-3EFFCB45E98A}" dt="2025-05-04T04:13:50.329" v="149"/>
          <ac:grpSpMkLst>
            <pc:docMk/>
            <pc:sldMk cId="2635868659" sldId="260"/>
            <ac:grpSpMk id="5" creationId="{1C45EEC1-6351-49DC-C901-1122BD5BAE10}"/>
          </ac:grpSpMkLst>
        </pc:grpChg>
        <pc:grpChg chg="del mod">
          <ac:chgData name="MADHU SHIVAM E" userId="dfe87a1a8ac646b6" providerId="LiveId" clId="{6FA750CD-4730-4170-A976-3EFFCB45E98A}" dt="2025-05-04T04:34:40.122" v="269" actId="478"/>
          <ac:grpSpMkLst>
            <pc:docMk/>
            <pc:sldMk cId="2635868659" sldId="260"/>
            <ac:grpSpMk id="7" creationId="{020ECC83-C069-7409-3A03-1DB654275659}"/>
          </ac:grpSpMkLst>
        </pc:grpChg>
        <pc:grpChg chg="del mod">
          <ac:chgData name="MADHU SHIVAM E" userId="dfe87a1a8ac646b6" providerId="LiveId" clId="{6FA750CD-4730-4170-A976-3EFFCB45E98A}" dt="2025-05-04T04:59:37.929" v="308"/>
          <ac:grpSpMkLst>
            <pc:docMk/>
            <pc:sldMk cId="2635868659" sldId="260"/>
            <ac:grpSpMk id="7" creationId="{3B3BD8C2-B5C8-1C0E-2A36-7C69DE7B4287}"/>
          </ac:grpSpMkLst>
        </pc:grpChg>
        <pc:grpChg chg="del mod">
          <ac:chgData name="MADHU SHIVAM E" userId="dfe87a1a8ac646b6" providerId="LiveId" clId="{6FA750CD-4730-4170-A976-3EFFCB45E98A}" dt="2025-05-04T05:49:48.160" v="458" actId="478"/>
          <ac:grpSpMkLst>
            <pc:docMk/>
            <pc:sldMk cId="2635868659" sldId="260"/>
            <ac:grpSpMk id="9" creationId="{1DBCE749-C251-A10B-26FC-7A30F4BDA7FC}"/>
          </ac:grpSpMkLst>
        </pc:grpChg>
        <pc:grpChg chg="del mod">
          <ac:chgData name="MADHU SHIVAM E" userId="dfe87a1a8ac646b6" providerId="LiveId" clId="{6FA750CD-4730-4170-A976-3EFFCB45E98A}" dt="2025-05-04T05:49:48.160" v="458" actId="478"/>
          <ac:grpSpMkLst>
            <pc:docMk/>
            <pc:sldMk cId="2635868659" sldId="260"/>
            <ac:grpSpMk id="15" creationId="{9F0175AD-0EA6-C85F-F9AA-77BBEE8DF4B7}"/>
          </ac:grpSpMkLst>
        </pc:grpChg>
        <pc:inkChg chg="add mod">
          <ac:chgData name="MADHU SHIVAM E" userId="dfe87a1a8ac646b6" providerId="LiveId" clId="{6FA750CD-4730-4170-A976-3EFFCB45E98A}" dt="2025-05-04T04:59:37.929" v="308"/>
          <ac:inkMkLst>
            <pc:docMk/>
            <pc:sldMk cId="2635868659" sldId="260"/>
            <ac:inkMk id="2" creationId="{C3006D88-52B1-DC18-3D31-C7A102C48273}"/>
          </ac:inkMkLst>
        </pc:inkChg>
        <pc:inkChg chg="add del mod">
          <ac:chgData name="MADHU SHIVAM E" userId="dfe87a1a8ac646b6" providerId="LiveId" clId="{6FA750CD-4730-4170-A976-3EFFCB45E98A}" dt="2025-05-04T04:34:40.122" v="269" actId="478"/>
          <ac:inkMkLst>
            <pc:docMk/>
            <pc:sldMk cId="2635868659" sldId="260"/>
            <ac:inkMk id="2" creationId="{D8E9305C-8747-9656-9D3E-990D9E86B940}"/>
          </ac:inkMkLst>
        </pc:inkChg>
        <pc:inkChg chg="add del mod">
          <ac:chgData name="MADHU SHIVAM E" userId="dfe87a1a8ac646b6" providerId="LiveId" clId="{6FA750CD-4730-4170-A976-3EFFCB45E98A}" dt="2025-05-04T05:49:48.160" v="458" actId="478"/>
          <ac:inkMkLst>
            <pc:docMk/>
            <pc:sldMk cId="2635868659" sldId="260"/>
            <ac:inkMk id="4" creationId="{34BF2946-4C64-1BC5-2995-34D96AA11A1A}"/>
          </ac:inkMkLst>
        </pc:inkChg>
        <pc:inkChg chg="add del mod topLvl">
          <ac:chgData name="MADHU SHIVAM E" userId="dfe87a1a8ac646b6" providerId="LiveId" clId="{6FA750CD-4730-4170-A976-3EFFCB45E98A}" dt="2025-05-04T04:34:40.122" v="269" actId="478"/>
          <ac:inkMkLst>
            <pc:docMk/>
            <pc:sldMk cId="2635868659" sldId="260"/>
            <ac:inkMk id="4" creationId="{912D6ADE-C8EA-2FE9-8965-A7FD0883CFC9}"/>
          </ac:inkMkLst>
        </pc:inkChg>
        <pc:inkChg chg="add del mod topLvl">
          <ac:chgData name="MADHU SHIVAM E" userId="dfe87a1a8ac646b6" providerId="LiveId" clId="{6FA750CD-4730-4170-A976-3EFFCB45E98A}" dt="2025-05-04T05:49:48.160" v="458" actId="478"/>
          <ac:inkMkLst>
            <pc:docMk/>
            <pc:sldMk cId="2635868659" sldId="260"/>
            <ac:inkMk id="5" creationId="{83B7C69B-83DC-94F0-0B15-7456D8D9EC54}"/>
          </ac:inkMkLst>
        </pc:inkChg>
        <pc:inkChg chg="add del mod topLvl">
          <ac:chgData name="MADHU SHIVAM E" userId="dfe87a1a8ac646b6" providerId="LiveId" clId="{6FA750CD-4730-4170-A976-3EFFCB45E98A}" dt="2025-05-04T05:49:48.160" v="458" actId="478"/>
          <ac:inkMkLst>
            <pc:docMk/>
            <pc:sldMk cId="2635868659" sldId="260"/>
            <ac:inkMk id="6" creationId="{5D5EA4A5-E712-0D3B-9036-6815F96F442B}"/>
          </ac:inkMkLst>
        </pc:inkChg>
        <pc:inkChg chg="add del mod topLvl">
          <ac:chgData name="MADHU SHIVAM E" userId="dfe87a1a8ac646b6" providerId="LiveId" clId="{6FA750CD-4730-4170-A976-3EFFCB45E98A}" dt="2025-05-04T04:34:40.122" v="269" actId="478"/>
          <ac:inkMkLst>
            <pc:docMk/>
            <pc:sldMk cId="2635868659" sldId="260"/>
            <ac:inkMk id="6" creationId="{843C58E5-9736-CB54-B88D-E985E7A07357}"/>
          </ac:inkMkLst>
        </pc:inkChg>
        <pc:inkChg chg="add">
          <ac:chgData name="MADHU SHIVAM E" userId="dfe87a1a8ac646b6" providerId="LiveId" clId="{6FA750CD-4730-4170-A976-3EFFCB45E98A}" dt="2025-05-04T05:54:59.088" v="504" actId="9405"/>
          <ac:inkMkLst>
            <pc:docMk/>
            <pc:sldMk cId="2635868659" sldId="260"/>
            <ac:inkMk id="7" creationId="{121511EE-A942-DBD9-0FB4-1514561C25B9}"/>
          </ac:inkMkLst>
        </pc:inkChg>
        <pc:inkChg chg="add mod">
          <ac:chgData name="MADHU SHIVAM E" userId="dfe87a1a8ac646b6" providerId="LiveId" clId="{6FA750CD-4730-4170-A976-3EFFCB45E98A}" dt="2025-05-04T04:59:37.929" v="308"/>
          <ac:inkMkLst>
            <pc:docMk/>
            <pc:sldMk cId="2635868659" sldId="260"/>
            <ac:inkMk id="8" creationId="{1A68091F-6009-00A6-092B-DFBEA6DC2BB5}"/>
          </ac:inkMkLst>
        </pc:inkChg>
        <pc:inkChg chg="add del">
          <ac:chgData name="MADHU SHIVAM E" userId="dfe87a1a8ac646b6" providerId="LiveId" clId="{6FA750CD-4730-4170-A976-3EFFCB45E98A}" dt="2025-05-04T04:34:40.122" v="269" actId="478"/>
          <ac:inkMkLst>
            <pc:docMk/>
            <pc:sldMk cId="2635868659" sldId="260"/>
            <ac:inkMk id="8" creationId="{93F48E71-C39D-518B-CFA6-10211BC1004D}"/>
          </ac:inkMkLst>
        </pc:inkChg>
        <pc:inkChg chg="add del">
          <ac:chgData name="MADHU SHIVAM E" userId="dfe87a1a8ac646b6" providerId="LiveId" clId="{6FA750CD-4730-4170-A976-3EFFCB45E98A}" dt="2025-05-04T05:49:48.160" v="458" actId="478"/>
          <ac:inkMkLst>
            <pc:docMk/>
            <pc:sldMk cId="2635868659" sldId="260"/>
            <ac:inkMk id="10" creationId="{F0478A14-0367-C2DA-7731-0DDA9A49029F}"/>
          </ac:inkMkLst>
        </pc:inkChg>
        <pc:inkChg chg="add del">
          <ac:chgData name="MADHU SHIVAM E" userId="dfe87a1a8ac646b6" providerId="LiveId" clId="{6FA750CD-4730-4170-A976-3EFFCB45E98A}" dt="2025-05-04T05:49:48.160" v="458" actId="478"/>
          <ac:inkMkLst>
            <pc:docMk/>
            <pc:sldMk cId="2635868659" sldId="260"/>
            <ac:inkMk id="11" creationId="{E0AB1793-D5CC-F042-8D56-CDFA0760DE34}"/>
          </ac:inkMkLst>
        </pc:inkChg>
        <pc:inkChg chg="add del">
          <ac:chgData name="MADHU SHIVAM E" userId="dfe87a1a8ac646b6" providerId="LiveId" clId="{6FA750CD-4730-4170-A976-3EFFCB45E98A}" dt="2025-05-04T05:49:48.160" v="458" actId="478"/>
          <ac:inkMkLst>
            <pc:docMk/>
            <pc:sldMk cId="2635868659" sldId="260"/>
            <ac:inkMk id="12" creationId="{FF8602E3-48C0-A9EF-F5FD-FE124534D118}"/>
          </ac:inkMkLst>
        </pc:inkChg>
        <pc:inkChg chg="add del mod topLvl">
          <ac:chgData name="MADHU SHIVAM E" userId="dfe87a1a8ac646b6" providerId="LiveId" clId="{6FA750CD-4730-4170-A976-3EFFCB45E98A}" dt="2025-05-04T05:49:48.160" v="458" actId="478"/>
          <ac:inkMkLst>
            <pc:docMk/>
            <pc:sldMk cId="2635868659" sldId="260"/>
            <ac:inkMk id="13" creationId="{C56E4C90-9952-98D2-54DC-3220D8EB4AF2}"/>
          </ac:inkMkLst>
        </pc:inkChg>
        <pc:inkChg chg="add del mod topLvl">
          <ac:chgData name="MADHU SHIVAM E" userId="dfe87a1a8ac646b6" providerId="LiveId" clId="{6FA750CD-4730-4170-A976-3EFFCB45E98A}" dt="2025-05-04T05:49:48.160" v="458" actId="478"/>
          <ac:inkMkLst>
            <pc:docMk/>
            <pc:sldMk cId="2635868659" sldId="260"/>
            <ac:inkMk id="14" creationId="{D24339D8-20BE-F628-4F27-6672396E46B1}"/>
          </ac:inkMkLst>
        </pc:inkChg>
        <pc:inkChg chg="add del">
          <ac:chgData name="MADHU SHIVAM E" userId="dfe87a1a8ac646b6" providerId="LiveId" clId="{6FA750CD-4730-4170-A976-3EFFCB45E98A}" dt="2025-05-04T05:49:50.800" v="459" actId="478"/>
          <ac:inkMkLst>
            <pc:docMk/>
            <pc:sldMk cId="2635868659" sldId="260"/>
            <ac:inkMk id="16" creationId="{6C8F0C19-4204-8BF9-0800-ABC31A26AB51}"/>
          </ac:inkMkLst>
        </pc:inkChg>
        <pc:inkChg chg="add">
          <ac:chgData name="MADHU SHIVAM E" userId="dfe87a1a8ac646b6" providerId="LiveId" clId="{6FA750CD-4730-4170-A976-3EFFCB45E98A}" dt="2025-05-04T05:00:06.126" v="316" actId="9405"/>
          <ac:inkMkLst>
            <pc:docMk/>
            <pc:sldMk cId="2635868659" sldId="260"/>
            <ac:inkMk id="17" creationId="{9E3F127C-3FFA-0A75-3AFF-B1896FBBF01F}"/>
          </ac:inkMkLst>
        </pc:inkChg>
      </pc:sldChg>
      <pc:sldChg chg="addSp delSp modSp mod">
        <pc:chgData name="MADHU SHIVAM E" userId="dfe87a1a8ac646b6" providerId="LiveId" clId="{6FA750CD-4730-4170-A976-3EFFCB45E98A}" dt="2025-05-04T05:49:56.555" v="460" actId="478"/>
        <pc:sldMkLst>
          <pc:docMk/>
          <pc:sldMk cId="1985403580" sldId="261"/>
        </pc:sldMkLst>
        <pc:spChg chg="mod">
          <ac:chgData name="MADHU SHIVAM E" userId="dfe87a1a8ac646b6" providerId="LiveId" clId="{6FA750CD-4730-4170-A976-3EFFCB45E98A}" dt="2025-05-03T15:21:02.612" v="9" actId="20577"/>
          <ac:spMkLst>
            <pc:docMk/>
            <pc:sldMk cId="1985403580" sldId="261"/>
            <ac:spMk id="3" creationId="{B8E4B4DE-CD0C-CE8C-4276-97A7AE6A6227}"/>
          </ac:spMkLst>
        </pc:spChg>
        <pc:grpChg chg="del mod">
          <ac:chgData name="MADHU SHIVAM E" userId="dfe87a1a8ac646b6" providerId="LiveId" clId="{6FA750CD-4730-4170-A976-3EFFCB45E98A}" dt="2025-05-04T04:34:47.522" v="270" actId="478"/>
          <ac:grpSpMkLst>
            <pc:docMk/>
            <pc:sldMk cId="1985403580" sldId="261"/>
            <ac:grpSpMk id="6" creationId="{64BF2C26-9E2A-234C-3FB3-CCE38D702D74}"/>
          </ac:grpSpMkLst>
        </pc:grpChg>
        <pc:grpChg chg="del mod">
          <ac:chgData name="MADHU SHIVAM E" userId="dfe87a1a8ac646b6" providerId="LiveId" clId="{6FA750CD-4730-4170-A976-3EFFCB45E98A}" dt="2025-05-04T05:49:56.555" v="460" actId="478"/>
          <ac:grpSpMkLst>
            <pc:docMk/>
            <pc:sldMk cId="1985403580" sldId="261"/>
            <ac:grpSpMk id="9" creationId="{86545624-810F-8D1D-8ABC-F27582CAD44C}"/>
          </ac:grpSpMkLst>
        </pc:grpChg>
        <pc:grpChg chg="del mod">
          <ac:chgData name="MADHU SHIVAM E" userId="dfe87a1a8ac646b6" providerId="LiveId" clId="{6FA750CD-4730-4170-A976-3EFFCB45E98A}" dt="2025-05-04T05:49:56.555" v="460" actId="478"/>
          <ac:grpSpMkLst>
            <pc:docMk/>
            <pc:sldMk cId="1985403580" sldId="261"/>
            <ac:grpSpMk id="14" creationId="{DCF749B7-68D3-19A0-B1D9-3AEDD4D6FF9A}"/>
          </ac:grpSpMkLst>
        </pc:grpChg>
        <pc:inkChg chg="add del mod topLvl">
          <ac:chgData name="MADHU SHIVAM E" userId="dfe87a1a8ac646b6" providerId="LiveId" clId="{6FA750CD-4730-4170-A976-3EFFCB45E98A}" dt="2025-05-04T04:34:47.522" v="270" actId="478"/>
          <ac:inkMkLst>
            <pc:docMk/>
            <pc:sldMk cId="1985403580" sldId="261"/>
            <ac:inkMk id="4" creationId="{617921CC-1730-BD85-C260-2A24F6165065}"/>
          </ac:inkMkLst>
        </pc:inkChg>
        <pc:inkChg chg="add del">
          <ac:chgData name="MADHU SHIVAM E" userId="dfe87a1a8ac646b6" providerId="LiveId" clId="{6FA750CD-4730-4170-A976-3EFFCB45E98A}" dt="2025-05-04T05:49:56.555" v="460" actId="478"/>
          <ac:inkMkLst>
            <pc:docMk/>
            <pc:sldMk cId="1985403580" sldId="261"/>
            <ac:inkMk id="4" creationId="{A3F02ED3-4B0D-51D4-44EE-2020F993DD4C}"/>
          </ac:inkMkLst>
        </pc:inkChg>
        <pc:inkChg chg="add mod">
          <ac:chgData name="MADHU SHIVAM E" userId="dfe87a1a8ac646b6" providerId="LiveId" clId="{6FA750CD-4730-4170-A976-3EFFCB45E98A}" dt="2025-05-04T05:00:46.896" v="322"/>
          <ac:inkMkLst>
            <pc:docMk/>
            <pc:sldMk cId="1985403580" sldId="261"/>
            <ac:inkMk id="5" creationId="{E202AAC9-B24A-47B1-979A-CAEAE98CD154}"/>
          </ac:inkMkLst>
        </pc:inkChg>
        <pc:inkChg chg="add del mod topLvl">
          <ac:chgData name="MADHU SHIVAM E" userId="dfe87a1a8ac646b6" providerId="LiveId" clId="{6FA750CD-4730-4170-A976-3EFFCB45E98A}" dt="2025-05-04T04:34:47.522" v="270" actId="478"/>
          <ac:inkMkLst>
            <pc:docMk/>
            <pc:sldMk cId="1985403580" sldId="261"/>
            <ac:inkMk id="5" creationId="{EACF1951-D71A-992E-2E7E-3A59CE7A87A8}"/>
          </ac:inkMkLst>
        </pc:inkChg>
        <pc:inkChg chg="add mod">
          <ac:chgData name="MADHU SHIVAM E" userId="dfe87a1a8ac646b6" providerId="LiveId" clId="{6FA750CD-4730-4170-A976-3EFFCB45E98A}" dt="2025-05-04T05:00:46.896" v="322"/>
          <ac:inkMkLst>
            <pc:docMk/>
            <pc:sldMk cId="1985403580" sldId="261"/>
            <ac:inkMk id="6" creationId="{5235C855-D073-D5BB-3782-D43B8097F7CC}"/>
          </ac:inkMkLst>
        </pc:inkChg>
        <pc:inkChg chg="add del">
          <ac:chgData name="MADHU SHIVAM E" userId="dfe87a1a8ac646b6" providerId="LiveId" clId="{6FA750CD-4730-4170-A976-3EFFCB45E98A}" dt="2025-05-04T04:34:47.522" v="270" actId="478"/>
          <ac:inkMkLst>
            <pc:docMk/>
            <pc:sldMk cId="1985403580" sldId="261"/>
            <ac:inkMk id="7" creationId="{47DEEAF4-7B05-34E8-C04A-F2402D606E44}"/>
          </ac:inkMkLst>
        </pc:inkChg>
        <pc:inkChg chg="add del mod topLvl">
          <ac:chgData name="MADHU SHIVAM E" userId="dfe87a1a8ac646b6" providerId="LiveId" clId="{6FA750CD-4730-4170-A976-3EFFCB45E98A}" dt="2025-05-04T05:49:56.555" v="460" actId="478"/>
          <ac:inkMkLst>
            <pc:docMk/>
            <pc:sldMk cId="1985403580" sldId="261"/>
            <ac:inkMk id="7" creationId="{EE223634-EF58-B66E-E7A0-8FFBA1DE5643}"/>
          </ac:inkMkLst>
        </pc:inkChg>
        <pc:inkChg chg="add del mod topLvl">
          <ac:chgData name="MADHU SHIVAM E" userId="dfe87a1a8ac646b6" providerId="LiveId" clId="{6FA750CD-4730-4170-A976-3EFFCB45E98A}" dt="2025-05-04T05:49:56.555" v="460" actId="478"/>
          <ac:inkMkLst>
            <pc:docMk/>
            <pc:sldMk cId="1985403580" sldId="261"/>
            <ac:inkMk id="8" creationId="{509BE99B-EB24-1710-5239-523B7D029983}"/>
          </ac:inkMkLst>
        </pc:inkChg>
        <pc:inkChg chg="add del">
          <ac:chgData name="MADHU SHIVAM E" userId="dfe87a1a8ac646b6" providerId="LiveId" clId="{6FA750CD-4730-4170-A976-3EFFCB45E98A}" dt="2025-05-04T05:49:56.555" v="460" actId="478"/>
          <ac:inkMkLst>
            <pc:docMk/>
            <pc:sldMk cId="1985403580" sldId="261"/>
            <ac:inkMk id="10" creationId="{83B38BF0-F118-4376-4C52-015AA7A5D9E2}"/>
          </ac:inkMkLst>
        </pc:inkChg>
        <pc:inkChg chg="add del mod topLvl">
          <ac:chgData name="MADHU SHIVAM E" userId="dfe87a1a8ac646b6" providerId="LiveId" clId="{6FA750CD-4730-4170-A976-3EFFCB45E98A}" dt="2025-05-04T05:49:56.555" v="460" actId="478"/>
          <ac:inkMkLst>
            <pc:docMk/>
            <pc:sldMk cId="1985403580" sldId="261"/>
            <ac:inkMk id="11" creationId="{3DA3F672-533A-72F6-F380-DF6326A91BE3}"/>
          </ac:inkMkLst>
        </pc:inkChg>
        <pc:inkChg chg="add del mod topLvl">
          <ac:chgData name="MADHU SHIVAM E" userId="dfe87a1a8ac646b6" providerId="LiveId" clId="{6FA750CD-4730-4170-A976-3EFFCB45E98A}" dt="2025-05-04T05:49:56.555" v="460" actId="478"/>
          <ac:inkMkLst>
            <pc:docMk/>
            <pc:sldMk cId="1985403580" sldId="261"/>
            <ac:inkMk id="12" creationId="{CB03C87A-BC34-3C42-A3B1-497490F0DCB2}"/>
          </ac:inkMkLst>
        </pc:inkChg>
        <pc:inkChg chg="add del">
          <ac:chgData name="MADHU SHIVAM E" userId="dfe87a1a8ac646b6" providerId="LiveId" clId="{6FA750CD-4730-4170-A976-3EFFCB45E98A}" dt="2025-05-04T05:49:56.555" v="460" actId="478"/>
          <ac:inkMkLst>
            <pc:docMk/>
            <pc:sldMk cId="1985403580" sldId="261"/>
            <ac:inkMk id="13" creationId="{D261A447-5294-1D15-4293-B6E02C12640E}"/>
          </ac:inkMkLst>
        </pc:inkChg>
        <pc:inkChg chg="add">
          <ac:chgData name="MADHU SHIVAM E" userId="dfe87a1a8ac646b6" providerId="LiveId" clId="{6FA750CD-4730-4170-A976-3EFFCB45E98A}" dt="2025-05-04T05:00:52.265" v="328" actId="9405"/>
          <ac:inkMkLst>
            <pc:docMk/>
            <pc:sldMk cId="1985403580" sldId="261"/>
            <ac:inkMk id="15" creationId="{D82D07D6-4545-4900-0AEB-C10A76824896}"/>
          </ac:inkMkLst>
        </pc:inkChg>
        <pc:inkChg chg="add del">
          <ac:chgData name="MADHU SHIVAM E" userId="dfe87a1a8ac646b6" providerId="LiveId" clId="{6FA750CD-4730-4170-A976-3EFFCB45E98A}" dt="2025-05-04T05:49:56.555" v="460" actId="478"/>
          <ac:inkMkLst>
            <pc:docMk/>
            <pc:sldMk cId="1985403580" sldId="261"/>
            <ac:inkMk id="16" creationId="{E83EB231-9D0F-3E34-EFCB-259EBFEFC552}"/>
          </ac:inkMkLst>
        </pc:inkChg>
      </pc:sldChg>
      <pc:sldChg chg="addSp delSp modSp mod">
        <pc:chgData name="MADHU SHIVAM E" userId="dfe87a1a8ac646b6" providerId="LiveId" clId="{6FA750CD-4730-4170-A976-3EFFCB45E98A}" dt="2025-05-04T05:57:19.433" v="518"/>
        <pc:sldMkLst>
          <pc:docMk/>
          <pc:sldMk cId="1562875646" sldId="262"/>
        </pc:sldMkLst>
        <pc:spChg chg="mod">
          <ac:chgData name="MADHU SHIVAM E" userId="dfe87a1a8ac646b6" providerId="LiveId" clId="{6FA750CD-4730-4170-A976-3EFFCB45E98A}" dt="2025-05-03T15:22:57.477" v="14" actId="255"/>
          <ac:spMkLst>
            <pc:docMk/>
            <pc:sldMk cId="1562875646" sldId="262"/>
            <ac:spMk id="3" creationId="{BC7D3525-E799-05C0-5A21-89A901B6E6BE}"/>
          </ac:spMkLst>
        </pc:spChg>
        <pc:spChg chg="add">
          <ac:chgData name="MADHU SHIVAM E" userId="dfe87a1a8ac646b6" providerId="LiveId" clId="{6FA750CD-4730-4170-A976-3EFFCB45E98A}" dt="2025-05-03T15:21:32.433" v="12"/>
          <ac:spMkLst>
            <pc:docMk/>
            <pc:sldMk cId="1562875646" sldId="262"/>
            <ac:spMk id="4" creationId="{E01CFE1A-990F-1FFF-7115-7F5F90C34A2A}"/>
          </ac:spMkLst>
        </pc:spChg>
        <pc:grpChg chg="del mod">
          <ac:chgData name="MADHU SHIVAM E" userId="dfe87a1a8ac646b6" providerId="LiveId" clId="{6FA750CD-4730-4170-A976-3EFFCB45E98A}" dt="2025-05-04T05:50:09.829" v="462" actId="478"/>
          <ac:grpSpMkLst>
            <pc:docMk/>
            <pc:sldMk cId="1562875646" sldId="262"/>
            <ac:grpSpMk id="6" creationId="{4DBF74B6-80A4-C277-29BA-01193869C076}"/>
          </ac:grpSpMkLst>
        </pc:grpChg>
        <pc:grpChg chg="del mod">
          <ac:chgData name="MADHU SHIVAM E" userId="dfe87a1a8ac646b6" providerId="LiveId" clId="{6FA750CD-4730-4170-A976-3EFFCB45E98A}" dt="2025-05-04T04:34:57.020" v="271" actId="478"/>
          <ac:grpSpMkLst>
            <pc:docMk/>
            <pc:sldMk cId="1562875646" sldId="262"/>
            <ac:grpSpMk id="8" creationId="{71AA7E84-B175-8357-E39A-8CC83B41CD3E}"/>
          </ac:grpSpMkLst>
        </pc:grpChg>
        <pc:grpChg chg="del mod">
          <ac:chgData name="MADHU SHIVAM E" userId="dfe87a1a8ac646b6" providerId="LiveId" clId="{6FA750CD-4730-4170-A976-3EFFCB45E98A}" dt="2025-05-04T05:02:03.014" v="339"/>
          <ac:grpSpMkLst>
            <pc:docMk/>
            <pc:sldMk cId="1562875646" sldId="262"/>
            <ac:grpSpMk id="10" creationId="{AE0CCA29-7751-4DB2-C9B6-3D66BA25FC56}"/>
          </ac:grpSpMkLst>
        </pc:grpChg>
        <pc:grpChg chg="del mod">
          <ac:chgData name="MADHU SHIVAM E" userId="dfe87a1a8ac646b6" providerId="LiveId" clId="{6FA750CD-4730-4170-A976-3EFFCB45E98A}" dt="2025-05-04T04:15:40.229" v="164"/>
          <ac:grpSpMkLst>
            <pc:docMk/>
            <pc:sldMk cId="1562875646" sldId="262"/>
            <ac:grpSpMk id="11" creationId="{7EF1F1EC-2D2A-7431-864C-4938C6A199E7}"/>
          </ac:grpSpMkLst>
        </pc:grpChg>
        <pc:grpChg chg="del mod">
          <ac:chgData name="MADHU SHIVAM E" userId="dfe87a1a8ac646b6" providerId="LiveId" clId="{6FA750CD-4730-4170-A976-3EFFCB45E98A}" dt="2025-05-04T05:50:04.376" v="461" actId="478"/>
          <ac:grpSpMkLst>
            <pc:docMk/>
            <pc:sldMk cId="1562875646" sldId="262"/>
            <ac:grpSpMk id="13" creationId="{81373B79-3FA9-B3EC-C2EE-28426D794344}"/>
          </ac:grpSpMkLst>
        </pc:grpChg>
        <pc:grpChg chg="del mod">
          <ac:chgData name="MADHU SHIVAM E" userId="dfe87a1a8ac646b6" providerId="LiveId" clId="{6FA750CD-4730-4170-A976-3EFFCB45E98A}" dt="2025-05-04T04:15:54.766" v="166"/>
          <ac:grpSpMkLst>
            <pc:docMk/>
            <pc:sldMk cId="1562875646" sldId="262"/>
            <ac:grpSpMk id="13" creationId="{C107B3F0-A574-E255-67BF-098F362F11CA}"/>
          </ac:grpSpMkLst>
        </pc:grpChg>
        <pc:grpChg chg="del mod">
          <ac:chgData name="MADHU SHIVAM E" userId="dfe87a1a8ac646b6" providerId="LiveId" clId="{6FA750CD-4730-4170-A976-3EFFCB45E98A}" dt="2025-05-04T04:34:57.020" v="271" actId="478"/>
          <ac:grpSpMkLst>
            <pc:docMk/>
            <pc:sldMk cId="1562875646" sldId="262"/>
            <ac:grpSpMk id="15" creationId="{3E2F7BC4-92BC-C7DA-C5B3-62C9572A3C6A}"/>
          </ac:grpSpMkLst>
        </pc:grpChg>
        <pc:grpChg chg="del mod">
          <ac:chgData name="MADHU SHIVAM E" userId="dfe87a1a8ac646b6" providerId="LiveId" clId="{6FA750CD-4730-4170-A976-3EFFCB45E98A}" dt="2025-05-04T05:50:04.376" v="461" actId="478"/>
          <ac:grpSpMkLst>
            <pc:docMk/>
            <pc:sldMk cId="1562875646" sldId="262"/>
            <ac:grpSpMk id="18" creationId="{9DB88AAB-EBCD-292A-83B1-0455CF16012C}"/>
          </ac:grpSpMkLst>
        </pc:grpChg>
        <pc:grpChg chg="mod">
          <ac:chgData name="MADHU SHIVAM E" userId="dfe87a1a8ac646b6" providerId="LiveId" clId="{6FA750CD-4730-4170-A976-3EFFCB45E98A}" dt="2025-05-04T05:57:03.789" v="508"/>
          <ac:grpSpMkLst>
            <pc:docMk/>
            <pc:sldMk cId="1562875646" sldId="262"/>
            <ac:grpSpMk id="21" creationId="{58DFF15F-ECB3-3374-F0B0-5D8064E8193B}"/>
          </ac:grpSpMkLst>
        </pc:grpChg>
        <pc:grpChg chg="del mod">
          <ac:chgData name="MADHU SHIVAM E" userId="dfe87a1a8ac646b6" providerId="LiveId" clId="{6FA750CD-4730-4170-A976-3EFFCB45E98A}" dt="2025-05-04T05:57:16.248" v="515"/>
          <ac:grpSpMkLst>
            <pc:docMk/>
            <pc:sldMk cId="1562875646" sldId="262"/>
            <ac:grpSpMk id="25" creationId="{19173F22-A84E-B380-DCFB-AB6B91377DD6}"/>
          </ac:grpSpMkLst>
        </pc:grpChg>
        <pc:grpChg chg="mod">
          <ac:chgData name="MADHU SHIVAM E" userId="dfe87a1a8ac646b6" providerId="LiveId" clId="{6FA750CD-4730-4170-A976-3EFFCB45E98A}" dt="2025-05-04T05:57:16.248" v="515"/>
          <ac:grpSpMkLst>
            <pc:docMk/>
            <pc:sldMk cId="1562875646" sldId="262"/>
            <ac:grpSpMk id="28" creationId="{5F024CF4-4602-6DBB-99B6-7A4B935AF742}"/>
          </ac:grpSpMkLst>
        </pc:grpChg>
        <pc:grpChg chg="mod">
          <ac:chgData name="MADHU SHIVAM E" userId="dfe87a1a8ac646b6" providerId="LiveId" clId="{6FA750CD-4730-4170-A976-3EFFCB45E98A}" dt="2025-05-04T05:57:19.433" v="518"/>
          <ac:grpSpMkLst>
            <pc:docMk/>
            <pc:sldMk cId="1562875646" sldId="262"/>
            <ac:grpSpMk id="31" creationId="{07157770-A4FE-8B7A-6C47-4F3A93659D87}"/>
          </ac:grpSpMkLst>
        </pc:grpChg>
        <pc:inkChg chg="add del">
          <ac:chgData name="MADHU SHIVAM E" userId="dfe87a1a8ac646b6" providerId="LiveId" clId="{6FA750CD-4730-4170-A976-3EFFCB45E98A}" dt="2025-05-04T04:34:57.020" v="271" actId="478"/>
          <ac:inkMkLst>
            <pc:docMk/>
            <pc:sldMk cId="1562875646" sldId="262"/>
            <ac:inkMk id="4" creationId="{1CFE455E-115D-34B4-61BE-62E53049B8C7}"/>
          </ac:inkMkLst>
        </pc:inkChg>
        <pc:inkChg chg="add del mod topLvl">
          <ac:chgData name="MADHU SHIVAM E" userId="dfe87a1a8ac646b6" providerId="LiveId" clId="{6FA750CD-4730-4170-A976-3EFFCB45E98A}" dt="2025-05-04T05:50:09.829" v="462" actId="478"/>
          <ac:inkMkLst>
            <pc:docMk/>
            <pc:sldMk cId="1562875646" sldId="262"/>
            <ac:inkMk id="4" creationId="{23C204D5-8951-131A-88BC-5A31401A32F3}"/>
          </ac:inkMkLst>
        </pc:inkChg>
        <pc:inkChg chg="add del">
          <ac:chgData name="MADHU SHIVAM E" userId="dfe87a1a8ac646b6" providerId="LiveId" clId="{6FA750CD-4730-4170-A976-3EFFCB45E98A}" dt="2025-05-04T04:34:57.020" v="271" actId="478"/>
          <ac:inkMkLst>
            <pc:docMk/>
            <pc:sldMk cId="1562875646" sldId="262"/>
            <ac:inkMk id="5" creationId="{1E3EACF9-F573-152F-9B16-87990A9DFD6E}"/>
          </ac:inkMkLst>
        </pc:inkChg>
        <pc:inkChg chg="add del mod topLvl">
          <ac:chgData name="MADHU SHIVAM E" userId="dfe87a1a8ac646b6" providerId="LiveId" clId="{6FA750CD-4730-4170-A976-3EFFCB45E98A}" dt="2025-05-04T05:50:09.829" v="462" actId="478"/>
          <ac:inkMkLst>
            <pc:docMk/>
            <pc:sldMk cId="1562875646" sldId="262"/>
            <ac:inkMk id="5" creationId="{71FC0760-C27E-3B1D-8FA7-3873B6CCBC8A}"/>
          </ac:inkMkLst>
        </pc:inkChg>
        <pc:inkChg chg="add del mod topLvl">
          <ac:chgData name="MADHU SHIVAM E" userId="dfe87a1a8ac646b6" providerId="LiveId" clId="{6FA750CD-4730-4170-A976-3EFFCB45E98A}" dt="2025-05-04T04:34:57.020" v="271" actId="478"/>
          <ac:inkMkLst>
            <pc:docMk/>
            <pc:sldMk cId="1562875646" sldId="262"/>
            <ac:inkMk id="6" creationId="{DFFEE16A-856D-FBD5-0AA3-8634B8165A46}"/>
          </ac:inkMkLst>
        </pc:inkChg>
        <pc:inkChg chg="add del">
          <ac:chgData name="MADHU SHIVAM E" userId="dfe87a1a8ac646b6" providerId="LiveId" clId="{6FA750CD-4730-4170-A976-3EFFCB45E98A}" dt="2025-05-04T05:50:09.829" v="462" actId="478"/>
          <ac:inkMkLst>
            <pc:docMk/>
            <pc:sldMk cId="1562875646" sldId="262"/>
            <ac:inkMk id="7" creationId="{393EC2B8-4369-6A78-BCD9-9CB6926C15BA}"/>
          </ac:inkMkLst>
        </pc:inkChg>
        <pc:inkChg chg="add del mod topLvl">
          <ac:chgData name="MADHU SHIVAM E" userId="dfe87a1a8ac646b6" providerId="LiveId" clId="{6FA750CD-4730-4170-A976-3EFFCB45E98A}" dt="2025-05-04T04:34:57.020" v="271" actId="478"/>
          <ac:inkMkLst>
            <pc:docMk/>
            <pc:sldMk cId="1562875646" sldId="262"/>
            <ac:inkMk id="7" creationId="{96C1F953-3D11-43F9-19B5-96A9CCA3AB5B}"/>
          </ac:inkMkLst>
        </pc:inkChg>
        <pc:inkChg chg="add del mod topLvl">
          <ac:chgData name="MADHU SHIVAM E" userId="dfe87a1a8ac646b6" providerId="LiveId" clId="{6FA750CD-4730-4170-A976-3EFFCB45E98A}" dt="2025-05-04T05:50:04.376" v="461" actId="478"/>
          <ac:inkMkLst>
            <pc:docMk/>
            <pc:sldMk cId="1562875646" sldId="262"/>
            <ac:inkMk id="8" creationId="{A7329497-3727-AD1E-0CBB-1309A8818D6C}"/>
          </ac:inkMkLst>
        </pc:inkChg>
        <pc:inkChg chg="add del mod topLvl">
          <ac:chgData name="MADHU SHIVAM E" userId="dfe87a1a8ac646b6" providerId="LiveId" clId="{6FA750CD-4730-4170-A976-3EFFCB45E98A}" dt="2025-05-04T04:34:57.020" v="271" actId="478"/>
          <ac:inkMkLst>
            <pc:docMk/>
            <pc:sldMk cId="1562875646" sldId="262"/>
            <ac:inkMk id="9" creationId="{9D990A78-5923-32E7-F8F4-32DB22368567}"/>
          </ac:inkMkLst>
        </pc:inkChg>
        <pc:inkChg chg="add del mod">
          <ac:chgData name="MADHU SHIVAM E" userId="dfe87a1a8ac646b6" providerId="LiveId" clId="{6FA750CD-4730-4170-A976-3EFFCB45E98A}" dt="2025-05-04T05:50:04.376" v="461" actId="478"/>
          <ac:inkMkLst>
            <pc:docMk/>
            <pc:sldMk cId="1562875646" sldId="262"/>
            <ac:inkMk id="9" creationId="{DBE13394-8338-BDCC-8C4D-89242DAA13F4}"/>
          </ac:inkMkLst>
        </pc:inkChg>
        <pc:inkChg chg="add del mod topLvl">
          <ac:chgData name="MADHU SHIVAM E" userId="dfe87a1a8ac646b6" providerId="LiveId" clId="{6FA750CD-4730-4170-A976-3EFFCB45E98A}" dt="2025-05-04T04:34:57.020" v="271" actId="478"/>
          <ac:inkMkLst>
            <pc:docMk/>
            <pc:sldMk cId="1562875646" sldId="262"/>
            <ac:inkMk id="10" creationId="{8C499CBA-F61C-B71E-09DD-01E719A22BEA}"/>
          </ac:inkMkLst>
        </pc:inkChg>
        <pc:inkChg chg="add">
          <ac:chgData name="MADHU SHIVAM E" userId="dfe87a1a8ac646b6" providerId="LiveId" clId="{6FA750CD-4730-4170-A976-3EFFCB45E98A}" dt="2025-05-04T05:56:58.829" v="505" actId="9405"/>
          <ac:inkMkLst>
            <pc:docMk/>
            <pc:sldMk cId="1562875646" sldId="262"/>
            <ac:inkMk id="10" creationId="{E625643E-491C-0A2C-A524-D2951ADFE91A}"/>
          </ac:inkMkLst>
        </pc:inkChg>
        <pc:inkChg chg="add del mod">
          <ac:chgData name="MADHU SHIVAM E" userId="dfe87a1a8ac646b6" providerId="LiveId" clId="{6FA750CD-4730-4170-A976-3EFFCB45E98A}" dt="2025-05-04T05:50:04.376" v="461" actId="478"/>
          <ac:inkMkLst>
            <pc:docMk/>
            <pc:sldMk cId="1562875646" sldId="262"/>
            <ac:inkMk id="11" creationId="{4B46E802-79AB-D763-64C5-EC407942A76F}"/>
          </ac:inkMkLst>
        </pc:inkChg>
        <pc:inkChg chg="add del mod">
          <ac:chgData name="MADHU SHIVAM E" userId="dfe87a1a8ac646b6" providerId="LiveId" clId="{6FA750CD-4730-4170-A976-3EFFCB45E98A}" dt="2025-05-04T04:34:57.020" v="271" actId="478"/>
          <ac:inkMkLst>
            <pc:docMk/>
            <pc:sldMk cId="1562875646" sldId="262"/>
            <ac:inkMk id="12" creationId="{0C754C46-D646-4E50-C088-7007229A85A5}"/>
          </ac:inkMkLst>
        </pc:inkChg>
        <pc:inkChg chg="add del mod topLvl">
          <ac:chgData name="MADHU SHIVAM E" userId="dfe87a1a8ac646b6" providerId="LiveId" clId="{6FA750CD-4730-4170-A976-3EFFCB45E98A}" dt="2025-05-04T05:50:04.376" v="461" actId="478"/>
          <ac:inkMkLst>
            <pc:docMk/>
            <pc:sldMk cId="1562875646" sldId="262"/>
            <ac:inkMk id="12" creationId="{0D9A9A4E-3224-EA14-59C4-18A9AA26F0F4}"/>
          </ac:inkMkLst>
        </pc:inkChg>
        <pc:inkChg chg="add del mod">
          <ac:chgData name="MADHU SHIVAM E" userId="dfe87a1a8ac646b6" providerId="LiveId" clId="{6FA750CD-4730-4170-A976-3EFFCB45E98A}" dt="2025-05-04T05:50:04.376" v="461" actId="478"/>
          <ac:inkMkLst>
            <pc:docMk/>
            <pc:sldMk cId="1562875646" sldId="262"/>
            <ac:inkMk id="14" creationId="{884C9AE1-315A-9527-0D7C-3DA780921B13}"/>
          </ac:inkMkLst>
        </pc:inkChg>
        <pc:inkChg chg="add del mod">
          <ac:chgData name="MADHU SHIVAM E" userId="dfe87a1a8ac646b6" providerId="LiveId" clId="{6FA750CD-4730-4170-A976-3EFFCB45E98A}" dt="2025-05-04T04:34:57.020" v="271" actId="478"/>
          <ac:inkMkLst>
            <pc:docMk/>
            <pc:sldMk cId="1562875646" sldId="262"/>
            <ac:inkMk id="14" creationId="{E8F8FD11-5C04-639D-93C4-768B0E4E7B9F}"/>
          </ac:inkMkLst>
        </pc:inkChg>
        <pc:inkChg chg="add del mod topLvl">
          <ac:chgData name="MADHU SHIVAM E" userId="dfe87a1a8ac646b6" providerId="LiveId" clId="{6FA750CD-4730-4170-A976-3EFFCB45E98A}" dt="2025-05-04T05:50:04.376" v="461" actId="478"/>
          <ac:inkMkLst>
            <pc:docMk/>
            <pc:sldMk cId="1562875646" sldId="262"/>
            <ac:inkMk id="15" creationId="{D4EA6955-AED0-0F66-DB1C-95649F52D4C0}"/>
          </ac:inkMkLst>
        </pc:inkChg>
        <pc:inkChg chg="add del mod">
          <ac:chgData name="MADHU SHIVAM E" userId="dfe87a1a8ac646b6" providerId="LiveId" clId="{6FA750CD-4730-4170-A976-3EFFCB45E98A}" dt="2025-05-04T05:50:04.376" v="461" actId="478"/>
          <ac:inkMkLst>
            <pc:docMk/>
            <pc:sldMk cId="1562875646" sldId="262"/>
            <ac:inkMk id="16" creationId="{F89DFC6E-B291-CD59-1098-BD1B27723AF9}"/>
          </ac:inkMkLst>
        </pc:inkChg>
        <pc:inkChg chg="add del mod topLvl">
          <ac:chgData name="MADHU SHIVAM E" userId="dfe87a1a8ac646b6" providerId="LiveId" clId="{6FA750CD-4730-4170-A976-3EFFCB45E98A}" dt="2025-05-04T05:50:04.376" v="461" actId="478"/>
          <ac:inkMkLst>
            <pc:docMk/>
            <pc:sldMk cId="1562875646" sldId="262"/>
            <ac:inkMk id="17" creationId="{2D39946F-0028-6041-6B42-D6590C9632E3}"/>
          </ac:inkMkLst>
        </pc:inkChg>
        <pc:inkChg chg="add mod">
          <ac:chgData name="MADHU SHIVAM E" userId="dfe87a1a8ac646b6" providerId="LiveId" clId="{6FA750CD-4730-4170-A976-3EFFCB45E98A}" dt="2025-05-04T05:57:03.789" v="508"/>
          <ac:inkMkLst>
            <pc:docMk/>
            <pc:sldMk cId="1562875646" sldId="262"/>
            <ac:inkMk id="19" creationId="{00751C1D-E2F8-6C6B-A702-88F71F264D8D}"/>
          </ac:inkMkLst>
        </pc:inkChg>
        <pc:inkChg chg="add mod">
          <ac:chgData name="MADHU SHIVAM E" userId="dfe87a1a8ac646b6" providerId="LiveId" clId="{6FA750CD-4730-4170-A976-3EFFCB45E98A}" dt="2025-05-04T05:57:03.789" v="508"/>
          <ac:inkMkLst>
            <pc:docMk/>
            <pc:sldMk cId="1562875646" sldId="262"/>
            <ac:inkMk id="20" creationId="{83823C09-1207-7D96-2176-4C4A76C59BA5}"/>
          </ac:inkMkLst>
        </pc:inkChg>
        <pc:inkChg chg="add mod">
          <ac:chgData name="MADHU SHIVAM E" userId="dfe87a1a8ac646b6" providerId="LiveId" clId="{6FA750CD-4730-4170-A976-3EFFCB45E98A}" dt="2025-05-04T05:57:16.248" v="515"/>
          <ac:inkMkLst>
            <pc:docMk/>
            <pc:sldMk cId="1562875646" sldId="262"/>
            <ac:inkMk id="22" creationId="{00EF65CC-8FBF-0548-E4F0-657B5AF1ACAC}"/>
          </ac:inkMkLst>
        </pc:inkChg>
        <pc:inkChg chg="add mod">
          <ac:chgData name="MADHU SHIVAM E" userId="dfe87a1a8ac646b6" providerId="LiveId" clId="{6FA750CD-4730-4170-A976-3EFFCB45E98A}" dt="2025-05-04T05:57:16.248" v="515"/>
          <ac:inkMkLst>
            <pc:docMk/>
            <pc:sldMk cId="1562875646" sldId="262"/>
            <ac:inkMk id="23" creationId="{5378C95D-901C-A28C-2899-D0647665CBA4}"/>
          </ac:inkMkLst>
        </pc:inkChg>
        <pc:inkChg chg="add mod">
          <ac:chgData name="MADHU SHIVAM E" userId="dfe87a1a8ac646b6" providerId="LiveId" clId="{6FA750CD-4730-4170-A976-3EFFCB45E98A}" dt="2025-05-04T05:57:16.248" v="515"/>
          <ac:inkMkLst>
            <pc:docMk/>
            <pc:sldMk cId="1562875646" sldId="262"/>
            <ac:inkMk id="24" creationId="{EC1B3937-BC67-940E-A571-568C2C34EDB0}"/>
          </ac:inkMkLst>
        </pc:inkChg>
        <pc:inkChg chg="add mod">
          <ac:chgData name="MADHU SHIVAM E" userId="dfe87a1a8ac646b6" providerId="LiveId" clId="{6FA750CD-4730-4170-A976-3EFFCB45E98A}" dt="2025-05-04T05:57:16.248" v="515"/>
          <ac:inkMkLst>
            <pc:docMk/>
            <pc:sldMk cId="1562875646" sldId="262"/>
            <ac:inkMk id="26" creationId="{E9C4BFF7-B120-FCA1-7FF5-E3D873015CC8}"/>
          </ac:inkMkLst>
        </pc:inkChg>
        <pc:inkChg chg="add mod">
          <ac:chgData name="MADHU SHIVAM E" userId="dfe87a1a8ac646b6" providerId="LiveId" clId="{6FA750CD-4730-4170-A976-3EFFCB45E98A}" dt="2025-05-04T05:57:16.248" v="515"/>
          <ac:inkMkLst>
            <pc:docMk/>
            <pc:sldMk cId="1562875646" sldId="262"/>
            <ac:inkMk id="27" creationId="{8C92869E-D21D-4206-0A1A-F3C44ECD7B09}"/>
          </ac:inkMkLst>
        </pc:inkChg>
        <pc:inkChg chg="add mod">
          <ac:chgData name="MADHU SHIVAM E" userId="dfe87a1a8ac646b6" providerId="LiveId" clId="{6FA750CD-4730-4170-A976-3EFFCB45E98A}" dt="2025-05-04T05:57:19.433" v="518"/>
          <ac:inkMkLst>
            <pc:docMk/>
            <pc:sldMk cId="1562875646" sldId="262"/>
            <ac:inkMk id="29" creationId="{67735E77-68FF-AB2C-6B31-CEEC05C8BB67}"/>
          </ac:inkMkLst>
        </pc:inkChg>
        <pc:inkChg chg="add mod">
          <ac:chgData name="MADHU SHIVAM E" userId="dfe87a1a8ac646b6" providerId="LiveId" clId="{6FA750CD-4730-4170-A976-3EFFCB45E98A}" dt="2025-05-04T05:57:19.433" v="518"/>
          <ac:inkMkLst>
            <pc:docMk/>
            <pc:sldMk cId="1562875646" sldId="262"/>
            <ac:inkMk id="30" creationId="{66D49183-CEB8-4FD9-97FB-13792B6854E7}"/>
          </ac:inkMkLst>
        </pc:inkChg>
      </pc:sldChg>
      <pc:sldChg chg="addSp delSp modSp new mod">
        <pc:chgData name="MADHU SHIVAM E" userId="dfe87a1a8ac646b6" providerId="LiveId" clId="{6FA750CD-4730-4170-A976-3EFFCB45E98A}" dt="2025-05-04T05:58:08.793" v="545"/>
        <pc:sldMkLst>
          <pc:docMk/>
          <pc:sldMk cId="299541594" sldId="263"/>
        </pc:sldMkLst>
        <pc:spChg chg="mod">
          <ac:chgData name="MADHU SHIVAM E" userId="dfe87a1a8ac646b6" providerId="LiveId" clId="{6FA750CD-4730-4170-A976-3EFFCB45E98A}" dt="2025-05-03T15:26:47.090" v="24" actId="114"/>
          <ac:spMkLst>
            <pc:docMk/>
            <pc:sldMk cId="299541594" sldId="263"/>
            <ac:spMk id="2" creationId="{F81B68E2-A4F8-2869-5C37-4C1FCE160F1E}"/>
          </ac:spMkLst>
        </pc:spChg>
        <pc:spChg chg="mod">
          <ac:chgData name="MADHU SHIVAM E" userId="dfe87a1a8ac646b6" providerId="LiveId" clId="{6FA750CD-4730-4170-A976-3EFFCB45E98A}" dt="2025-05-03T15:26:05.844" v="19" actId="255"/>
          <ac:spMkLst>
            <pc:docMk/>
            <pc:sldMk cId="299541594" sldId="263"/>
            <ac:spMk id="3" creationId="{BB3F3772-C745-26F5-7BCA-1D08B09B1E1D}"/>
          </ac:spMkLst>
        </pc:spChg>
        <pc:grpChg chg="del mod">
          <ac:chgData name="MADHU SHIVAM E" userId="dfe87a1a8ac646b6" providerId="LiveId" clId="{6FA750CD-4730-4170-A976-3EFFCB45E98A}" dt="2025-05-04T04:16:17.843" v="172"/>
          <ac:grpSpMkLst>
            <pc:docMk/>
            <pc:sldMk cId="299541594" sldId="263"/>
            <ac:grpSpMk id="7" creationId="{1A1817D9-6EC7-1380-0CD0-EDBF1F8DEF9C}"/>
          </ac:grpSpMkLst>
        </pc:grpChg>
        <pc:grpChg chg="del mod">
          <ac:chgData name="MADHU SHIVAM E" userId="dfe87a1a8ac646b6" providerId="LiveId" clId="{6FA750CD-4730-4170-A976-3EFFCB45E98A}" dt="2025-05-04T05:02:32.993" v="351"/>
          <ac:grpSpMkLst>
            <pc:docMk/>
            <pc:sldMk cId="299541594" sldId="263"/>
            <ac:grpSpMk id="7" creationId="{68F0E9C9-F134-CC8D-16AB-BB7D19D237F8}"/>
          </ac:grpSpMkLst>
        </pc:grpChg>
        <pc:grpChg chg="del mod">
          <ac:chgData name="MADHU SHIVAM E" userId="dfe87a1a8ac646b6" providerId="LiveId" clId="{6FA750CD-4730-4170-A976-3EFFCB45E98A}" dt="2025-05-04T04:16:29.478" v="174"/>
          <ac:grpSpMkLst>
            <pc:docMk/>
            <pc:sldMk cId="299541594" sldId="263"/>
            <ac:grpSpMk id="9" creationId="{4D75A41D-C0F7-CB3A-4DFC-A4E97E819AE7}"/>
          </ac:grpSpMkLst>
        </pc:grpChg>
        <pc:grpChg chg="del mod">
          <ac:chgData name="MADHU SHIVAM E" userId="dfe87a1a8ac646b6" providerId="LiveId" clId="{6FA750CD-4730-4170-A976-3EFFCB45E98A}" dt="2025-05-04T05:50:21.530" v="463" actId="478"/>
          <ac:grpSpMkLst>
            <pc:docMk/>
            <pc:sldMk cId="299541594" sldId="263"/>
            <ac:grpSpMk id="10" creationId="{2782F8B3-974E-DA9A-3B86-FEB0EA992A3C}"/>
          </ac:grpSpMkLst>
        </pc:grpChg>
        <pc:grpChg chg="del mod">
          <ac:chgData name="MADHU SHIVAM E" userId="dfe87a1a8ac646b6" providerId="LiveId" clId="{6FA750CD-4730-4170-A976-3EFFCB45E98A}" dt="2025-05-04T04:35:03.683" v="272" actId="478"/>
          <ac:grpSpMkLst>
            <pc:docMk/>
            <pc:sldMk cId="299541594" sldId="263"/>
            <ac:grpSpMk id="11" creationId="{4FEACBEA-1174-B9F3-0420-0EB214D2C72A}"/>
          </ac:grpSpMkLst>
        </pc:grpChg>
        <pc:grpChg chg="del mod">
          <ac:chgData name="MADHU SHIVAM E" userId="dfe87a1a8ac646b6" providerId="LiveId" clId="{6FA750CD-4730-4170-A976-3EFFCB45E98A}" dt="2025-05-04T05:02:48.705" v="358"/>
          <ac:grpSpMkLst>
            <pc:docMk/>
            <pc:sldMk cId="299541594" sldId="263"/>
            <ac:grpSpMk id="15" creationId="{F626B0E4-3373-BE25-FFE6-9A2C0233CEEB}"/>
          </ac:grpSpMkLst>
        </pc:grpChg>
        <pc:grpChg chg="del mod">
          <ac:chgData name="MADHU SHIVAM E" userId="dfe87a1a8ac646b6" providerId="LiveId" clId="{6FA750CD-4730-4170-A976-3EFFCB45E98A}" dt="2025-05-04T05:50:21.530" v="463" actId="478"/>
          <ac:grpSpMkLst>
            <pc:docMk/>
            <pc:sldMk cId="299541594" sldId="263"/>
            <ac:grpSpMk id="17" creationId="{A8A389F6-2FE0-A6E2-DF1E-8E85CB176679}"/>
          </ac:grpSpMkLst>
        </pc:grpChg>
        <pc:grpChg chg="del mod">
          <ac:chgData name="MADHU SHIVAM E" userId="dfe87a1a8ac646b6" providerId="LiveId" clId="{6FA750CD-4730-4170-A976-3EFFCB45E98A}" dt="2025-05-04T04:16:48.334" v="183"/>
          <ac:grpSpMkLst>
            <pc:docMk/>
            <pc:sldMk cId="299541594" sldId="263"/>
            <ac:grpSpMk id="18" creationId="{22CCE297-5456-3593-006B-4FC400A0C2A2}"/>
          </ac:grpSpMkLst>
        </pc:grpChg>
        <pc:grpChg chg="del mod">
          <ac:chgData name="MADHU SHIVAM E" userId="dfe87a1a8ac646b6" providerId="LiveId" clId="{6FA750CD-4730-4170-A976-3EFFCB45E98A}" dt="2025-05-04T05:57:30.196" v="524"/>
          <ac:grpSpMkLst>
            <pc:docMk/>
            <pc:sldMk cId="299541594" sldId="263"/>
            <ac:grpSpMk id="18" creationId="{355E45EE-6B8A-B7C5-2DC2-07C904E05B88}"/>
          </ac:grpSpMkLst>
        </pc:grpChg>
        <pc:grpChg chg="del mod">
          <ac:chgData name="MADHU SHIVAM E" userId="dfe87a1a8ac646b6" providerId="LiveId" clId="{6FA750CD-4730-4170-A976-3EFFCB45E98A}" dt="2025-05-04T04:16:52.309" v="186"/>
          <ac:grpSpMkLst>
            <pc:docMk/>
            <pc:sldMk cId="299541594" sldId="263"/>
            <ac:grpSpMk id="20" creationId="{F18E11DC-A188-714A-1495-A3EC70008F56}"/>
          </ac:grpSpMkLst>
        </pc:grpChg>
        <pc:grpChg chg="del mod">
          <ac:chgData name="MADHU SHIVAM E" userId="dfe87a1a8ac646b6" providerId="LiveId" clId="{6FA750CD-4730-4170-A976-3EFFCB45E98A}" dt="2025-05-04T05:57:46.156" v="527"/>
          <ac:grpSpMkLst>
            <pc:docMk/>
            <pc:sldMk cId="299541594" sldId="263"/>
            <ac:grpSpMk id="21" creationId="{9643E716-2BA8-7069-7718-345864522B82}"/>
          </ac:grpSpMkLst>
        </pc:grpChg>
        <pc:grpChg chg="del mod">
          <ac:chgData name="MADHU SHIVAM E" userId="dfe87a1a8ac646b6" providerId="LiveId" clId="{6FA750CD-4730-4170-A976-3EFFCB45E98A}" dt="2025-05-04T04:16:53.817" v="188"/>
          <ac:grpSpMkLst>
            <pc:docMk/>
            <pc:sldMk cId="299541594" sldId="263"/>
            <ac:grpSpMk id="23" creationId="{CD871B7C-2D19-AE1A-B0A8-58E39FE82ACE}"/>
          </ac:grpSpMkLst>
        </pc:grpChg>
        <pc:grpChg chg="mod">
          <ac:chgData name="MADHU SHIVAM E" userId="dfe87a1a8ac646b6" providerId="LiveId" clId="{6FA750CD-4730-4170-A976-3EFFCB45E98A}" dt="2025-05-04T05:57:46.156" v="527"/>
          <ac:grpSpMkLst>
            <pc:docMk/>
            <pc:sldMk cId="299541594" sldId="263"/>
            <ac:grpSpMk id="24" creationId="{6DFAAB8A-26DC-4864-4974-8C7842C00786}"/>
          </ac:grpSpMkLst>
        </pc:grpChg>
        <pc:grpChg chg="del mod">
          <ac:chgData name="MADHU SHIVAM E" userId="dfe87a1a8ac646b6" providerId="LiveId" clId="{6FA750CD-4730-4170-A976-3EFFCB45E98A}" dt="2025-05-04T04:16:56.825" v="191"/>
          <ac:grpSpMkLst>
            <pc:docMk/>
            <pc:sldMk cId="299541594" sldId="263"/>
            <ac:grpSpMk id="25" creationId="{6C0713B0-B82B-0103-CA9A-2A2D18DA5203}"/>
          </ac:grpSpMkLst>
        </pc:grpChg>
        <pc:grpChg chg="mod">
          <ac:chgData name="MADHU SHIVAM E" userId="dfe87a1a8ac646b6" providerId="LiveId" clId="{6FA750CD-4730-4170-A976-3EFFCB45E98A}" dt="2025-05-04T05:57:49.988" v="530"/>
          <ac:grpSpMkLst>
            <pc:docMk/>
            <pc:sldMk cId="299541594" sldId="263"/>
            <ac:grpSpMk id="27" creationId="{66261EF2-62A6-4673-929E-57E1C01D7DD1}"/>
          </ac:grpSpMkLst>
        </pc:grpChg>
        <pc:grpChg chg="del mod">
          <ac:chgData name="MADHU SHIVAM E" userId="dfe87a1a8ac646b6" providerId="LiveId" clId="{6FA750CD-4730-4170-A976-3EFFCB45E98A}" dt="2025-05-04T04:16:58.607" v="193"/>
          <ac:grpSpMkLst>
            <pc:docMk/>
            <pc:sldMk cId="299541594" sldId="263"/>
            <ac:grpSpMk id="28" creationId="{65111B95-58DA-85EB-8832-6FF3D258B154}"/>
          </ac:grpSpMkLst>
        </pc:grpChg>
        <pc:grpChg chg="del mod">
          <ac:chgData name="MADHU SHIVAM E" userId="dfe87a1a8ac646b6" providerId="LiveId" clId="{6FA750CD-4730-4170-A976-3EFFCB45E98A}" dt="2025-05-04T04:35:03.683" v="272" actId="478"/>
          <ac:grpSpMkLst>
            <pc:docMk/>
            <pc:sldMk cId="299541594" sldId="263"/>
            <ac:grpSpMk id="30" creationId="{1D1023F7-8755-36AC-CAA3-C5A75CDE3051}"/>
          </ac:grpSpMkLst>
        </pc:grpChg>
        <pc:grpChg chg="del mod">
          <ac:chgData name="MADHU SHIVAM E" userId="dfe87a1a8ac646b6" providerId="LiveId" clId="{6FA750CD-4730-4170-A976-3EFFCB45E98A}" dt="2025-05-04T05:58:03.979" v="540"/>
          <ac:grpSpMkLst>
            <pc:docMk/>
            <pc:sldMk cId="299541594" sldId="263"/>
            <ac:grpSpMk id="32" creationId="{7C8EEC09-EC8F-C8E3-0ED3-566EEE17BD49}"/>
          </ac:grpSpMkLst>
        </pc:grpChg>
        <pc:grpChg chg="del mod">
          <ac:chgData name="MADHU SHIVAM E" userId="dfe87a1a8ac646b6" providerId="LiveId" clId="{6FA750CD-4730-4170-A976-3EFFCB45E98A}" dt="2025-05-04T05:58:07.254" v="543"/>
          <ac:grpSpMkLst>
            <pc:docMk/>
            <pc:sldMk cId="299541594" sldId="263"/>
            <ac:grpSpMk id="37" creationId="{DB4D8B41-5FAB-0CE3-011D-6EF33007C4A2}"/>
          </ac:grpSpMkLst>
        </pc:grpChg>
        <pc:grpChg chg="del mod">
          <ac:chgData name="MADHU SHIVAM E" userId="dfe87a1a8ac646b6" providerId="LiveId" clId="{6FA750CD-4730-4170-A976-3EFFCB45E98A}" dt="2025-05-04T05:58:08.793" v="545"/>
          <ac:grpSpMkLst>
            <pc:docMk/>
            <pc:sldMk cId="299541594" sldId="263"/>
            <ac:grpSpMk id="40" creationId="{5A1A9591-6B1E-93F7-CACB-79BA2CD21138}"/>
          </ac:grpSpMkLst>
        </pc:grpChg>
        <pc:grpChg chg="mod">
          <ac:chgData name="MADHU SHIVAM E" userId="dfe87a1a8ac646b6" providerId="LiveId" clId="{6FA750CD-4730-4170-A976-3EFFCB45E98A}" dt="2025-05-04T05:58:08.793" v="545"/>
          <ac:grpSpMkLst>
            <pc:docMk/>
            <pc:sldMk cId="299541594" sldId="263"/>
            <ac:grpSpMk id="42" creationId="{EE9A5F56-3863-5162-3F3B-DD6FA4F0D717}"/>
          </ac:grpSpMkLst>
        </pc:grpChg>
        <pc:inkChg chg="add del">
          <ac:chgData name="MADHU SHIVAM E" userId="dfe87a1a8ac646b6" providerId="LiveId" clId="{6FA750CD-4730-4170-A976-3EFFCB45E98A}" dt="2025-05-04T05:50:21.530" v="463" actId="478"/>
          <ac:inkMkLst>
            <pc:docMk/>
            <pc:sldMk cId="299541594" sldId="263"/>
            <ac:inkMk id="4" creationId="{279BE685-3EA6-BABA-89B4-7E8045C0D5EC}"/>
          </ac:inkMkLst>
        </pc:inkChg>
        <pc:inkChg chg="add del">
          <ac:chgData name="MADHU SHIVAM E" userId="dfe87a1a8ac646b6" providerId="LiveId" clId="{6FA750CD-4730-4170-A976-3EFFCB45E98A}" dt="2025-05-04T04:35:03.683" v="272" actId="478"/>
          <ac:inkMkLst>
            <pc:docMk/>
            <pc:sldMk cId="299541594" sldId="263"/>
            <ac:inkMk id="4" creationId="{7216E102-305C-B525-76C5-7E56DC7825D5}"/>
          </ac:inkMkLst>
        </pc:inkChg>
        <pc:inkChg chg="add del mod topLvl">
          <ac:chgData name="MADHU SHIVAM E" userId="dfe87a1a8ac646b6" providerId="LiveId" clId="{6FA750CD-4730-4170-A976-3EFFCB45E98A}" dt="2025-05-04T05:50:21.530" v="463" actId="478"/>
          <ac:inkMkLst>
            <pc:docMk/>
            <pc:sldMk cId="299541594" sldId="263"/>
            <ac:inkMk id="5" creationId="{277AEC8E-9B7F-F3E5-955E-8495B8DD1A11}"/>
          </ac:inkMkLst>
        </pc:inkChg>
        <pc:inkChg chg="add mod">
          <ac:chgData name="MADHU SHIVAM E" userId="dfe87a1a8ac646b6" providerId="LiveId" clId="{6FA750CD-4730-4170-A976-3EFFCB45E98A}" dt="2025-05-04T04:16:29.478" v="174"/>
          <ac:inkMkLst>
            <pc:docMk/>
            <pc:sldMk cId="299541594" sldId="263"/>
            <ac:inkMk id="5" creationId="{B180C968-B046-5DD8-B614-4ABA9BE60480}"/>
          </ac:inkMkLst>
        </pc:inkChg>
        <pc:inkChg chg="add del mod">
          <ac:chgData name="MADHU SHIVAM E" userId="dfe87a1a8ac646b6" providerId="LiveId" clId="{6FA750CD-4730-4170-A976-3EFFCB45E98A}" dt="2025-05-04T05:50:21.530" v="463" actId="478"/>
          <ac:inkMkLst>
            <pc:docMk/>
            <pc:sldMk cId="299541594" sldId="263"/>
            <ac:inkMk id="6" creationId="{47FAFA5E-E6BB-7B26-A5F4-A1B7E531848A}"/>
          </ac:inkMkLst>
        </pc:inkChg>
        <pc:inkChg chg="add mod">
          <ac:chgData name="MADHU SHIVAM E" userId="dfe87a1a8ac646b6" providerId="LiveId" clId="{6FA750CD-4730-4170-A976-3EFFCB45E98A}" dt="2025-05-04T04:16:29.478" v="174"/>
          <ac:inkMkLst>
            <pc:docMk/>
            <pc:sldMk cId="299541594" sldId="263"/>
            <ac:inkMk id="6" creationId="{E54A1BC2-FB34-5E32-A24E-CD2DCA30CB2D}"/>
          </ac:inkMkLst>
        </pc:inkChg>
        <pc:inkChg chg="add mod">
          <ac:chgData name="MADHU SHIVAM E" userId="dfe87a1a8ac646b6" providerId="LiveId" clId="{6FA750CD-4730-4170-A976-3EFFCB45E98A}" dt="2025-05-04T05:57:46.156" v="527"/>
          <ac:inkMkLst>
            <pc:docMk/>
            <pc:sldMk cId="299541594" sldId="263"/>
            <ac:inkMk id="7" creationId="{69A5351F-02B7-2F35-BC9A-718DC3B20C46}"/>
          </ac:inkMkLst>
        </pc:inkChg>
        <pc:inkChg chg="add del mod topLvl">
          <ac:chgData name="MADHU SHIVAM E" userId="dfe87a1a8ac646b6" providerId="LiveId" clId="{6FA750CD-4730-4170-A976-3EFFCB45E98A}" dt="2025-05-04T05:50:21.530" v="463" actId="478"/>
          <ac:inkMkLst>
            <pc:docMk/>
            <pc:sldMk cId="299541594" sldId="263"/>
            <ac:inkMk id="8" creationId="{A1D3DE8F-6D45-A042-7C68-981C87B9FE18}"/>
          </ac:inkMkLst>
        </pc:inkChg>
        <pc:inkChg chg="add del mod">
          <ac:chgData name="MADHU SHIVAM E" userId="dfe87a1a8ac646b6" providerId="LiveId" clId="{6FA750CD-4730-4170-A976-3EFFCB45E98A}" dt="2025-05-04T04:35:08.433" v="273" actId="478"/>
          <ac:inkMkLst>
            <pc:docMk/>
            <pc:sldMk cId="299541594" sldId="263"/>
            <ac:inkMk id="8" creationId="{D65BEB98-85EB-6034-92FA-7966BD5A06BE}"/>
          </ac:inkMkLst>
        </pc:inkChg>
        <pc:inkChg chg="add mod">
          <ac:chgData name="MADHU SHIVAM E" userId="dfe87a1a8ac646b6" providerId="LiveId" clId="{6FA750CD-4730-4170-A976-3EFFCB45E98A}" dt="2025-05-04T05:02:32.993" v="351"/>
          <ac:inkMkLst>
            <pc:docMk/>
            <pc:sldMk cId="299541594" sldId="263"/>
            <ac:inkMk id="9" creationId="{99DBCABE-22C4-262F-8031-B2265329656E}"/>
          </ac:inkMkLst>
        </pc:inkChg>
        <pc:inkChg chg="add mod">
          <ac:chgData name="MADHU SHIVAM E" userId="dfe87a1a8ac646b6" providerId="LiveId" clId="{6FA750CD-4730-4170-A976-3EFFCB45E98A}" dt="2025-05-04T04:16:29.478" v="174"/>
          <ac:inkMkLst>
            <pc:docMk/>
            <pc:sldMk cId="299541594" sldId="263"/>
            <ac:inkMk id="10" creationId="{B71BD91F-1A8F-5E0F-12FA-B938F3D4F20B}"/>
          </ac:inkMkLst>
        </pc:inkChg>
        <pc:inkChg chg="add del">
          <ac:chgData name="MADHU SHIVAM E" userId="dfe87a1a8ac646b6" providerId="LiveId" clId="{6FA750CD-4730-4170-A976-3EFFCB45E98A}" dt="2025-05-04T05:50:21.530" v="463" actId="478"/>
          <ac:inkMkLst>
            <pc:docMk/>
            <pc:sldMk cId="299541594" sldId="263"/>
            <ac:inkMk id="11" creationId="{AF115896-1DC2-FB81-5BE1-FA86E22154A6}"/>
          </ac:inkMkLst>
        </pc:inkChg>
        <pc:inkChg chg="add del">
          <ac:chgData name="MADHU SHIVAM E" userId="dfe87a1a8ac646b6" providerId="LiveId" clId="{6FA750CD-4730-4170-A976-3EFFCB45E98A}" dt="2025-05-04T05:50:21.530" v="463" actId="478"/>
          <ac:inkMkLst>
            <pc:docMk/>
            <pc:sldMk cId="299541594" sldId="263"/>
            <ac:inkMk id="12" creationId="{8646CB19-5BFA-8963-FB44-5392CB8B64CF}"/>
          </ac:inkMkLst>
        </pc:inkChg>
        <pc:inkChg chg="add del">
          <ac:chgData name="MADHU SHIVAM E" userId="dfe87a1a8ac646b6" providerId="LiveId" clId="{6FA750CD-4730-4170-A976-3EFFCB45E98A}" dt="2025-05-04T04:35:10.938" v="274" actId="478"/>
          <ac:inkMkLst>
            <pc:docMk/>
            <pc:sldMk cId="299541594" sldId="263"/>
            <ac:inkMk id="12" creationId="{93F714E5-9D7D-FC5A-34A5-D30E5E51C607}"/>
          </ac:inkMkLst>
        </pc:inkChg>
        <pc:inkChg chg="add">
          <ac:chgData name="MADHU SHIVAM E" userId="dfe87a1a8ac646b6" providerId="LiveId" clId="{6FA750CD-4730-4170-A976-3EFFCB45E98A}" dt="2025-05-04T04:16:35.180" v="176" actId="9405"/>
          <ac:inkMkLst>
            <pc:docMk/>
            <pc:sldMk cId="299541594" sldId="263"/>
            <ac:inkMk id="13" creationId="{400A92EA-3037-2422-B6F8-8A6A3BAB902E}"/>
          </ac:inkMkLst>
        </pc:inkChg>
        <pc:inkChg chg="add mod">
          <ac:chgData name="MADHU SHIVAM E" userId="dfe87a1a8ac646b6" providerId="LiveId" clId="{6FA750CD-4730-4170-A976-3EFFCB45E98A}" dt="2025-05-04T05:02:48.705" v="358"/>
          <ac:inkMkLst>
            <pc:docMk/>
            <pc:sldMk cId="299541594" sldId="263"/>
            <ac:inkMk id="13" creationId="{F09A7362-A469-AFFC-2032-3AEBBD40D117}"/>
          </ac:inkMkLst>
        </pc:inkChg>
        <pc:inkChg chg="add del mod topLvl">
          <ac:chgData name="MADHU SHIVAM E" userId="dfe87a1a8ac646b6" providerId="LiveId" clId="{6FA750CD-4730-4170-A976-3EFFCB45E98A}" dt="2025-05-04T05:50:21.530" v="463" actId="478"/>
          <ac:inkMkLst>
            <pc:docMk/>
            <pc:sldMk cId="299541594" sldId="263"/>
            <ac:inkMk id="14" creationId="{64A6FCD6-9954-212E-44D5-584ECD22A956}"/>
          </ac:inkMkLst>
        </pc:inkChg>
        <pc:inkChg chg="add">
          <ac:chgData name="MADHU SHIVAM E" userId="dfe87a1a8ac646b6" providerId="LiveId" clId="{6FA750CD-4730-4170-A976-3EFFCB45E98A}" dt="2025-05-04T04:16:38.313" v="177" actId="9405"/>
          <ac:inkMkLst>
            <pc:docMk/>
            <pc:sldMk cId="299541594" sldId="263"/>
            <ac:inkMk id="14" creationId="{7E3A31B3-0E9C-CAE8-D0AF-AD9803A2EB6A}"/>
          </ac:inkMkLst>
        </pc:inkChg>
        <pc:inkChg chg="add del mod">
          <ac:chgData name="MADHU SHIVAM E" userId="dfe87a1a8ac646b6" providerId="LiveId" clId="{6FA750CD-4730-4170-A976-3EFFCB45E98A}" dt="2025-05-04T04:35:03.683" v="272" actId="478"/>
          <ac:inkMkLst>
            <pc:docMk/>
            <pc:sldMk cId="299541594" sldId="263"/>
            <ac:inkMk id="15" creationId="{3E6E179D-3BAE-8FF0-0A22-CF999448D322}"/>
          </ac:inkMkLst>
        </pc:inkChg>
        <pc:inkChg chg="add mod">
          <ac:chgData name="MADHU SHIVAM E" userId="dfe87a1a8ac646b6" providerId="LiveId" clId="{6FA750CD-4730-4170-A976-3EFFCB45E98A}" dt="2025-05-04T05:57:46.156" v="527"/>
          <ac:inkMkLst>
            <pc:docMk/>
            <pc:sldMk cId="299541594" sldId="263"/>
            <ac:inkMk id="15" creationId="{E472CEC9-454A-18D6-1D0F-7E98222BE25C}"/>
          </ac:inkMkLst>
        </pc:inkChg>
        <pc:inkChg chg="add del mod topLvl">
          <ac:chgData name="MADHU SHIVAM E" userId="dfe87a1a8ac646b6" providerId="LiveId" clId="{6FA750CD-4730-4170-A976-3EFFCB45E98A}" dt="2025-05-04T05:50:21.530" v="463" actId="478"/>
          <ac:inkMkLst>
            <pc:docMk/>
            <pc:sldMk cId="299541594" sldId="263"/>
            <ac:inkMk id="16" creationId="{3690739E-4366-6972-6E29-FAA8EC4B926B}"/>
          </ac:inkMkLst>
        </pc:inkChg>
        <pc:inkChg chg="add del mod">
          <ac:chgData name="MADHU SHIVAM E" userId="dfe87a1a8ac646b6" providerId="LiveId" clId="{6FA750CD-4730-4170-A976-3EFFCB45E98A}" dt="2025-05-04T04:35:03.683" v="272" actId="478"/>
          <ac:inkMkLst>
            <pc:docMk/>
            <pc:sldMk cId="299541594" sldId="263"/>
            <ac:inkMk id="16" creationId="{6D3F3C8D-A9DC-1013-D66D-47F5E1EDCB2B}"/>
          </ac:inkMkLst>
        </pc:inkChg>
        <pc:inkChg chg="add del mod">
          <ac:chgData name="MADHU SHIVAM E" userId="dfe87a1a8ac646b6" providerId="LiveId" clId="{6FA750CD-4730-4170-A976-3EFFCB45E98A}" dt="2025-05-04T04:35:03.683" v="272" actId="478"/>
          <ac:inkMkLst>
            <pc:docMk/>
            <pc:sldMk cId="299541594" sldId="263"/>
            <ac:inkMk id="17" creationId="{6A7787BE-E075-7461-6C3A-B7B2DC5229F9}"/>
          </ac:inkMkLst>
        </pc:inkChg>
        <pc:inkChg chg="add del mod">
          <ac:chgData name="MADHU SHIVAM E" userId="dfe87a1a8ac646b6" providerId="LiveId" clId="{6FA750CD-4730-4170-A976-3EFFCB45E98A}" dt="2025-05-04T04:35:03.683" v="272" actId="478"/>
          <ac:inkMkLst>
            <pc:docMk/>
            <pc:sldMk cId="299541594" sldId="263"/>
            <ac:inkMk id="19" creationId="{C15CAE42-7030-B302-0813-1DACB5BE55FA}"/>
          </ac:inkMkLst>
        </pc:inkChg>
        <pc:inkChg chg="add mod">
          <ac:chgData name="MADHU SHIVAM E" userId="dfe87a1a8ac646b6" providerId="LiveId" clId="{6FA750CD-4730-4170-A976-3EFFCB45E98A}" dt="2025-05-04T05:57:46.156" v="527"/>
          <ac:inkMkLst>
            <pc:docMk/>
            <pc:sldMk cId="299541594" sldId="263"/>
            <ac:inkMk id="19" creationId="{EAE7B8A5-0DB9-FFA5-EDAF-D4FA965D81B3}"/>
          </ac:inkMkLst>
        </pc:inkChg>
        <pc:inkChg chg="add mod">
          <ac:chgData name="MADHU SHIVAM E" userId="dfe87a1a8ac646b6" providerId="LiveId" clId="{6FA750CD-4730-4170-A976-3EFFCB45E98A}" dt="2025-05-04T05:57:46.156" v="527"/>
          <ac:inkMkLst>
            <pc:docMk/>
            <pc:sldMk cId="299541594" sldId="263"/>
            <ac:inkMk id="20" creationId="{E5CFAA5B-032A-209E-636C-5CADDF116E37}"/>
          </ac:inkMkLst>
        </pc:inkChg>
        <pc:inkChg chg="add mod">
          <ac:chgData name="MADHU SHIVAM E" userId="dfe87a1a8ac646b6" providerId="LiveId" clId="{6FA750CD-4730-4170-A976-3EFFCB45E98A}" dt="2025-05-04T04:16:58.607" v="193"/>
          <ac:inkMkLst>
            <pc:docMk/>
            <pc:sldMk cId="299541594" sldId="263"/>
            <ac:inkMk id="21" creationId="{3A89A316-AEC8-8B14-86F5-3FF6213373BB}"/>
          </ac:inkMkLst>
        </pc:inkChg>
        <pc:inkChg chg="add del mod">
          <ac:chgData name="MADHU SHIVAM E" userId="dfe87a1a8ac646b6" providerId="LiveId" clId="{6FA750CD-4730-4170-A976-3EFFCB45E98A}" dt="2025-05-04T04:35:03.683" v="272" actId="478"/>
          <ac:inkMkLst>
            <pc:docMk/>
            <pc:sldMk cId="299541594" sldId="263"/>
            <ac:inkMk id="22" creationId="{11A2CD70-6873-73F3-0037-3332E8C07B20}"/>
          </ac:inkMkLst>
        </pc:inkChg>
        <pc:inkChg chg="add">
          <ac:chgData name="MADHU SHIVAM E" userId="dfe87a1a8ac646b6" providerId="LiveId" clId="{6FA750CD-4730-4170-A976-3EFFCB45E98A}" dt="2025-05-04T05:57:38.059" v="525" actId="9405"/>
          <ac:inkMkLst>
            <pc:docMk/>
            <pc:sldMk cId="299541594" sldId="263"/>
            <ac:inkMk id="22" creationId="{ABE314DE-8D8B-8165-384F-3F390F38D5CE}"/>
          </ac:inkMkLst>
        </pc:inkChg>
        <pc:inkChg chg="add mod">
          <ac:chgData name="MADHU SHIVAM E" userId="dfe87a1a8ac646b6" providerId="LiveId" clId="{6FA750CD-4730-4170-A976-3EFFCB45E98A}" dt="2025-05-04T05:57:46.156" v="527"/>
          <ac:inkMkLst>
            <pc:docMk/>
            <pc:sldMk cId="299541594" sldId="263"/>
            <ac:inkMk id="23" creationId="{0ABB8C59-7225-4691-8420-CD68E63B757B}"/>
          </ac:inkMkLst>
        </pc:inkChg>
        <pc:inkChg chg="add del mod topLvl">
          <ac:chgData name="MADHU SHIVAM E" userId="dfe87a1a8ac646b6" providerId="LiveId" clId="{6FA750CD-4730-4170-A976-3EFFCB45E98A}" dt="2025-05-04T04:35:03.683" v="272" actId="478"/>
          <ac:inkMkLst>
            <pc:docMk/>
            <pc:sldMk cId="299541594" sldId="263"/>
            <ac:inkMk id="24" creationId="{EF5C3765-176C-70FA-018B-746F362DB515}"/>
          </ac:inkMkLst>
        </pc:inkChg>
        <pc:inkChg chg="add mod">
          <ac:chgData name="MADHU SHIVAM E" userId="dfe87a1a8ac646b6" providerId="LiveId" clId="{6FA750CD-4730-4170-A976-3EFFCB45E98A}" dt="2025-05-04T05:57:49.988" v="530"/>
          <ac:inkMkLst>
            <pc:docMk/>
            <pc:sldMk cId="299541594" sldId="263"/>
            <ac:inkMk id="25" creationId="{89A2AD04-9EF7-9DAD-25D8-19D61B6890DD}"/>
          </ac:inkMkLst>
        </pc:inkChg>
        <pc:inkChg chg="add mod">
          <ac:chgData name="MADHU SHIVAM E" userId="dfe87a1a8ac646b6" providerId="LiveId" clId="{6FA750CD-4730-4170-A976-3EFFCB45E98A}" dt="2025-05-04T04:16:58.607" v="193"/>
          <ac:inkMkLst>
            <pc:docMk/>
            <pc:sldMk cId="299541594" sldId="263"/>
            <ac:inkMk id="26" creationId="{E2469D80-2775-6009-E595-5F76F7E4B22B}"/>
          </ac:inkMkLst>
        </pc:inkChg>
        <pc:inkChg chg="add mod">
          <ac:chgData name="MADHU SHIVAM E" userId="dfe87a1a8ac646b6" providerId="LiveId" clId="{6FA750CD-4730-4170-A976-3EFFCB45E98A}" dt="2025-05-04T05:57:49.988" v="530"/>
          <ac:inkMkLst>
            <pc:docMk/>
            <pc:sldMk cId="299541594" sldId="263"/>
            <ac:inkMk id="26" creationId="{E7B61E4D-5F92-C8C7-4CB8-86E1E351F3BF}"/>
          </ac:inkMkLst>
        </pc:inkChg>
        <pc:inkChg chg="add del mod">
          <ac:chgData name="MADHU SHIVAM E" userId="dfe87a1a8ac646b6" providerId="LiveId" clId="{6FA750CD-4730-4170-A976-3EFFCB45E98A}" dt="2025-05-04T04:35:03.683" v="272" actId="478"/>
          <ac:inkMkLst>
            <pc:docMk/>
            <pc:sldMk cId="299541594" sldId="263"/>
            <ac:inkMk id="27" creationId="{5415E4A6-80E1-61BC-EC36-422D6444CBF2}"/>
          </ac:inkMkLst>
        </pc:inkChg>
        <pc:inkChg chg="add">
          <ac:chgData name="MADHU SHIVAM E" userId="dfe87a1a8ac646b6" providerId="LiveId" clId="{6FA750CD-4730-4170-A976-3EFFCB45E98A}" dt="2025-05-04T05:57:50.733" v="531" actId="9405"/>
          <ac:inkMkLst>
            <pc:docMk/>
            <pc:sldMk cId="299541594" sldId="263"/>
            <ac:inkMk id="28" creationId="{AB9C09D8-1CFB-F6FD-7D1C-4C8C255F9E1A}"/>
          </ac:inkMkLst>
        </pc:inkChg>
        <pc:inkChg chg="add del mod">
          <ac:chgData name="MADHU SHIVAM E" userId="dfe87a1a8ac646b6" providerId="LiveId" clId="{6FA750CD-4730-4170-A976-3EFFCB45E98A}" dt="2025-05-04T04:35:08.433" v="273" actId="478"/>
          <ac:inkMkLst>
            <pc:docMk/>
            <pc:sldMk cId="299541594" sldId="263"/>
            <ac:inkMk id="29" creationId="{6DCCD6F5-C77E-1BD4-91AE-C6D2A7F66A04}"/>
          </ac:inkMkLst>
        </pc:inkChg>
        <pc:inkChg chg="add mod">
          <ac:chgData name="MADHU SHIVAM E" userId="dfe87a1a8ac646b6" providerId="LiveId" clId="{6FA750CD-4730-4170-A976-3EFFCB45E98A}" dt="2025-05-04T05:58:08.793" v="545"/>
          <ac:inkMkLst>
            <pc:docMk/>
            <pc:sldMk cId="299541594" sldId="263"/>
            <ac:inkMk id="29" creationId="{6E6CDF1C-0A97-285C-88A1-328648FD4431}"/>
          </ac:inkMkLst>
        </pc:inkChg>
        <pc:inkChg chg="add mod">
          <ac:chgData name="MADHU SHIVAM E" userId="dfe87a1a8ac646b6" providerId="LiveId" clId="{6FA750CD-4730-4170-A976-3EFFCB45E98A}" dt="2025-05-04T05:58:08.793" v="545"/>
          <ac:inkMkLst>
            <pc:docMk/>
            <pc:sldMk cId="299541594" sldId="263"/>
            <ac:inkMk id="30" creationId="{A4A452DD-04CA-08A0-D15E-B8F69CA089C3}"/>
          </ac:inkMkLst>
        </pc:inkChg>
        <pc:inkChg chg="add mod">
          <ac:chgData name="MADHU SHIVAM E" userId="dfe87a1a8ac646b6" providerId="LiveId" clId="{6FA750CD-4730-4170-A976-3EFFCB45E98A}" dt="2025-05-04T05:58:08.793" v="545"/>
          <ac:inkMkLst>
            <pc:docMk/>
            <pc:sldMk cId="299541594" sldId="263"/>
            <ac:inkMk id="31" creationId="{D5A627C9-722C-A25E-C86C-56C736BDE925}"/>
          </ac:inkMkLst>
        </pc:inkChg>
        <pc:inkChg chg="add mod">
          <ac:chgData name="MADHU SHIVAM E" userId="dfe87a1a8ac646b6" providerId="LiveId" clId="{6FA750CD-4730-4170-A976-3EFFCB45E98A}" dt="2025-05-04T05:58:03.979" v="540"/>
          <ac:inkMkLst>
            <pc:docMk/>
            <pc:sldMk cId="299541594" sldId="263"/>
            <ac:inkMk id="33" creationId="{AEF630BF-B232-7CAB-E2A3-78A357492FA6}"/>
          </ac:inkMkLst>
        </pc:inkChg>
        <pc:inkChg chg="add mod">
          <ac:chgData name="MADHU SHIVAM E" userId="dfe87a1a8ac646b6" providerId="LiveId" clId="{6FA750CD-4730-4170-A976-3EFFCB45E98A}" dt="2025-05-04T05:58:08.793" v="545"/>
          <ac:inkMkLst>
            <pc:docMk/>
            <pc:sldMk cId="299541594" sldId="263"/>
            <ac:inkMk id="34" creationId="{0122FEA7-B5C0-6BB2-F6D6-9226817FD5DF}"/>
          </ac:inkMkLst>
        </pc:inkChg>
        <pc:inkChg chg="add mod">
          <ac:chgData name="MADHU SHIVAM E" userId="dfe87a1a8ac646b6" providerId="LiveId" clId="{6FA750CD-4730-4170-A976-3EFFCB45E98A}" dt="2025-05-04T05:58:08.793" v="545"/>
          <ac:inkMkLst>
            <pc:docMk/>
            <pc:sldMk cId="299541594" sldId="263"/>
            <ac:inkMk id="35" creationId="{FB5F4D04-E0B7-2BB8-D793-62B36FEC7E1F}"/>
          </ac:inkMkLst>
        </pc:inkChg>
        <pc:inkChg chg="add mod">
          <ac:chgData name="MADHU SHIVAM E" userId="dfe87a1a8ac646b6" providerId="LiveId" clId="{6FA750CD-4730-4170-A976-3EFFCB45E98A}" dt="2025-05-04T05:58:08.793" v="545"/>
          <ac:inkMkLst>
            <pc:docMk/>
            <pc:sldMk cId="299541594" sldId="263"/>
            <ac:inkMk id="36" creationId="{EAFE8303-0CA0-8E26-23D6-9959480EAFEC}"/>
          </ac:inkMkLst>
        </pc:inkChg>
        <pc:inkChg chg="add mod">
          <ac:chgData name="MADHU SHIVAM E" userId="dfe87a1a8ac646b6" providerId="LiveId" clId="{6FA750CD-4730-4170-A976-3EFFCB45E98A}" dt="2025-05-04T05:58:07.254" v="543"/>
          <ac:inkMkLst>
            <pc:docMk/>
            <pc:sldMk cId="299541594" sldId="263"/>
            <ac:inkMk id="38" creationId="{825D8C64-183B-47B8-0380-9FB390015B68}"/>
          </ac:inkMkLst>
        </pc:inkChg>
        <pc:inkChg chg="add mod">
          <ac:chgData name="MADHU SHIVAM E" userId="dfe87a1a8ac646b6" providerId="LiveId" clId="{6FA750CD-4730-4170-A976-3EFFCB45E98A}" dt="2025-05-04T05:58:08.793" v="545"/>
          <ac:inkMkLst>
            <pc:docMk/>
            <pc:sldMk cId="299541594" sldId="263"/>
            <ac:inkMk id="39" creationId="{16BF27CB-BE8A-5070-E02C-E0686F9E451F}"/>
          </ac:inkMkLst>
        </pc:inkChg>
        <pc:inkChg chg="add mod">
          <ac:chgData name="MADHU SHIVAM E" userId="dfe87a1a8ac646b6" providerId="LiveId" clId="{6FA750CD-4730-4170-A976-3EFFCB45E98A}" dt="2025-05-04T05:58:08.793" v="545"/>
          <ac:inkMkLst>
            <pc:docMk/>
            <pc:sldMk cId="299541594" sldId="263"/>
            <ac:inkMk id="41" creationId="{7A2540DA-FF62-9DE6-902A-E8B84C0B9499}"/>
          </ac:inkMkLst>
        </pc:inkChg>
      </pc:sldChg>
      <pc:sldChg chg="addSp delSp modSp new mod">
        <pc:chgData name="MADHU SHIVAM E" userId="dfe87a1a8ac646b6" providerId="LiveId" clId="{6FA750CD-4730-4170-A976-3EFFCB45E98A}" dt="2025-05-04T06:00:50.377" v="627"/>
        <pc:sldMkLst>
          <pc:docMk/>
          <pc:sldMk cId="3181670590" sldId="264"/>
        </pc:sldMkLst>
        <pc:spChg chg="mod">
          <ac:chgData name="MADHU SHIVAM E" userId="dfe87a1a8ac646b6" providerId="LiveId" clId="{6FA750CD-4730-4170-A976-3EFFCB45E98A}" dt="2025-05-03T15:31:54.388" v="46" actId="2711"/>
          <ac:spMkLst>
            <pc:docMk/>
            <pc:sldMk cId="3181670590" sldId="264"/>
            <ac:spMk id="2" creationId="{FD811A10-0147-0842-B36C-D78BACFE0BD5}"/>
          </ac:spMkLst>
        </pc:spChg>
        <pc:spChg chg="del mod">
          <ac:chgData name="MADHU SHIVAM E" userId="dfe87a1a8ac646b6" providerId="LiveId" clId="{6FA750CD-4730-4170-A976-3EFFCB45E98A}" dt="2025-05-03T15:29:53.913" v="28"/>
          <ac:spMkLst>
            <pc:docMk/>
            <pc:sldMk cId="3181670590" sldId="264"/>
            <ac:spMk id="3" creationId="{EF721675-5AF9-B494-B2CE-04E2F7FEE19B}"/>
          </ac:spMkLst>
        </pc:spChg>
        <pc:spChg chg="add mod">
          <ac:chgData name="MADHU SHIVAM E" userId="dfe87a1a8ac646b6" providerId="LiveId" clId="{6FA750CD-4730-4170-A976-3EFFCB45E98A}" dt="2025-05-03T15:30:28.419" v="31" actId="14100"/>
          <ac:spMkLst>
            <pc:docMk/>
            <pc:sldMk cId="3181670590" sldId="264"/>
            <ac:spMk id="4" creationId="{7A3B1BB7-ECBE-9FBF-BCF9-A2E70743E253}"/>
          </ac:spMkLst>
        </pc:spChg>
        <pc:grpChg chg="del mod">
          <ac:chgData name="MADHU SHIVAM E" userId="dfe87a1a8ac646b6" providerId="LiveId" clId="{6FA750CD-4730-4170-A976-3EFFCB45E98A}" dt="2025-05-04T04:17:44.797" v="211"/>
          <ac:grpSpMkLst>
            <pc:docMk/>
            <pc:sldMk cId="3181670590" sldId="264"/>
            <ac:grpSpMk id="6" creationId="{DB258482-78EB-7400-79A4-DD67B791B80E}"/>
          </ac:grpSpMkLst>
        </pc:grpChg>
        <pc:grpChg chg="del mod">
          <ac:chgData name="MADHU SHIVAM E" userId="dfe87a1a8ac646b6" providerId="LiveId" clId="{6FA750CD-4730-4170-A976-3EFFCB45E98A}" dt="2025-05-04T05:03:20.994" v="363"/>
          <ac:grpSpMkLst>
            <pc:docMk/>
            <pc:sldMk cId="3181670590" sldId="264"/>
            <ac:grpSpMk id="6" creationId="{FC3F437C-3673-B485-BFE4-DDE80934FF09}"/>
          </ac:grpSpMkLst>
        </pc:grpChg>
        <pc:grpChg chg="del mod">
          <ac:chgData name="MADHU SHIVAM E" userId="dfe87a1a8ac646b6" providerId="LiveId" clId="{6FA750CD-4730-4170-A976-3EFFCB45E98A}" dt="2025-05-04T05:03:22.890" v="365"/>
          <ac:grpSpMkLst>
            <pc:docMk/>
            <pc:sldMk cId="3181670590" sldId="264"/>
            <ac:grpSpMk id="8" creationId="{B7EA5B7D-F0A9-ED86-9A7B-B85952CACB52}"/>
          </ac:grpSpMkLst>
        </pc:grpChg>
        <pc:grpChg chg="del mod">
          <ac:chgData name="MADHU SHIVAM E" userId="dfe87a1a8ac646b6" providerId="LiveId" clId="{6FA750CD-4730-4170-A976-3EFFCB45E98A}" dt="2025-05-04T05:03:25.486" v="367"/>
          <ac:grpSpMkLst>
            <pc:docMk/>
            <pc:sldMk cId="3181670590" sldId="264"/>
            <ac:grpSpMk id="10" creationId="{3BB2EB28-4DB1-BA26-D763-729354C9C253}"/>
          </ac:grpSpMkLst>
        </pc:grpChg>
        <pc:grpChg chg="del mod">
          <ac:chgData name="MADHU SHIVAM E" userId="dfe87a1a8ac646b6" providerId="LiveId" clId="{6FA750CD-4730-4170-A976-3EFFCB45E98A}" dt="2025-05-04T05:50:26.546" v="464" actId="478"/>
          <ac:grpSpMkLst>
            <pc:docMk/>
            <pc:sldMk cId="3181670590" sldId="264"/>
            <ac:grpSpMk id="12" creationId="{7A3D488A-998D-ED6E-4E2D-A4EAC1045582}"/>
          </ac:grpSpMkLst>
        </pc:grpChg>
        <pc:grpChg chg="del mod">
          <ac:chgData name="MADHU SHIVAM E" userId="dfe87a1a8ac646b6" providerId="LiveId" clId="{6FA750CD-4730-4170-A976-3EFFCB45E98A}" dt="2025-05-04T04:17:38.288" v="208"/>
          <ac:grpSpMkLst>
            <pc:docMk/>
            <pc:sldMk cId="3181670590" sldId="264"/>
            <ac:grpSpMk id="13" creationId="{0D226FB8-5657-5647-B53C-209249EEC5A7}"/>
          </ac:grpSpMkLst>
        </pc:grpChg>
        <pc:grpChg chg="del mod">
          <ac:chgData name="MADHU SHIVAM E" userId="dfe87a1a8ac646b6" providerId="LiveId" clId="{6FA750CD-4730-4170-A976-3EFFCB45E98A}" dt="2025-05-04T05:50:26.546" v="464" actId="478"/>
          <ac:grpSpMkLst>
            <pc:docMk/>
            <pc:sldMk cId="3181670590" sldId="264"/>
            <ac:grpSpMk id="15" creationId="{E071A954-E122-4461-B583-1D5968899631}"/>
          </ac:grpSpMkLst>
        </pc:grpChg>
        <pc:grpChg chg="del mod">
          <ac:chgData name="MADHU SHIVAM E" userId="dfe87a1a8ac646b6" providerId="LiveId" clId="{6FA750CD-4730-4170-A976-3EFFCB45E98A}" dt="2025-05-04T04:17:38.288" v="208"/>
          <ac:grpSpMkLst>
            <pc:docMk/>
            <pc:sldMk cId="3181670590" sldId="264"/>
            <ac:grpSpMk id="16" creationId="{5E0AA54A-BAD8-3BBB-1C0A-6665FEAD5AC2}"/>
          </ac:grpSpMkLst>
        </pc:grpChg>
        <pc:grpChg chg="del mod">
          <ac:chgData name="MADHU SHIVAM E" userId="dfe87a1a8ac646b6" providerId="LiveId" clId="{6FA750CD-4730-4170-A976-3EFFCB45E98A}" dt="2025-05-04T05:58:25.226" v="552"/>
          <ac:grpSpMkLst>
            <pc:docMk/>
            <pc:sldMk cId="3181670590" sldId="264"/>
            <ac:grpSpMk id="16" creationId="{FAF61134-D545-93C7-DABD-A3411A60B3BA}"/>
          </ac:grpSpMkLst>
        </pc:grpChg>
        <pc:grpChg chg="del mod">
          <ac:chgData name="MADHU SHIVAM E" userId="dfe87a1a8ac646b6" providerId="LiveId" clId="{6FA750CD-4730-4170-A976-3EFFCB45E98A}" dt="2025-05-04T04:18:15.562" v="226"/>
          <ac:grpSpMkLst>
            <pc:docMk/>
            <pc:sldMk cId="3181670590" sldId="264"/>
            <ac:grpSpMk id="18" creationId="{F14EE0EF-32E6-31EA-407D-EC133A1D9DC5}"/>
          </ac:grpSpMkLst>
        </pc:grpChg>
        <pc:grpChg chg="del mod">
          <ac:chgData name="MADHU SHIVAM E" userId="dfe87a1a8ac646b6" providerId="LiveId" clId="{6FA750CD-4730-4170-A976-3EFFCB45E98A}" dt="2025-05-04T05:58:28.169" v="554"/>
          <ac:grpSpMkLst>
            <pc:docMk/>
            <pc:sldMk cId="3181670590" sldId="264"/>
            <ac:grpSpMk id="19" creationId="{20425271-3B4E-0601-B305-305B458AC448}"/>
          </ac:grpSpMkLst>
        </pc:grpChg>
        <pc:grpChg chg="del mod">
          <ac:chgData name="MADHU SHIVAM E" userId="dfe87a1a8ac646b6" providerId="LiveId" clId="{6FA750CD-4730-4170-A976-3EFFCB45E98A}" dt="2025-05-04T05:58:30.199" v="556"/>
          <ac:grpSpMkLst>
            <pc:docMk/>
            <pc:sldMk cId="3181670590" sldId="264"/>
            <ac:grpSpMk id="21" creationId="{28080C72-FE70-8413-995B-74AA1CB197BB}"/>
          </ac:grpSpMkLst>
        </pc:grpChg>
        <pc:grpChg chg="del mod">
          <ac:chgData name="MADHU SHIVAM E" userId="dfe87a1a8ac646b6" providerId="LiveId" clId="{6FA750CD-4730-4170-A976-3EFFCB45E98A}" dt="2025-05-04T04:17:48.428" v="213"/>
          <ac:grpSpMkLst>
            <pc:docMk/>
            <pc:sldMk cId="3181670590" sldId="264"/>
            <ac:grpSpMk id="21" creationId="{5CA01502-20D1-4940-1065-FE8186308F97}"/>
          </ac:grpSpMkLst>
        </pc:grpChg>
        <pc:grpChg chg="del mod">
          <ac:chgData name="MADHU SHIVAM E" userId="dfe87a1a8ac646b6" providerId="LiveId" clId="{6FA750CD-4730-4170-A976-3EFFCB45E98A}" dt="2025-05-04T04:17:50.681" v="215"/>
          <ac:grpSpMkLst>
            <pc:docMk/>
            <pc:sldMk cId="3181670590" sldId="264"/>
            <ac:grpSpMk id="23" creationId="{27083F64-7509-CB64-ACCC-8B48FE3D6D43}"/>
          </ac:grpSpMkLst>
        </pc:grpChg>
        <pc:grpChg chg="del mod">
          <ac:chgData name="MADHU SHIVAM E" userId="dfe87a1a8ac646b6" providerId="LiveId" clId="{6FA750CD-4730-4170-A976-3EFFCB45E98A}" dt="2025-05-04T05:58:33.166" v="558"/>
          <ac:grpSpMkLst>
            <pc:docMk/>
            <pc:sldMk cId="3181670590" sldId="264"/>
            <ac:grpSpMk id="23" creationId="{9A161D14-1DDA-F64A-7579-AE3D50A1781D}"/>
          </ac:grpSpMkLst>
        </pc:grpChg>
        <pc:grpChg chg="del mod">
          <ac:chgData name="MADHU SHIVAM E" userId="dfe87a1a8ac646b6" providerId="LiveId" clId="{6FA750CD-4730-4170-A976-3EFFCB45E98A}" dt="2025-05-04T05:58:35.299" v="560"/>
          <ac:grpSpMkLst>
            <pc:docMk/>
            <pc:sldMk cId="3181670590" sldId="264"/>
            <ac:grpSpMk id="25" creationId="{12553FA9-C150-452C-1F89-19C45547288A}"/>
          </ac:grpSpMkLst>
        </pc:grpChg>
        <pc:grpChg chg="del mod">
          <ac:chgData name="MADHU SHIVAM E" userId="dfe87a1a8ac646b6" providerId="LiveId" clId="{6FA750CD-4730-4170-A976-3EFFCB45E98A}" dt="2025-05-04T04:17:53.348" v="217"/>
          <ac:grpSpMkLst>
            <pc:docMk/>
            <pc:sldMk cId="3181670590" sldId="264"/>
            <ac:grpSpMk id="25" creationId="{CF24BA9C-2DBD-0E4A-CD64-25E36A5499B1}"/>
          </ac:grpSpMkLst>
        </pc:grpChg>
        <pc:grpChg chg="del mod">
          <ac:chgData name="MADHU SHIVAM E" userId="dfe87a1a8ac646b6" providerId="LiveId" clId="{6FA750CD-4730-4170-A976-3EFFCB45E98A}" dt="2025-05-04T04:17:56.066" v="219"/>
          <ac:grpSpMkLst>
            <pc:docMk/>
            <pc:sldMk cId="3181670590" sldId="264"/>
            <ac:grpSpMk id="27" creationId="{2C5CFD5F-3242-829F-D13A-B0506047C978}"/>
          </ac:grpSpMkLst>
        </pc:grpChg>
        <pc:grpChg chg="del mod">
          <ac:chgData name="MADHU SHIVAM E" userId="dfe87a1a8ac646b6" providerId="LiveId" clId="{6FA750CD-4730-4170-A976-3EFFCB45E98A}" dt="2025-05-04T05:58:38.389" v="562"/>
          <ac:grpSpMkLst>
            <pc:docMk/>
            <pc:sldMk cId="3181670590" sldId="264"/>
            <ac:grpSpMk id="27" creationId="{62E3AF8D-21A6-AFA8-154A-ACD224A64F6B}"/>
          </ac:grpSpMkLst>
        </pc:grpChg>
        <pc:grpChg chg="del mod">
          <ac:chgData name="MADHU SHIVAM E" userId="dfe87a1a8ac646b6" providerId="LiveId" clId="{6FA750CD-4730-4170-A976-3EFFCB45E98A}" dt="2025-05-04T05:58:40.279" v="564"/>
          <ac:grpSpMkLst>
            <pc:docMk/>
            <pc:sldMk cId="3181670590" sldId="264"/>
            <ac:grpSpMk id="29" creationId="{2CF27094-4E48-147E-6D6D-E3E720EA1EB0}"/>
          </ac:grpSpMkLst>
        </pc:grpChg>
        <pc:grpChg chg="del mod">
          <ac:chgData name="MADHU SHIVAM E" userId="dfe87a1a8ac646b6" providerId="LiveId" clId="{6FA750CD-4730-4170-A976-3EFFCB45E98A}" dt="2025-05-04T04:18:06.121" v="223"/>
          <ac:grpSpMkLst>
            <pc:docMk/>
            <pc:sldMk cId="3181670590" sldId="264"/>
            <ac:grpSpMk id="29" creationId="{9B2E617E-C944-9248-3BBC-A10D9EDFA4C1}"/>
          </ac:grpSpMkLst>
        </pc:grpChg>
        <pc:grpChg chg="del mod">
          <ac:chgData name="MADHU SHIVAM E" userId="dfe87a1a8ac646b6" providerId="LiveId" clId="{6FA750CD-4730-4170-A976-3EFFCB45E98A}" dt="2025-05-04T05:58:44.056" v="566"/>
          <ac:grpSpMkLst>
            <pc:docMk/>
            <pc:sldMk cId="3181670590" sldId="264"/>
            <ac:grpSpMk id="31" creationId="{540A210E-32A5-2B10-3108-9A9DA404C045}"/>
          </ac:grpSpMkLst>
        </pc:grpChg>
        <pc:grpChg chg="del mod">
          <ac:chgData name="MADHU SHIVAM E" userId="dfe87a1a8ac646b6" providerId="LiveId" clId="{6FA750CD-4730-4170-A976-3EFFCB45E98A}" dt="2025-05-04T04:18:15.562" v="226"/>
          <ac:grpSpMkLst>
            <pc:docMk/>
            <pc:sldMk cId="3181670590" sldId="264"/>
            <ac:grpSpMk id="33" creationId="{44F62E6F-898C-641B-4A69-E2C70F5B8673}"/>
          </ac:grpSpMkLst>
        </pc:grpChg>
        <pc:grpChg chg="del mod">
          <ac:chgData name="MADHU SHIVAM E" userId="dfe87a1a8ac646b6" providerId="LiveId" clId="{6FA750CD-4730-4170-A976-3EFFCB45E98A}" dt="2025-05-04T06:00:50.377" v="627"/>
          <ac:grpSpMkLst>
            <pc:docMk/>
            <pc:sldMk cId="3181670590" sldId="264"/>
            <ac:grpSpMk id="33" creationId="{9A1E743E-1564-936E-3712-ED67C66DBFD0}"/>
          </ac:grpSpMkLst>
        </pc:grpChg>
        <pc:grpChg chg="del mod">
          <ac:chgData name="MADHU SHIVAM E" userId="dfe87a1a8ac646b6" providerId="LiveId" clId="{6FA750CD-4730-4170-A976-3EFFCB45E98A}" dt="2025-05-04T04:35:16.958" v="275" actId="478"/>
          <ac:grpSpMkLst>
            <pc:docMk/>
            <pc:sldMk cId="3181670590" sldId="264"/>
            <ac:grpSpMk id="36" creationId="{B5C98CA6-C459-A5CA-1628-78FCD1D6A733}"/>
          </ac:grpSpMkLst>
        </pc:grpChg>
        <pc:grpChg chg="mod">
          <ac:chgData name="MADHU SHIVAM E" userId="dfe87a1a8ac646b6" providerId="LiveId" clId="{6FA750CD-4730-4170-A976-3EFFCB45E98A}" dt="2025-05-04T06:00:50.377" v="627"/>
          <ac:grpSpMkLst>
            <pc:docMk/>
            <pc:sldMk cId="3181670590" sldId="264"/>
            <ac:grpSpMk id="38" creationId="{2D7046B8-B1C5-147E-8251-B672E5AE1B73}"/>
          </ac:grpSpMkLst>
        </pc:grpChg>
        <pc:grpChg chg="del mod">
          <ac:chgData name="MADHU SHIVAM E" userId="dfe87a1a8ac646b6" providerId="LiveId" clId="{6FA750CD-4730-4170-A976-3EFFCB45E98A}" dt="2025-05-04T04:18:32.465" v="234"/>
          <ac:grpSpMkLst>
            <pc:docMk/>
            <pc:sldMk cId="3181670590" sldId="264"/>
            <ac:grpSpMk id="39" creationId="{FD85C768-DA1E-F201-F0FC-A4CCA94E3383}"/>
          </ac:grpSpMkLst>
        </pc:grpChg>
        <pc:grpChg chg="del mod">
          <ac:chgData name="MADHU SHIVAM E" userId="dfe87a1a8ac646b6" providerId="LiveId" clId="{6FA750CD-4730-4170-A976-3EFFCB45E98A}" dt="2025-05-04T04:18:32.465" v="234"/>
          <ac:grpSpMkLst>
            <pc:docMk/>
            <pc:sldMk cId="3181670590" sldId="264"/>
            <ac:grpSpMk id="42" creationId="{F4C9C362-4FD0-D287-CA85-FCE6BBD2A5DD}"/>
          </ac:grpSpMkLst>
        </pc:grpChg>
        <pc:grpChg chg="del mod">
          <ac:chgData name="MADHU SHIVAM E" userId="dfe87a1a8ac646b6" providerId="LiveId" clId="{6FA750CD-4730-4170-A976-3EFFCB45E98A}" dt="2025-05-04T04:35:16.958" v="275" actId="478"/>
          <ac:grpSpMkLst>
            <pc:docMk/>
            <pc:sldMk cId="3181670590" sldId="264"/>
            <ac:grpSpMk id="44" creationId="{E459C0C7-E0D5-E00F-7B80-1ABF777958C1}"/>
          </ac:grpSpMkLst>
        </pc:grpChg>
        <pc:grpChg chg="del mod">
          <ac:chgData name="MADHU SHIVAM E" userId="dfe87a1a8ac646b6" providerId="LiveId" clId="{6FA750CD-4730-4170-A976-3EFFCB45E98A}" dt="2025-05-04T04:35:16.958" v="275" actId="478"/>
          <ac:grpSpMkLst>
            <pc:docMk/>
            <pc:sldMk cId="3181670590" sldId="264"/>
            <ac:grpSpMk id="47" creationId="{25274909-E56D-5996-3A44-98543A647279}"/>
          </ac:grpSpMkLst>
        </pc:grpChg>
        <pc:inkChg chg="add del mod">
          <ac:chgData name="MADHU SHIVAM E" userId="dfe87a1a8ac646b6" providerId="LiveId" clId="{6FA750CD-4730-4170-A976-3EFFCB45E98A}" dt="2025-05-04T04:35:16.958" v="275" actId="478"/>
          <ac:inkMkLst>
            <pc:docMk/>
            <pc:sldMk cId="3181670590" sldId="264"/>
            <ac:inkMk id="3" creationId="{7222B269-B6C2-C2E5-9BC2-34DF8567B1F6}"/>
          </ac:inkMkLst>
        </pc:inkChg>
        <pc:inkChg chg="add del mod topLvl">
          <ac:chgData name="MADHU SHIVAM E" userId="dfe87a1a8ac646b6" providerId="LiveId" clId="{6FA750CD-4730-4170-A976-3EFFCB45E98A}" dt="2025-05-04T05:50:29.980" v="465" actId="478"/>
          <ac:inkMkLst>
            <pc:docMk/>
            <pc:sldMk cId="3181670590" sldId="264"/>
            <ac:inkMk id="3" creationId="{FC880AFD-643B-576C-4FE8-465E2B76537A}"/>
          </ac:inkMkLst>
        </pc:inkChg>
        <pc:inkChg chg="add del mod topLvl">
          <ac:chgData name="MADHU SHIVAM E" userId="dfe87a1a8ac646b6" providerId="LiveId" clId="{6FA750CD-4730-4170-A976-3EFFCB45E98A}" dt="2025-05-04T05:50:26.546" v="464" actId="478"/>
          <ac:inkMkLst>
            <pc:docMk/>
            <pc:sldMk cId="3181670590" sldId="264"/>
            <ac:inkMk id="5" creationId="{87CB7270-B48D-7058-C879-C3FDB6A37FCB}"/>
          </ac:inkMkLst>
        </pc:inkChg>
        <pc:inkChg chg="add mod">
          <ac:chgData name="MADHU SHIVAM E" userId="dfe87a1a8ac646b6" providerId="LiveId" clId="{6FA750CD-4730-4170-A976-3EFFCB45E98A}" dt="2025-05-04T04:18:15.562" v="226"/>
          <ac:inkMkLst>
            <pc:docMk/>
            <pc:sldMk cId="3181670590" sldId="264"/>
            <ac:inkMk id="5" creationId="{B1D925E3-CB17-B84D-6E59-64B840D3BC6B}"/>
          </ac:inkMkLst>
        </pc:inkChg>
        <pc:inkChg chg="add mod">
          <ac:chgData name="MADHU SHIVAM E" userId="dfe87a1a8ac646b6" providerId="LiveId" clId="{6FA750CD-4730-4170-A976-3EFFCB45E98A}" dt="2025-05-04T05:58:40.279" v="564"/>
          <ac:inkMkLst>
            <pc:docMk/>
            <pc:sldMk cId="3181670590" sldId="264"/>
            <ac:inkMk id="6" creationId="{A54E59F8-4AE7-7CC5-2E94-1D505C167A34}"/>
          </ac:inkMkLst>
        </pc:inkChg>
        <pc:inkChg chg="add del">
          <ac:chgData name="MADHU SHIVAM E" userId="dfe87a1a8ac646b6" providerId="LiveId" clId="{6FA750CD-4730-4170-A976-3EFFCB45E98A}" dt="2025-05-04T04:35:16.958" v="275" actId="478"/>
          <ac:inkMkLst>
            <pc:docMk/>
            <pc:sldMk cId="3181670590" sldId="264"/>
            <ac:inkMk id="7" creationId="{3454E141-6E06-7029-851A-32752B3B6CF1}"/>
          </ac:inkMkLst>
        </pc:inkChg>
        <pc:inkChg chg="add del mod">
          <ac:chgData name="MADHU SHIVAM E" userId="dfe87a1a8ac646b6" providerId="LiveId" clId="{6FA750CD-4730-4170-A976-3EFFCB45E98A}" dt="2025-05-04T05:50:26.546" v="464" actId="478"/>
          <ac:inkMkLst>
            <pc:docMk/>
            <pc:sldMk cId="3181670590" sldId="264"/>
            <ac:inkMk id="7" creationId="{B964354A-5700-FCE1-6325-BD9C027B58B8}"/>
          </ac:inkMkLst>
        </pc:inkChg>
        <pc:inkChg chg="add del mod topLvl">
          <ac:chgData name="MADHU SHIVAM E" userId="dfe87a1a8ac646b6" providerId="LiveId" clId="{6FA750CD-4730-4170-A976-3EFFCB45E98A}" dt="2025-05-04T04:35:16.958" v="275" actId="478"/>
          <ac:inkMkLst>
            <pc:docMk/>
            <pc:sldMk cId="3181670590" sldId="264"/>
            <ac:inkMk id="8" creationId="{3DB581EB-9000-71F7-C734-B738A40FD964}"/>
          </ac:inkMkLst>
        </pc:inkChg>
        <pc:inkChg chg="add mod">
          <ac:chgData name="MADHU SHIVAM E" userId="dfe87a1a8ac646b6" providerId="LiveId" clId="{6FA750CD-4730-4170-A976-3EFFCB45E98A}" dt="2025-05-04T06:00:50.377" v="627"/>
          <ac:inkMkLst>
            <pc:docMk/>
            <pc:sldMk cId="3181670590" sldId="264"/>
            <ac:inkMk id="8" creationId="{661B83A0-FF0C-E4AA-A52B-87318D884545}"/>
          </ac:inkMkLst>
        </pc:inkChg>
        <pc:inkChg chg="add mod">
          <ac:chgData name="MADHU SHIVAM E" userId="dfe87a1a8ac646b6" providerId="LiveId" clId="{6FA750CD-4730-4170-A976-3EFFCB45E98A}" dt="2025-05-04T04:17:38.288" v="208"/>
          <ac:inkMkLst>
            <pc:docMk/>
            <pc:sldMk cId="3181670590" sldId="264"/>
            <ac:inkMk id="9" creationId="{3BA09805-CE9B-3B5D-5DD0-346C0123694D}"/>
          </ac:inkMkLst>
        </pc:inkChg>
        <pc:inkChg chg="add del mod">
          <ac:chgData name="MADHU SHIVAM E" userId="dfe87a1a8ac646b6" providerId="LiveId" clId="{6FA750CD-4730-4170-A976-3EFFCB45E98A}" dt="2025-05-04T05:50:26.546" v="464" actId="478"/>
          <ac:inkMkLst>
            <pc:docMk/>
            <pc:sldMk cId="3181670590" sldId="264"/>
            <ac:inkMk id="9" creationId="{618452CE-E642-DDF5-36AB-35AF0CFB72B4}"/>
          </ac:inkMkLst>
        </pc:inkChg>
        <pc:inkChg chg="add mod">
          <ac:chgData name="MADHU SHIVAM E" userId="dfe87a1a8ac646b6" providerId="LiveId" clId="{6FA750CD-4730-4170-A976-3EFFCB45E98A}" dt="2025-05-04T04:18:15.562" v="226"/>
          <ac:inkMkLst>
            <pc:docMk/>
            <pc:sldMk cId="3181670590" sldId="264"/>
            <ac:inkMk id="10" creationId="{7547DBBF-216D-B47B-5775-337B56246B0B}"/>
          </ac:inkMkLst>
        </pc:inkChg>
        <pc:inkChg chg="add mod">
          <ac:chgData name="MADHU SHIVAM E" userId="dfe87a1a8ac646b6" providerId="LiveId" clId="{6FA750CD-4730-4170-A976-3EFFCB45E98A}" dt="2025-05-04T05:58:40.279" v="564"/>
          <ac:inkMkLst>
            <pc:docMk/>
            <pc:sldMk cId="3181670590" sldId="264"/>
            <ac:inkMk id="10" creationId="{BE0BE0B8-0685-5B0D-BF72-D9F6EB335025}"/>
          </ac:inkMkLst>
        </pc:inkChg>
        <pc:inkChg chg="add del mod">
          <ac:chgData name="MADHU SHIVAM E" userId="dfe87a1a8ac646b6" providerId="LiveId" clId="{6FA750CD-4730-4170-A976-3EFFCB45E98A}" dt="2025-05-04T05:50:26.546" v="464" actId="478"/>
          <ac:inkMkLst>
            <pc:docMk/>
            <pc:sldMk cId="3181670590" sldId="264"/>
            <ac:inkMk id="11" creationId="{76479B1B-103C-8CA4-4DF9-E6B1D465C16D}"/>
          </ac:inkMkLst>
        </pc:inkChg>
        <pc:inkChg chg="add mod">
          <ac:chgData name="MADHU SHIVAM E" userId="dfe87a1a8ac646b6" providerId="LiveId" clId="{6FA750CD-4730-4170-A976-3EFFCB45E98A}" dt="2025-05-04T04:18:15.562" v="226"/>
          <ac:inkMkLst>
            <pc:docMk/>
            <pc:sldMk cId="3181670590" sldId="264"/>
            <ac:inkMk id="11" creationId="{8F6B9B18-42FD-5570-D5F4-F34F6B6046D8}"/>
          </ac:inkMkLst>
        </pc:inkChg>
        <pc:inkChg chg="add mod">
          <ac:chgData name="MADHU SHIVAM E" userId="dfe87a1a8ac646b6" providerId="LiveId" clId="{6FA750CD-4730-4170-A976-3EFFCB45E98A}" dt="2025-05-04T04:17:38.288" v="208"/>
          <ac:inkMkLst>
            <pc:docMk/>
            <pc:sldMk cId="3181670590" sldId="264"/>
            <ac:inkMk id="12" creationId="{8E75642E-A08D-64CB-BBED-38159560D1DD}"/>
          </ac:inkMkLst>
        </pc:inkChg>
        <pc:inkChg chg="add del mod topLvl">
          <ac:chgData name="MADHU SHIVAM E" userId="dfe87a1a8ac646b6" providerId="LiveId" clId="{6FA750CD-4730-4170-A976-3EFFCB45E98A}" dt="2025-05-04T05:50:26.546" v="464" actId="478"/>
          <ac:inkMkLst>
            <pc:docMk/>
            <pc:sldMk cId="3181670590" sldId="264"/>
            <ac:inkMk id="13" creationId="{23D4127E-FF3D-ADA2-A2E2-1AFF3D55EF44}"/>
          </ac:inkMkLst>
        </pc:inkChg>
        <pc:inkChg chg="add del mod topLvl">
          <ac:chgData name="MADHU SHIVAM E" userId="dfe87a1a8ac646b6" providerId="LiveId" clId="{6FA750CD-4730-4170-A976-3EFFCB45E98A}" dt="2025-05-04T05:50:26.546" v="464" actId="478"/>
          <ac:inkMkLst>
            <pc:docMk/>
            <pc:sldMk cId="3181670590" sldId="264"/>
            <ac:inkMk id="14" creationId="{46121650-4C4C-F1EA-0885-D71B8E3836B3}"/>
          </ac:inkMkLst>
        </pc:inkChg>
        <pc:inkChg chg="add del mod">
          <ac:chgData name="MADHU SHIVAM E" userId="dfe87a1a8ac646b6" providerId="LiveId" clId="{6FA750CD-4730-4170-A976-3EFFCB45E98A}" dt="2025-05-04T04:35:16.958" v="275" actId="478"/>
          <ac:inkMkLst>
            <pc:docMk/>
            <pc:sldMk cId="3181670590" sldId="264"/>
            <ac:inkMk id="14" creationId="{5F759010-58EB-A354-4FDF-F8477A896742}"/>
          </ac:inkMkLst>
        </pc:inkChg>
        <pc:inkChg chg="add mod">
          <ac:chgData name="MADHU SHIVAM E" userId="dfe87a1a8ac646b6" providerId="LiveId" clId="{6FA750CD-4730-4170-A976-3EFFCB45E98A}" dt="2025-05-04T04:18:15.562" v="226"/>
          <ac:inkMkLst>
            <pc:docMk/>
            <pc:sldMk cId="3181670590" sldId="264"/>
            <ac:inkMk id="15" creationId="{57DD0E3B-9B99-4C60-AA04-B1A9382B8E3D}"/>
          </ac:inkMkLst>
        </pc:inkChg>
        <pc:inkChg chg="add mod">
          <ac:chgData name="MADHU SHIVAM E" userId="dfe87a1a8ac646b6" providerId="LiveId" clId="{6FA750CD-4730-4170-A976-3EFFCB45E98A}" dt="2025-05-04T04:17:38.288" v="208"/>
          <ac:inkMkLst>
            <pc:docMk/>
            <pc:sldMk cId="3181670590" sldId="264"/>
            <ac:inkMk id="17" creationId="{C878DA27-3920-A482-D889-23F6D6A4D77A}"/>
          </ac:inkMkLst>
        </pc:inkChg>
        <pc:inkChg chg="add mod">
          <ac:chgData name="MADHU SHIVAM E" userId="dfe87a1a8ac646b6" providerId="LiveId" clId="{6FA750CD-4730-4170-A976-3EFFCB45E98A}" dt="2025-05-04T06:00:50.377" v="627"/>
          <ac:inkMkLst>
            <pc:docMk/>
            <pc:sldMk cId="3181670590" sldId="264"/>
            <ac:inkMk id="17" creationId="{D597009A-E9D3-4754-54C9-F4FC1F826F67}"/>
          </ac:inkMkLst>
        </pc:inkChg>
        <pc:inkChg chg="add mod">
          <ac:chgData name="MADHU SHIVAM E" userId="dfe87a1a8ac646b6" providerId="LiveId" clId="{6FA750CD-4730-4170-A976-3EFFCB45E98A}" dt="2025-05-04T05:58:35.299" v="560"/>
          <ac:inkMkLst>
            <pc:docMk/>
            <pc:sldMk cId="3181670590" sldId="264"/>
            <ac:inkMk id="18" creationId="{CA02D63D-E0F4-4A58-83F0-5202F323420A}"/>
          </ac:inkMkLst>
        </pc:inkChg>
        <pc:inkChg chg="add">
          <ac:chgData name="MADHU SHIVAM E" userId="dfe87a1a8ac646b6" providerId="LiveId" clId="{6FA750CD-4730-4170-A976-3EFFCB45E98A}" dt="2025-05-04T04:17:42.027" v="209" actId="9405"/>
          <ac:inkMkLst>
            <pc:docMk/>
            <pc:sldMk cId="3181670590" sldId="264"/>
            <ac:inkMk id="19" creationId="{80896EAA-484E-CF12-CBCE-B1B9E8CBFA1E}"/>
          </ac:inkMkLst>
        </pc:inkChg>
        <pc:inkChg chg="add mod">
          <ac:chgData name="MADHU SHIVAM E" userId="dfe87a1a8ac646b6" providerId="LiveId" clId="{6FA750CD-4730-4170-A976-3EFFCB45E98A}" dt="2025-05-04T05:58:40.279" v="564"/>
          <ac:inkMkLst>
            <pc:docMk/>
            <pc:sldMk cId="3181670590" sldId="264"/>
            <ac:inkMk id="20" creationId="{79C03B64-A801-3CB1-4A4F-30C7080E0D4A}"/>
          </ac:inkMkLst>
        </pc:inkChg>
        <pc:inkChg chg="add mod">
          <ac:chgData name="MADHU SHIVAM E" userId="dfe87a1a8ac646b6" providerId="LiveId" clId="{6FA750CD-4730-4170-A976-3EFFCB45E98A}" dt="2025-05-04T04:17:48.428" v="213"/>
          <ac:inkMkLst>
            <pc:docMk/>
            <pc:sldMk cId="3181670590" sldId="264"/>
            <ac:inkMk id="20" creationId="{99B11AC2-6E47-6DDF-4201-B730D36032F2}"/>
          </ac:inkMkLst>
        </pc:inkChg>
        <pc:inkChg chg="add mod">
          <ac:chgData name="MADHU SHIVAM E" userId="dfe87a1a8ac646b6" providerId="LiveId" clId="{6FA750CD-4730-4170-A976-3EFFCB45E98A}" dt="2025-05-04T06:00:50.377" v="627"/>
          <ac:inkMkLst>
            <pc:docMk/>
            <pc:sldMk cId="3181670590" sldId="264"/>
            <ac:inkMk id="22" creationId="{2CFB5405-3F28-A61D-039D-250CC817525D}"/>
          </ac:inkMkLst>
        </pc:inkChg>
        <pc:inkChg chg="add mod">
          <ac:chgData name="MADHU SHIVAM E" userId="dfe87a1a8ac646b6" providerId="LiveId" clId="{6FA750CD-4730-4170-A976-3EFFCB45E98A}" dt="2025-05-04T04:18:06.121" v="223"/>
          <ac:inkMkLst>
            <pc:docMk/>
            <pc:sldMk cId="3181670590" sldId="264"/>
            <ac:inkMk id="22" creationId="{46FDAB61-69F2-C8E1-E0C6-7E6B5CE4CD19}"/>
          </ac:inkMkLst>
        </pc:inkChg>
        <pc:inkChg chg="add mod">
          <ac:chgData name="MADHU SHIVAM E" userId="dfe87a1a8ac646b6" providerId="LiveId" clId="{6FA750CD-4730-4170-A976-3EFFCB45E98A}" dt="2025-05-04T05:58:44.056" v="566"/>
          <ac:inkMkLst>
            <pc:docMk/>
            <pc:sldMk cId="3181670590" sldId="264"/>
            <ac:inkMk id="24" creationId="{01023E6C-9043-4E42-62D2-B42843FE3285}"/>
          </ac:inkMkLst>
        </pc:inkChg>
        <pc:inkChg chg="add mod">
          <ac:chgData name="MADHU SHIVAM E" userId="dfe87a1a8ac646b6" providerId="LiveId" clId="{6FA750CD-4730-4170-A976-3EFFCB45E98A}" dt="2025-05-04T04:18:06.121" v="223"/>
          <ac:inkMkLst>
            <pc:docMk/>
            <pc:sldMk cId="3181670590" sldId="264"/>
            <ac:inkMk id="24" creationId="{190F0DD1-3D2F-B030-AB26-DE9F20E37A32}"/>
          </ac:inkMkLst>
        </pc:inkChg>
        <pc:inkChg chg="add mod">
          <ac:chgData name="MADHU SHIVAM E" userId="dfe87a1a8ac646b6" providerId="LiveId" clId="{6FA750CD-4730-4170-A976-3EFFCB45E98A}" dt="2025-05-04T05:58:44.056" v="566"/>
          <ac:inkMkLst>
            <pc:docMk/>
            <pc:sldMk cId="3181670590" sldId="264"/>
            <ac:inkMk id="26" creationId="{21178C32-95F4-E9F1-1140-50D8E7665BB3}"/>
          </ac:inkMkLst>
        </pc:inkChg>
        <pc:inkChg chg="add mod">
          <ac:chgData name="MADHU SHIVAM E" userId="dfe87a1a8ac646b6" providerId="LiveId" clId="{6FA750CD-4730-4170-A976-3EFFCB45E98A}" dt="2025-05-04T04:18:06.121" v="223"/>
          <ac:inkMkLst>
            <pc:docMk/>
            <pc:sldMk cId="3181670590" sldId="264"/>
            <ac:inkMk id="26" creationId="{E04AD48F-A970-79BE-A4DF-86E7EE630C00}"/>
          </ac:inkMkLst>
        </pc:inkChg>
        <pc:inkChg chg="add mod">
          <ac:chgData name="MADHU SHIVAM E" userId="dfe87a1a8ac646b6" providerId="LiveId" clId="{6FA750CD-4730-4170-A976-3EFFCB45E98A}" dt="2025-05-04T04:18:06.121" v="223"/>
          <ac:inkMkLst>
            <pc:docMk/>
            <pc:sldMk cId="3181670590" sldId="264"/>
            <ac:inkMk id="28" creationId="{280670C8-A3E9-8900-865B-4EEA748130EF}"/>
          </ac:inkMkLst>
        </pc:inkChg>
        <pc:inkChg chg="add mod">
          <ac:chgData name="MADHU SHIVAM E" userId="dfe87a1a8ac646b6" providerId="LiveId" clId="{6FA750CD-4730-4170-A976-3EFFCB45E98A}" dt="2025-05-04T06:00:50.377" v="627"/>
          <ac:inkMkLst>
            <pc:docMk/>
            <pc:sldMk cId="3181670590" sldId="264"/>
            <ac:inkMk id="28" creationId="{297BB045-5840-DE5D-BA42-CF9247F7D70C}"/>
          </ac:inkMkLst>
        </pc:inkChg>
        <pc:inkChg chg="add del">
          <ac:chgData name="MADHU SHIVAM E" userId="dfe87a1a8ac646b6" providerId="LiveId" clId="{6FA750CD-4730-4170-A976-3EFFCB45E98A}" dt="2025-05-04T04:35:16.958" v="275" actId="478"/>
          <ac:inkMkLst>
            <pc:docMk/>
            <pc:sldMk cId="3181670590" sldId="264"/>
            <ac:inkMk id="30" creationId="{5D4B4A3C-547B-A621-0E0D-91FFCE5CC663}"/>
          </ac:inkMkLst>
        </pc:inkChg>
        <pc:inkChg chg="add mod">
          <ac:chgData name="MADHU SHIVAM E" userId="dfe87a1a8ac646b6" providerId="LiveId" clId="{6FA750CD-4730-4170-A976-3EFFCB45E98A}" dt="2025-05-04T06:00:50.377" v="627"/>
          <ac:inkMkLst>
            <pc:docMk/>
            <pc:sldMk cId="3181670590" sldId="264"/>
            <ac:inkMk id="30" creationId="{97A6DD50-0844-2DDE-1EAA-B7CDD7FF3BB6}"/>
          </ac:inkMkLst>
        </pc:inkChg>
        <pc:inkChg chg="add del mod">
          <ac:chgData name="MADHU SHIVAM E" userId="dfe87a1a8ac646b6" providerId="LiveId" clId="{6FA750CD-4730-4170-A976-3EFFCB45E98A}" dt="2025-05-04T04:35:16.958" v="275" actId="478"/>
          <ac:inkMkLst>
            <pc:docMk/>
            <pc:sldMk cId="3181670590" sldId="264"/>
            <ac:inkMk id="31" creationId="{388B0B4D-A70A-8149-26EE-E93FFEE30F3F}"/>
          </ac:inkMkLst>
        </pc:inkChg>
        <pc:inkChg chg="add mod">
          <ac:chgData name="MADHU SHIVAM E" userId="dfe87a1a8ac646b6" providerId="LiveId" clId="{6FA750CD-4730-4170-A976-3EFFCB45E98A}" dt="2025-05-04T04:18:06.121" v="223"/>
          <ac:inkMkLst>
            <pc:docMk/>
            <pc:sldMk cId="3181670590" sldId="264"/>
            <ac:inkMk id="32" creationId="{61D4F9EE-845D-3312-5887-2070D2B4DA2F}"/>
          </ac:inkMkLst>
        </pc:inkChg>
        <pc:inkChg chg="add mod">
          <ac:chgData name="MADHU SHIVAM E" userId="dfe87a1a8ac646b6" providerId="LiveId" clId="{6FA750CD-4730-4170-A976-3EFFCB45E98A}" dt="2025-05-04T06:00:50.377" v="627"/>
          <ac:inkMkLst>
            <pc:docMk/>
            <pc:sldMk cId="3181670590" sldId="264"/>
            <ac:inkMk id="32" creationId="{8B425506-A72C-19A5-6CA2-65C4F53179F2}"/>
          </ac:inkMkLst>
        </pc:inkChg>
        <pc:inkChg chg="add">
          <ac:chgData name="MADHU SHIVAM E" userId="dfe87a1a8ac646b6" providerId="LiveId" clId="{6FA750CD-4730-4170-A976-3EFFCB45E98A}" dt="2025-05-04T05:58:50.338" v="567" actId="9405"/>
          <ac:inkMkLst>
            <pc:docMk/>
            <pc:sldMk cId="3181670590" sldId="264"/>
            <ac:inkMk id="34" creationId="{93133464-88B6-8EAA-DE7C-23E3C1A5C51E}"/>
          </ac:inkMkLst>
        </pc:inkChg>
        <pc:inkChg chg="add del">
          <ac:chgData name="MADHU SHIVAM E" userId="dfe87a1a8ac646b6" providerId="LiveId" clId="{6FA750CD-4730-4170-A976-3EFFCB45E98A}" dt="2025-05-04T04:35:16.958" v="275" actId="478"/>
          <ac:inkMkLst>
            <pc:docMk/>
            <pc:sldMk cId="3181670590" sldId="264"/>
            <ac:inkMk id="34" creationId="{9F58B03D-379C-1206-2EB1-7B67462D9D1A}"/>
          </ac:inkMkLst>
        </pc:inkChg>
        <pc:inkChg chg="add">
          <ac:chgData name="MADHU SHIVAM E" userId="dfe87a1a8ac646b6" providerId="LiveId" clId="{6FA750CD-4730-4170-A976-3EFFCB45E98A}" dt="2025-05-04T05:58:54.574" v="568" actId="9405"/>
          <ac:inkMkLst>
            <pc:docMk/>
            <pc:sldMk cId="3181670590" sldId="264"/>
            <ac:inkMk id="35" creationId="{63F24263-1621-4A4A-A2C5-5F1B33D372F0}"/>
          </ac:inkMkLst>
        </pc:inkChg>
        <pc:inkChg chg="add mod">
          <ac:chgData name="MADHU SHIVAM E" userId="dfe87a1a8ac646b6" providerId="LiveId" clId="{6FA750CD-4730-4170-A976-3EFFCB45E98A}" dt="2025-05-04T04:18:15.562" v="226"/>
          <ac:inkMkLst>
            <pc:docMk/>
            <pc:sldMk cId="3181670590" sldId="264"/>
            <ac:inkMk id="35" creationId="{E2E8CCCA-0605-B755-7591-DEF1676F5E0F}"/>
          </ac:inkMkLst>
        </pc:inkChg>
        <pc:inkChg chg="add mod">
          <ac:chgData name="MADHU SHIVAM E" userId="dfe87a1a8ac646b6" providerId="LiveId" clId="{6FA750CD-4730-4170-A976-3EFFCB45E98A}" dt="2025-05-04T06:00:50.377" v="627"/>
          <ac:inkMkLst>
            <pc:docMk/>
            <pc:sldMk cId="3181670590" sldId="264"/>
            <ac:inkMk id="36" creationId="{20FD718E-C3DE-8683-CEFC-5318397ED491}"/>
          </ac:inkMkLst>
        </pc:inkChg>
        <pc:inkChg chg="add mod">
          <ac:chgData name="MADHU SHIVAM E" userId="dfe87a1a8ac646b6" providerId="LiveId" clId="{6FA750CD-4730-4170-A976-3EFFCB45E98A}" dt="2025-05-04T06:00:50.377" v="627"/>
          <ac:inkMkLst>
            <pc:docMk/>
            <pc:sldMk cId="3181670590" sldId="264"/>
            <ac:inkMk id="37" creationId="{34CE593E-30D8-0954-7956-645A368DE7B8}"/>
          </ac:inkMkLst>
        </pc:inkChg>
        <pc:inkChg chg="add mod">
          <ac:chgData name="MADHU SHIVAM E" userId="dfe87a1a8ac646b6" providerId="LiveId" clId="{6FA750CD-4730-4170-A976-3EFFCB45E98A}" dt="2025-05-04T04:18:32.465" v="234"/>
          <ac:inkMkLst>
            <pc:docMk/>
            <pc:sldMk cId="3181670590" sldId="264"/>
            <ac:inkMk id="37" creationId="{73CF2C73-3CE6-63AC-1F95-D51740331E2C}"/>
          </ac:inkMkLst>
        </pc:inkChg>
        <pc:inkChg chg="add mod">
          <ac:chgData name="MADHU SHIVAM E" userId="dfe87a1a8ac646b6" providerId="LiveId" clId="{6FA750CD-4730-4170-A976-3EFFCB45E98A}" dt="2025-05-04T04:18:32.465" v="234"/>
          <ac:inkMkLst>
            <pc:docMk/>
            <pc:sldMk cId="3181670590" sldId="264"/>
            <ac:inkMk id="38" creationId="{9C27CBEC-4D26-A866-D99D-DF99514D2606}"/>
          </ac:inkMkLst>
        </pc:inkChg>
        <pc:inkChg chg="add mod">
          <ac:chgData name="MADHU SHIVAM E" userId="dfe87a1a8ac646b6" providerId="LiveId" clId="{6FA750CD-4730-4170-A976-3EFFCB45E98A}" dt="2025-05-04T04:18:32.465" v="234"/>
          <ac:inkMkLst>
            <pc:docMk/>
            <pc:sldMk cId="3181670590" sldId="264"/>
            <ac:inkMk id="40" creationId="{31514DCE-336B-5883-E449-C35AC3083AA9}"/>
          </ac:inkMkLst>
        </pc:inkChg>
        <pc:inkChg chg="add mod">
          <ac:chgData name="MADHU SHIVAM E" userId="dfe87a1a8ac646b6" providerId="LiveId" clId="{6FA750CD-4730-4170-A976-3EFFCB45E98A}" dt="2025-05-04T04:18:32.465" v="234"/>
          <ac:inkMkLst>
            <pc:docMk/>
            <pc:sldMk cId="3181670590" sldId="264"/>
            <ac:inkMk id="41" creationId="{B46F4FB6-9164-6D56-23D6-4C7ACEEB16DA}"/>
          </ac:inkMkLst>
        </pc:inkChg>
        <pc:inkChg chg="add mod">
          <ac:chgData name="MADHU SHIVAM E" userId="dfe87a1a8ac646b6" providerId="LiveId" clId="{6FA750CD-4730-4170-A976-3EFFCB45E98A}" dt="2025-05-04T04:18:32.465" v="234"/>
          <ac:inkMkLst>
            <pc:docMk/>
            <pc:sldMk cId="3181670590" sldId="264"/>
            <ac:inkMk id="43" creationId="{F43B8D42-4431-8DA0-5D1A-BE420C76A154}"/>
          </ac:inkMkLst>
        </pc:inkChg>
        <pc:inkChg chg="add mod">
          <ac:chgData name="MADHU SHIVAM E" userId="dfe87a1a8ac646b6" providerId="LiveId" clId="{6FA750CD-4730-4170-A976-3EFFCB45E98A}" dt="2025-05-04T04:18:37.002" v="237"/>
          <ac:inkMkLst>
            <pc:docMk/>
            <pc:sldMk cId="3181670590" sldId="264"/>
            <ac:inkMk id="45" creationId="{4E382BBF-CAD4-80A8-D574-0F830870C293}"/>
          </ac:inkMkLst>
        </pc:inkChg>
        <pc:inkChg chg="add mod">
          <ac:chgData name="MADHU SHIVAM E" userId="dfe87a1a8ac646b6" providerId="LiveId" clId="{6FA750CD-4730-4170-A976-3EFFCB45E98A}" dt="2025-05-04T04:18:37.002" v="237"/>
          <ac:inkMkLst>
            <pc:docMk/>
            <pc:sldMk cId="3181670590" sldId="264"/>
            <ac:inkMk id="46" creationId="{02FAA5E0-A28C-F331-CC46-A299FC212486}"/>
          </ac:inkMkLst>
        </pc:inkChg>
      </pc:sldChg>
      <pc:sldChg chg="addSp delSp modSp new mod">
        <pc:chgData name="MADHU SHIVAM E" userId="dfe87a1a8ac646b6" providerId="LiveId" clId="{6FA750CD-4730-4170-A976-3EFFCB45E98A}" dt="2025-05-04T06:01:40.602" v="649"/>
        <pc:sldMkLst>
          <pc:docMk/>
          <pc:sldMk cId="1141898337" sldId="265"/>
        </pc:sldMkLst>
        <pc:spChg chg="mod">
          <ac:chgData name="MADHU SHIVAM E" userId="dfe87a1a8ac646b6" providerId="LiveId" clId="{6FA750CD-4730-4170-A976-3EFFCB45E98A}" dt="2025-05-03T15:32:50.430" v="52" actId="14100"/>
          <ac:spMkLst>
            <pc:docMk/>
            <pc:sldMk cId="1141898337" sldId="265"/>
            <ac:spMk id="2" creationId="{7D31A008-E083-6EB3-9E1C-3E0C01F4A6BB}"/>
          </ac:spMkLst>
        </pc:spChg>
        <pc:spChg chg="mod">
          <ac:chgData name="MADHU SHIVAM E" userId="dfe87a1a8ac646b6" providerId="LiveId" clId="{6FA750CD-4730-4170-A976-3EFFCB45E98A}" dt="2025-05-03T15:49:04.652" v="56" actId="20577"/>
          <ac:spMkLst>
            <pc:docMk/>
            <pc:sldMk cId="1141898337" sldId="265"/>
            <ac:spMk id="3" creationId="{C7323A97-B587-6420-59A5-F35ABF561461}"/>
          </ac:spMkLst>
        </pc:spChg>
        <pc:grpChg chg="del mod">
          <ac:chgData name="MADHU SHIVAM E" userId="dfe87a1a8ac646b6" providerId="LiveId" clId="{6FA750CD-4730-4170-A976-3EFFCB45E98A}" dt="2025-05-04T05:03:52.712" v="376"/>
          <ac:grpSpMkLst>
            <pc:docMk/>
            <pc:sldMk cId="1141898337" sldId="265"/>
            <ac:grpSpMk id="7" creationId="{839BE1F0-10C6-0D39-4CB1-BFB2765598CC}"/>
          </ac:grpSpMkLst>
        </pc:grpChg>
        <pc:grpChg chg="del mod">
          <ac:chgData name="MADHU SHIVAM E" userId="dfe87a1a8ac646b6" providerId="LiveId" clId="{6FA750CD-4730-4170-A976-3EFFCB45E98A}" dt="2025-05-04T05:03:53.665" v="378"/>
          <ac:grpSpMkLst>
            <pc:docMk/>
            <pc:sldMk cId="1141898337" sldId="265"/>
            <ac:grpSpMk id="9" creationId="{E6AC2184-8A05-4E48-5005-DB86605C202D}"/>
          </ac:grpSpMkLst>
        </pc:grpChg>
        <pc:grpChg chg="del mod">
          <ac:chgData name="MADHU SHIVAM E" userId="dfe87a1a8ac646b6" providerId="LiveId" clId="{6FA750CD-4730-4170-A976-3EFFCB45E98A}" dt="2025-05-04T05:03:56.132" v="380"/>
          <ac:grpSpMkLst>
            <pc:docMk/>
            <pc:sldMk cId="1141898337" sldId="265"/>
            <ac:grpSpMk id="11" creationId="{8EA2B8D0-1C8D-68CB-D2DE-F4C8472C10D4}"/>
          </ac:grpSpMkLst>
        </pc:grpChg>
        <pc:grpChg chg="del mod">
          <ac:chgData name="MADHU SHIVAM E" userId="dfe87a1a8ac646b6" providerId="LiveId" clId="{6FA750CD-4730-4170-A976-3EFFCB45E98A}" dt="2025-05-04T05:04:00.179" v="384"/>
          <ac:grpSpMkLst>
            <pc:docMk/>
            <pc:sldMk cId="1141898337" sldId="265"/>
            <ac:grpSpMk id="13" creationId="{D2419968-056D-CBF3-76BE-13682D5D146C}"/>
          </ac:grpSpMkLst>
        </pc:grpChg>
        <pc:grpChg chg="del mod">
          <ac:chgData name="MADHU SHIVAM E" userId="dfe87a1a8ac646b6" providerId="LiveId" clId="{6FA750CD-4730-4170-A976-3EFFCB45E98A}" dt="2025-05-04T05:04:02.116" v="386"/>
          <ac:grpSpMkLst>
            <pc:docMk/>
            <pc:sldMk cId="1141898337" sldId="265"/>
            <ac:grpSpMk id="17" creationId="{72177A00-6286-E42F-096C-A4290FB1933B}"/>
          </ac:grpSpMkLst>
        </pc:grpChg>
        <pc:grpChg chg="del mod">
          <ac:chgData name="MADHU SHIVAM E" userId="dfe87a1a8ac646b6" providerId="LiveId" clId="{6FA750CD-4730-4170-A976-3EFFCB45E98A}" dt="2025-05-04T06:01:12.422" v="635"/>
          <ac:grpSpMkLst>
            <pc:docMk/>
            <pc:sldMk cId="1141898337" sldId="265"/>
            <ac:grpSpMk id="19" creationId="{2013AB60-FAB8-B29F-6883-AC348A6E93C3}"/>
          </ac:grpSpMkLst>
        </pc:grpChg>
        <pc:grpChg chg="del mod">
          <ac:chgData name="MADHU SHIVAM E" userId="dfe87a1a8ac646b6" providerId="LiveId" clId="{6FA750CD-4730-4170-A976-3EFFCB45E98A}" dt="2025-05-04T05:06:07.343" v="449"/>
          <ac:grpSpMkLst>
            <pc:docMk/>
            <pc:sldMk cId="1141898337" sldId="265"/>
            <ac:grpSpMk id="19" creationId="{F9B8BCF9-8CBF-18B1-9C31-7896A7F97736}"/>
          </ac:grpSpMkLst>
        </pc:grpChg>
        <pc:grpChg chg="del mod">
          <ac:chgData name="MADHU SHIVAM E" userId="dfe87a1a8ac646b6" providerId="LiveId" clId="{6FA750CD-4730-4170-A976-3EFFCB45E98A}" dt="2025-05-04T05:50:35.126" v="466" actId="478"/>
          <ac:grpSpMkLst>
            <pc:docMk/>
            <pc:sldMk cId="1141898337" sldId="265"/>
            <ac:grpSpMk id="25" creationId="{9B8B4FAD-4CCD-A707-6804-9404BAD47FDD}"/>
          </ac:grpSpMkLst>
        </pc:grpChg>
        <pc:grpChg chg="del mod">
          <ac:chgData name="MADHU SHIVAM E" userId="dfe87a1a8ac646b6" providerId="LiveId" clId="{6FA750CD-4730-4170-A976-3EFFCB45E98A}" dt="2025-05-04T05:50:35.126" v="466" actId="478"/>
          <ac:grpSpMkLst>
            <pc:docMk/>
            <pc:sldMk cId="1141898337" sldId="265"/>
            <ac:grpSpMk id="27" creationId="{B7A44A66-C12A-83D7-1010-6C0BE5CD7223}"/>
          </ac:grpSpMkLst>
        </pc:grpChg>
        <pc:grpChg chg="del mod">
          <ac:chgData name="MADHU SHIVAM E" userId="dfe87a1a8ac646b6" providerId="LiveId" clId="{6FA750CD-4730-4170-A976-3EFFCB45E98A}" dt="2025-05-04T06:01:40.602" v="649"/>
          <ac:grpSpMkLst>
            <pc:docMk/>
            <pc:sldMk cId="1141898337" sldId="265"/>
            <ac:grpSpMk id="29" creationId="{8732B003-E49F-76B8-3805-4261F6488607}"/>
          </ac:grpSpMkLst>
        </pc:grpChg>
        <pc:grpChg chg="del mod">
          <ac:chgData name="MADHU SHIVAM E" userId="dfe87a1a8ac646b6" providerId="LiveId" clId="{6FA750CD-4730-4170-A976-3EFFCB45E98A}" dt="2025-05-04T06:01:34.293" v="644"/>
          <ac:grpSpMkLst>
            <pc:docMk/>
            <pc:sldMk cId="1141898337" sldId="265"/>
            <ac:grpSpMk id="34" creationId="{0D957835-FA47-A60C-E7AB-CC91F544E673}"/>
          </ac:grpSpMkLst>
        </pc:grpChg>
        <pc:grpChg chg="del mod">
          <ac:chgData name="MADHU SHIVAM E" userId="dfe87a1a8ac646b6" providerId="LiveId" clId="{6FA750CD-4730-4170-A976-3EFFCB45E98A}" dt="2025-05-04T06:01:37.045" v="646"/>
          <ac:grpSpMkLst>
            <pc:docMk/>
            <pc:sldMk cId="1141898337" sldId="265"/>
            <ac:grpSpMk id="37" creationId="{28BC8ED0-A584-9F3A-2104-065985A7C149}"/>
          </ac:grpSpMkLst>
        </pc:grpChg>
        <pc:grpChg chg="del mod">
          <ac:chgData name="MADHU SHIVAM E" userId="dfe87a1a8ac646b6" providerId="LiveId" clId="{6FA750CD-4730-4170-A976-3EFFCB45E98A}" dt="2025-05-04T06:01:40.602" v="649"/>
          <ac:grpSpMkLst>
            <pc:docMk/>
            <pc:sldMk cId="1141898337" sldId="265"/>
            <ac:grpSpMk id="39" creationId="{00048750-73CC-0EA0-D926-5B8FC61DCB54}"/>
          </ac:grpSpMkLst>
        </pc:grpChg>
        <pc:grpChg chg="mod">
          <ac:chgData name="MADHU SHIVAM E" userId="dfe87a1a8ac646b6" providerId="LiveId" clId="{6FA750CD-4730-4170-A976-3EFFCB45E98A}" dt="2025-05-04T06:01:40.602" v="649"/>
          <ac:grpSpMkLst>
            <pc:docMk/>
            <pc:sldMk cId="1141898337" sldId="265"/>
            <ac:grpSpMk id="42" creationId="{4154BA09-40A2-4FA8-82FA-DB551E6CF08C}"/>
          </ac:grpSpMkLst>
        </pc:grpChg>
        <pc:inkChg chg="add">
          <ac:chgData name="MADHU SHIVAM E" userId="dfe87a1a8ac646b6" providerId="LiveId" clId="{6FA750CD-4730-4170-A976-3EFFCB45E98A}" dt="2025-05-04T05:03:44.451" v="371" actId="9405"/>
          <ac:inkMkLst>
            <pc:docMk/>
            <pc:sldMk cId="1141898337" sldId="265"/>
            <ac:inkMk id="4" creationId="{33370196-337C-E634-287D-A83632CF91DF}"/>
          </ac:inkMkLst>
        </pc:inkChg>
        <pc:inkChg chg="add del">
          <ac:chgData name="MADHU SHIVAM E" userId="dfe87a1a8ac646b6" providerId="LiveId" clId="{6FA750CD-4730-4170-A976-3EFFCB45E98A}" dt="2025-05-04T04:35:21.936" v="276" actId="478"/>
          <ac:inkMkLst>
            <pc:docMk/>
            <pc:sldMk cId="1141898337" sldId="265"/>
            <ac:inkMk id="4" creationId="{8042D9BB-542F-259D-3331-630145FDE50E}"/>
          </ac:inkMkLst>
        </pc:inkChg>
        <pc:inkChg chg="add del">
          <ac:chgData name="MADHU SHIVAM E" userId="dfe87a1a8ac646b6" providerId="LiveId" clId="{6FA750CD-4730-4170-A976-3EFFCB45E98A}" dt="2025-05-04T04:35:21.936" v="276" actId="478"/>
          <ac:inkMkLst>
            <pc:docMk/>
            <pc:sldMk cId="1141898337" sldId="265"/>
            <ac:inkMk id="5" creationId="{1E000CAE-AAD8-F307-76D3-2C4779450579}"/>
          </ac:inkMkLst>
        </pc:inkChg>
        <pc:inkChg chg="add del mod">
          <ac:chgData name="MADHU SHIVAM E" userId="dfe87a1a8ac646b6" providerId="LiveId" clId="{6FA750CD-4730-4170-A976-3EFFCB45E98A}" dt="2025-05-04T05:50:35.126" v="466" actId="478"/>
          <ac:inkMkLst>
            <pc:docMk/>
            <pc:sldMk cId="1141898337" sldId="265"/>
            <ac:inkMk id="5" creationId="{FCE0BA38-3713-CC27-1EA3-9812B96C2779}"/>
          </ac:inkMkLst>
        </pc:inkChg>
        <pc:inkChg chg="add del mod topLvl">
          <ac:chgData name="MADHU SHIVAM E" userId="dfe87a1a8ac646b6" providerId="LiveId" clId="{6FA750CD-4730-4170-A976-3EFFCB45E98A}" dt="2025-05-04T05:50:35.126" v="466" actId="478"/>
          <ac:inkMkLst>
            <pc:docMk/>
            <pc:sldMk cId="1141898337" sldId="265"/>
            <ac:inkMk id="6" creationId="{62FAFD28-F2C6-6F96-A883-8F2196231E59}"/>
          </ac:inkMkLst>
        </pc:inkChg>
        <pc:inkChg chg="add">
          <ac:chgData name="MADHU SHIVAM E" userId="dfe87a1a8ac646b6" providerId="LiveId" clId="{6FA750CD-4730-4170-A976-3EFFCB45E98A}" dt="2025-05-04T06:00:54.774" v="628" actId="9405"/>
          <ac:inkMkLst>
            <pc:docMk/>
            <pc:sldMk cId="1141898337" sldId="265"/>
            <ac:inkMk id="7" creationId="{42C221C9-15E4-52EA-4287-A8AA425519C3}"/>
          </ac:inkMkLst>
        </pc:inkChg>
        <pc:inkChg chg="add del mod">
          <ac:chgData name="MADHU SHIVAM E" userId="dfe87a1a8ac646b6" providerId="LiveId" clId="{6FA750CD-4730-4170-A976-3EFFCB45E98A}" dt="2025-05-04T05:50:35.126" v="466" actId="478"/>
          <ac:inkMkLst>
            <pc:docMk/>
            <pc:sldMk cId="1141898337" sldId="265"/>
            <ac:inkMk id="8" creationId="{1F90290A-0384-60C9-B1D9-DC66DB11E386}"/>
          </ac:inkMkLst>
        </pc:inkChg>
        <pc:inkChg chg="add">
          <ac:chgData name="MADHU SHIVAM E" userId="dfe87a1a8ac646b6" providerId="LiveId" clId="{6FA750CD-4730-4170-A976-3EFFCB45E98A}" dt="2025-05-04T06:00:59.893" v="629" actId="9405"/>
          <ac:inkMkLst>
            <pc:docMk/>
            <pc:sldMk cId="1141898337" sldId="265"/>
            <ac:inkMk id="9" creationId="{896ACC07-ADD1-09AC-C73E-A63CD1952DD5}"/>
          </ac:inkMkLst>
        </pc:inkChg>
        <pc:inkChg chg="add del mod">
          <ac:chgData name="MADHU SHIVAM E" userId="dfe87a1a8ac646b6" providerId="LiveId" clId="{6FA750CD-4730-4170-A976-3EFFCB45E98A}" dt="2025-05-04T05:50:35.126" v="466" actId="478"/>
          <ac:inkMkLst>
            <pc:docMk/>
            <pc:sldMk cId="1141898337" sldId="265"/>
            <ac:inkMk id="10" creationId="{D85929D7-D586-9625-1357-643E7FF9EC69}"/>
          </ac:inkMkLst>
        </pc:inkChg>
        <pc:inkChg chg="add">
          <ac:chgData name="MADHU SHIVAM E" userId="dfe87a1a8ac646b6" providerId="LiveId" clId="{6FA750CD-4730-4170-A976-3EFFCB45E98A}" dt="2025-05-04T06:01:02.310" v="630" actId="9405"/>
          <ac:inkMkLst>
            <pc:docMk/>
            <pc:sldMk cId="1141898337" sldId="265"/>
            <ac:inkMk id="11" creationId="{32076F38-C7EF-FCED-4DA9-890B338F4F38}"/>
          </ac:inkMkLst>
        </pc:inkChg>
        <pc:inkChg chg="add del mod">
          <ac:chgData name="MADHU SHIVAM E" userId="dfe87a1a8ac646b6" providerId="LiveId" clId="{6FA750CD-4730-4170-A976-3EFFCB45E98A}" dt="2025-05-04T05:50:35.126" v="466" actId="478"/>
          <ac:inkMkLst>
            <pc:docMk/>
            <pc:sldMk cId="1141898337" sldId="265"/>
            <ac:inkMk id="12" creationId="{E8FEC435-620C-B63A-D7D9-5D72EBD8538A}"/>
          </ac:inkMkLst>
        </pc:inkChg>
        <pc:inkChg chg="add mod">
          <ac:chgData name="MADHU SHIVAM E" userId="dfe87a1a8ac646b6" providerId="LiveId" clId="{6FA750CD-4730-4170-A976-3EFFCB45E98A}" dt="2025-05-04T06:01:40.602" v="649"/>
          <ac:inkMkLst>
            <pc:docMk/>
            <pc:sldMk cId="1141898337" sldId="265"/>
            <ac:inkMk id="13" creationId="{B96A125D-C551-DE60-DE1B-18825C10DA29}"/>
          </ac:inkMkLst>
        </pc:inkChg>
        <pc:inkChg chg="add del mod">
          <ac:chgData name="MADHU SHIVAM E" userId="dfe87a1a8ac646b6" providerId="LiveId" clId="{6FA750CD-4730-4170-A976-3EFFCB45E98A}" dt="2025-05-04T05:50:35.126" v="466" actId="478"/>
          <ac:inkMkLst>
            <pc:docMk/>
            <pc:sldMk cId="1141898337" sldId="265"/>
            <ac:inkMk id="14" creationId="{1CE50347-15C1-4C9D-52D0-F78DA543FDB8}"/>
          </ac:inkMkLst>
        </pc:inkChg>
        <pc:inkChg chg="add mod">
          <ac:chgData name="MADHU SHIVAM E" userId="dfe87a1a8ac646b6" providerId="LiveId" clId="{6FA750CD-4730-4170-A976-3EFFCB45E98A}" dt="2025-05-04T05:06:07.343" v="449"/>
          <ac:inkMkLst>
            <pc:docMk/>
            <pc:sldMk cId="1141898337" sldId="265"/>
            <ac:inkMk id="15" creationId="{D661A736-A6B8-FB6E-E497-18D4F61AE68F}"/>
          </ac:inkMkLst>
        </pc:inkChg>
        <pc:inkChg chg="add mod">
          <ac:chgData name="MADHU SHIVAM E" userId="dfe87a1a8ac646b6" providerId="LiveId" clId="{6FA750CD-4730-4170-A976-3EFFCB45E98A}" dt="2025-05-04T05:04:02.116" v="386"/>
          <ac:inkMkLst>
            <pc:docMk/>
            <pc:sldMk cId="1141898337" sldId="265"/>
            <ac:inkMk id="16" creationId="{525BE7F3-B704-57F3-F9F0-73A5295B32E8}"/>
          </ac:inkMkLst>
        </pc:inkChg>
        <pc:inkChg chg="add mod">
          <ac:chgData name="MADHU SHIVAM E" userId="dfe87a1a8ac646b6" providerId="LiveId" clId="{6FA750CD-4730-4170-A976-3EFFCB45E98A}" dt="2025-05-04T06:01:12.422" v="635"/>
          <ac:inkMkLst>
            <pc:docMk/>
            <pc:sldMk cId="1141898337" sldId="265"/>
            <ac:inkMk id="17" creationId="{81AA484B-AD73-2F6C-2CF7-D52D419CA723}"/>
          </ac:inkMkLst>
        </pc:inkChg>
        <pc:inkChg chg="add">
          <ac:chgData name="MADHU SHIVAM E" userId="dfe87a1a8ac646b6" providerId="LiveId" clId="{6FA750CD-4730-4170-A976-3EFFCB45E98A}" dt="2025-05-04T05:04:01.119" v="385" actId="9405"/>
          <ac:inkMkLst>
            <pc:docMk/>
            <pc:sldMk cId="1141898337" sldId="265"/>
            <ac:inkMk id="18" creationId="{E603EABC-14F8-3435-1B9E-3E6E111F817E}"/>
          </ac:inkMkLst>
        </pc:inkChg>
        <pc:inkChg chg="add">
          <ac:chgData name="MADHU SHIVAM E" userId="dfe87a1a8ac646b6" providerId="LiveId" clId="{6FA750CD-4730-4170-A976-3EFFCB45E98A}" dt="2025-05-04T05:05:55.498" v="442" actId="9405"/>
          <ac:inkMkLst>
            <pc:docMk/>
            <pc:sldMk cId="1141898337" sldId="265"/>
            <ac:inkMk id="20" creationId="{22318F91-EBDD-35F9-BD1B-BBA4C84F3406}"/>
          </ac:inkMkLst>
        </pc:inkChg>
        <pc:inkChg chg="add del">
          <ac:chgData name="MADHU SHIVAM E" userId="dfe87a1a8ac646b6" providerId="LiveId" clId="{6FA750CD-4730-4170-A976-3EFFCB45E98A}" dt="2025-05-04T05:50:37.843" v="467" actId="478"/>
          <ac:inkMkLst>
            <pc:docMk/>
            <pc:sldMk cId="1141898337" sldId="265"/>
            <ac:inkMk id="21" creationId="{15B42EEF-ECB6-2D93-2AB8-52F0D343427A}"/>
          </ac:inkMkLst>
        </pc:inkChg>
        <pc:inkChg chg="add mod">
          <ac:chgData name="MADHU SHIVAM E" userId="dfe87a1a8ac646b6" providerId="LiveId" clId="{6FA750CD-4730-4170-A976-3EFFCB45E98A}" dt="2025-05-04T05:06:04.649" v="447"/>
          <ac:inkMkLst>
            <pc:docMk/>
            <pc:sldMk cId="1141898337" sldId="265"/>
            <ac:inkMk id="22" creationId="{5ED0157F-1D11-1448-C119-4491D96F5A54}"/>
          </ac:inkMkLst>
        </pc:inkChg>
        <pc:inkChg chg="add del">
          <ac:chgData name="MADHU SHIVAM E" userId="dfe87a1a8ac646b6" providerId="LiveId" clId="{6FA750CD-4730-4170-A976-3EFFCB45E98A}" dt="2025-05-04T05:50:35.126" v="466" actId="478"/>
          <ac:inkMkLst>
            <pc:docMk/>
            <pc:sldMk cId="1141898337" sldId="265"/>
            <ac:inkMk id="23" creationId="{132CA84C-5114-ACF0-EA7B-A082BF2962EE}"/>
          </ac:inkMkLst>
        </pc:inkChg>
        <pc:inkChg chg="add mod">
          <ac:chgData name="MADHU SHIVAM E" userId="dfe87a1a8ac646b6" providerId="LiveId" clId="{6FA750CD-4730-4170-A976-3EFFCB45E98A}" dt="2025-05-04T05:06:04.649" v="447"/>
          <ac:inkMkLst>
            <pc:docMk/>
            <pc:sldMk cId="1141898337" sldId="265"/>
            <ac:inkMk id="24" creationId="{251D2DC7-F2E7-4B46-EC59-447AE944F681}"/>
          </ac:inkMkLst>
        </pc:inkChg>
        <pc:inkChg chg="add del mod topLvl">
          <ac:chgData name="MADHU SHIVAM E" userId="dfe87a1a8ac646b6" providerId="LiveId" clId="{6FA750CD-4730-4170-A976-3EFFCB45E98A}" dt="2025-05-04T05:50:35.126" v="466" actId="478"/>
          <ac:inkMkLst>
            <pc:docMk/>
            <pc:sldMk cId="1141898337" sldId="265"/>
            <ac:inkMk id="26" creationId="{3950C72B-F571-C9EE-8C3B-6872828BAA14}"/>
          </ac:inkMkLst>
        </pc:inkChg>
        <pc:inkChg chg="add mod">
          <ac:chgData name="MADHU SHIVAM E" userId="dfe87a1a8ac646b6" providerId="LiveId" clId="{6FA750CD-4730-4170-A976-3EFFCB45E98A}" dt="2025-05-04T06:01:40.602" v="649"/>
          <ac:inkMkLst>
            <pc:docMk/>
            <pc:sldMk cId="1141898337" sldId="265"/>
            <ac:inkMk id="28" creationId="{C14F3838-D5C5-3621-FFFC-02A6088FEB2A}"/>
          </ac:inkMkLst>
        </pc:inkChg>
        <pc:inkChg chg="add mod">
          <ac:chgData name="MADHU SHIVAM E" userId="dfe87a1a8ac646b6" providerId="LiveId" clId="{6FA750CD-4730-4170-A976-3EFFCB45E98A}" dt="2025-05-04T06:01:40.602" v="649"/>
          <ac:inkMkLst>
            <pc:docMk/>
            <pc:sldMk cId="1141898337" sldId="265"/>
            <ac:inkMk id="30" creationId="{2250D775-49BB-62AC-7B2A-A120922150C2}"/>
          </ac:inkMkLst>
        </pc:inkChg>
        <pc:inkChg chg="add mod">
          <ac:chgData name="MADHU SHIVAM E" userId="dfe87a1a8ac646b6" providerId="LiveId" clId="{6FA750CD-4730-4170-A976-3EFFCB45E98A}" dt="2025-05-04T06:01:40.602" v="649"/>
          <ac:inkMkLst>
            <pc:docMk/>
            <pc:sldMk cId="1141898337" sldId="265"/>
            <ac:inkMk id="31" creationId="{FB33D2F3-BE75-3688-109E-8F055E89BB6C}"/>
          </ac:inkMkLst>
        </pc:inkChg>
        <pc:inkChg chg="add mod">
          <ac:chgData name="MADHU SHIVAM E" userId="dfe87a1a8ac646b6" providerId="LiveId" clId="{6FA750CD-4730-4170-A976-3EFFCB45E98A}" dt="2025-05-04T06:01:37.045" v="646"/>
          <ac:inkMkLst>
            <pc:docMk/>
            <pc:sldMk cId="1141898337" sldId="265"/>
            <ac:inkMk id="32" creationId="{4996F4E8-4DAB-5AC7-E60A-DA09E2A21E6C}"/>
          </ac:inkMkLst>
        </pc:inkChg>
        <pc:inkChg chg="add mod">
          <ac:chgData name="MADHU SHIVAM E" userId="dfe87a1a8ac646b6" providerId="LiveId" clId="{6FA750CD-4730-4170-A976-3EFFCB45E98A}" dt="2025-05-04T06:01:40.602" v="649"/>
          <ac:inkMkLst>
            <pc:docMk/>
            <pc:sldMk cId="1141898337" sldId="265"/>
            <ac:inkMk id="33" creationId="{FF16C887-9DAC-D59B-D4E4-65D34CAE92BA}"/>
          </ac:inkMkLst>
        </pc:inkChg>
        <pc:inkChg chg="add mod">
          <ac:chgData name="MADHU SHIVAM E" userId="dfe87a1a8ac646b6" providerId="LiveId" clId="{6FA750CD-4730-4170-A976-3EFFCB45E98A}" dt="2025-05-04T06:01:40.602" v="649"/>
          <ac:inkMkLst>
            <pc:docMk/>
            <pc:sldMk cId="1141898337" sldId="265"/>
            <ac:inkMk id="35" creationId="{0F143E44-076C-F0F8-6789-ADE04028C02B}"/>
          </ac:inkMkLst>
        </pc:inkChg>
        <pc:inkChg chg="add mod">
          <ac:chgData name="MADHU SHIVAM E" userId="dfe87a1a8ac646b6" providerId="LiveId" clId="{6FA750CD-4730-4170-A976-3EFFCB45E98A}" dt="2025-05-04T06:01:40.602" v="649"/>
          <ac:inkMkLst>
            <pc:docMk/>
            <pc:sldMk cId="1141898337" sldId="265"/>
            <ac:inkMk id="36" creationId="{315AC586-9106-2C9E-C0C0-0385493A028F}"/>
          </ac:inkMkLst>
        </pc:inkChg>
        <pc:inkChg chg="add mod">
          <ac:chgData name="MADHU SHIVAM E" userId="dfe87a1a8ac646b6" providerId="LiveId" clId="{6FA750CD-4730-4170-A976-3EFFCB45E98A}" dt="2025-05-04T06:01:37.045" v="646"/>
          <ac:inkMkLst>
            <pc:docMk/>
            <pc:sldMk cId="1141898337" sldId="265"/>
            <ac:inkMk id="38" creationId="{1E476ED6-6C18-A3C4-93EF-7E54ECB6B847}"/>
          </ac:inkMkLst>
        </pc:inkChg>
        <pc:inkChg chg="add">
          <ac:chgData name="MADHU SHIVAM E" userId="dfe87a1a8ac646b6" providerId="LiveId" clId="{6FA750CD-4730-4170-A976-3EFFCB45E98A}" dt="2025-05-04T06:01:37.653" v="647" actId="9405"/>
          <ac:inkMkLst>
            <pc:docMk/>
            <pc:sldMk cId="1141898337" sldId="265"/>
            <ac:inkMk id="40" creationId="{9936B935-003D-2735-6159-390F58055129}"/>
          </ac:inkMkLst>
        </pc:inkChg>
        <pc:inkChg chg="add">
          <ac:chgData name="MADHU SHIVAM E" userId="dfe87a1a8ac646b6" providerId="LiveId" clId="{6FA750CD-4730-4170-A976-3EFFCB45E98A}" dt="2025-05-04T06:01:39.724" v="648" actId="9405"/>
          <ac:inkMkLst>
            <pc:docMk/>
            <pc:sldMk cId="1141898337" sldId="265"/>
            <ac:inkMk id="41" creationId="{B8B4C593-0920-556A-6C92-7C4ED191BAA9}"/>
          </ac:inkMkLst>
        </pc:inkChg>
      </pc:sldChg>
      <pc:sldChg chg="addSp delSp modSp new mod">
        <pc:chgData name="MADHU SHIVAM E" userId="dfe87a1a8ac646b6" providerId="LiveId" clId="{6FA750CD-4730-4170-A976-3EFFCB45E98A}" dt="2025-05-04T06:02:48.486" v="676" actId="9405"/>
        <pc:sldMkLst>
          <pc:docMk/>
          <pc:sldMk cId="981517304" sldId="266"/>
        </pc:sldMkLst>
        <pc:spChg chg="del mod">
          <ac:chgData name="MADHU SHIVAM E" userId="dfe87a1a8ac646b6" providerId="LiveId" clId="{6FA750CD-4730-4170-A976-3EFFCB45E98A}" dt="2025-05-03T15:57:18.813" v="78" actId="478"/>
          <ac:spMkLst>
            <pc:docMk/>
            <pc:sldMk cId="981517304" sldId="266"/>
            <ac:spMk id="2" creationId="{8AB02831-09A7-864F-A25B-8F7254B013C9}"/>
          </ac:spMkLst>
        </pc:spChg>
        <pc:spChg chg="add del mod">
          <ac:chgData name="MADHU SHIVAM E" userId="dfe87a1a8ac646b6" providerId="LiveId" clId="{6FA750CD-4730-4170-A976-3EFFCB45E98A}" dt="2025-05-03T15:57:46.384" v="82" actId="931"/>
          <ac:spMkLst>
            <pc:docMk/>
            <pc:sldMk cId="981517304" sldId="266"/>
            <ac:spMk id="3" creationId="{C137D72E-14A1-06FA-0059-6686C158FACB}"/>
          </ac:spMkLst>
        </pc:spChg>
        <pc:spChg chg="add mod">
          <ac:chgData name="MADHU SHIVAM E" userId="dfe87a1a8ac646b6" providerId="LiveId" clId="{6FA750CD-4730-4170-A976-3EFFCB45E98A}" dt="2025-05-03T15:57:26.621" v="81"/>
          <ac:spMkLst>
            <pc:docMk/>
            <pc:sldMk cId="981517304" sldId="266"/>
            <ac:spMk id="4" creationId="{F54D9CC2-E0EB-99FA-785D-54D414AA9FF0}"/>
          </ac:spMkLst>
        </pc:spChg>
        <pc:grpChg chg="del mod">
          <ac:chgData name="MADHU SHIVAM E" userId="dfe87a1a8ac646b6" providerId="LiveId" clId="{6FA750CD-4730-4170-A976-3EFFCB45E98A}" dt="2025-05-04T04:19:02.300" v="243"/>
          <ac:grpSpMkLst>
            <pc:docMk/>
            <pc:sldMk cId="981517304" sldId="266"/>
            <ac:grpSpMk id="5" creationId="{E285E1FA-3AC1-FC88-502A-BC0E8B95367C}"/>
          </ac:grpSpMkLst>
        </pc:grpChg>
        <pc:grpChg chg="del mod">
          <ac:chgData name="MADHU SHIVAM E" userId="dfe87a1a8ac646b6" providerId="LiveId" clId="{6FA750CD-4730-4170-A976-3EFFCB45E98A}" dt="2025-05-04T04:19:14.434" v="245"/>
          <ac:grpSpMkLst>
            <pc:docMk/>
            <pc:sldMk cId="981517304" sldId="266"/>
            <ac:grpSpMk id="9" creationId="{F8593DD8-C4D3-5380-865B-423C460CBADA}"/>
          </ac:grpSpMkLst>
        </pc:grpChg>
        <pc:grpChg chg="del mod">
          <ac:chgData name="MADHU SHIVAM E" userId="dfe87a1a8ac646b6" providerId="LiveId" clId="{6FA750CD-4730-4170-A976-3EFFCB45E98A}" dt="2025-05-04T04:25:00.458" v="258"/>
          <ac:grpSpMkLst>
            <pc:docMk/>
            <pc:sldMk cId="981517304" sldId="266"/>
            <ac:grpSpMk id="11" creationId="{6FF7DE3D-6103-D827-D392-D9336D3986A3}"/>
          </ac:grpSpMkLst>
        </pc:grpChg>
        <pc:grpChg chg="del mod">
          <ac:chgData name="MADHU SHIVAM E" userId="dfe87a1a8ac646b6" providerId="LiveId" clId="{6FA750CD-4730-4170-A976-3EFFCB45E98A}" dt="2025-05-04T05:04:31.704" v="397"/>
          <ac:grpSpMkLst>
            <pc:docMk/>
            <pc:sldMk cId="981517304" sldId="266"/>
            <ac:grpSpMk id="13" creationId="{A7CA2C3D-C244-FBE1-B58F-992FFB72FEDA}"/>
          </ac:grpSpMkLst>
        </pc:grpChg>
        <pc:grpChg chg="del mod">
          <ac:chgData name="MADHU SHIVAM E" userId="dfe87a1a8ac646b6" providerId="LiveId" clId="{6FA750CD-4730-4170-A976-3EFFCB45E98A}" dt="2025-05-04T05:04:35.224" v="399"/>
          <ac:grpSpMkLst>
            <pc:docMk/>
            <pc:sldMk cId="981517304" sldId="266"/>
            <ac:grpSpMk id="14" creationId="{63539B91-AC78-6C22-DD7B-A8634A89E234}"/>
          </ac:grpSpMkLst>
        </pc:grpChg>
        <pc:grpChg chg="del mod">
          <ac:chgData name="MADHU SHIVAM E" userId="dfe87a1a8ac646b6" providerId="LiveId" clId="{6FA750CD-4730-4170-A976-3EFFCB45E98A}" dt="2025-05-04T05:59:19.226" v="575"/>
          <ac:grpSpMkLst>
            <pc:docMk/>
            <pc:sldMk cId="981517304" sldId="266"/>
            <ac:grpSpMk id="14" creationId="{70C90C62-FE6C-C60F-7AAC-335F618FC362}"/>
          </ac:grpSpMkLst>
        </pc:grpChg>
        <pc:grpChg chg="del mod">
          <ac:chgData name="MADHU SHIVAM E" userId="dfe87a1a8ac646b6" providerId="LiveId" clId="{6FA750CD-4730-4170-A976-3EFFCB45E98A}" dt="2025-05-04T04:21:08.752" v="252"/>
          <ac:grpSpMkLst>
            <pc:docMk/>
            <pc:sldMk cId="981517304" sldId="266"/>
            <ac:grpSpMk id="15" creationId="{62DF7262-BAA3-EAF6-F23B-AD2523F164A1}"/>
          </ac:grpSpMkLst>
        </pc:grpChg>
        <pc:grpChg chg="del mod">
          <ac:chgData name="MADHU SHIVAM E" userId="dfe87a1a8ac646b6" providerId="LiveId" clId="{6FA750CD-4730-4170-A976-3EFFCB45E98A}" dt="2025-05-04T05:05:12.260" v="419"/>
          <ac:grpSpMkLst>
            <pc:docMk/>
            <pc:sldMk cId="981517304" sldId="266"/>
            <ac:grpSpMk id="16" creationId="{4A233651-167B-2BEC-BF23-AB91FA454F07}"/>
          </ac:grpSpMkLst>
        </pc:grpChg>
        <pc:grpChg chg="del mod">
          <ac:chgData name="MADHU SHIVAM E" userId="dfe87a1a8ac646b6" providerId="LiveId" clId="{6FA750CD-4730-4170-A976-3EFFCB45E98A}" dt="2025-05-04T04:25:00.458" v="258"/>
          <ac:grpSpMkLst>
            <pc:docMk/>
            <pc:sldMk cId="981517304" sldId="266"/>
            <ac:grpSpMk id="17" creationId="{4130331C-2B39-7F88-461F-48F2BB05E2AC}"/>
          </ac:grpSpMkLst>
        </pc:grpChg>
        <pc:grpChg chg="del mod">
          <ac:chgData name="MADHU SHIVAM E" userId="dfe87a1a8ac646b6" providerId="LiveId" clId="{6FA750CD-4730-4170-A976-3EFFCB45E98A}" dt="2025-05-04T05:50:43.886" v="468" actId="478"/>
          <ac:grpSpMkLst>
            <pc:docMk/>
            <pc:sldMk cId="981517304" sldId="266"/>
            <ac:grpSpMk id="21" creationId="{48C31F93-0421-74A1-980C-B5D0FBC1C4A9}"/>
          </ac:grpSpMkLst>
        </pc:grpChg>
        <pc:grpChg chg="del mod">
          <ac:chgData name="MADHU SHIVAM E" userId="dfe87a1a8ac646b6" providerId="LiveId" clId="{6FA750CD-4730-4170-A976-3EFFCB45E98A}" dt="2025-05-04T05:50:43.886" v="468" actId="478"/>
          <ac:grpSpMkLst>
            <pc:docMk/>
            <pc:sldMk cId="981517304" sldId="266"/>
            <ac:grpSpMk id="22" creationId="{33CFC18A-6515-969A-42F2-4F64D1A27377}"/>
          </ac:grpSpMkLst>
        </pc:grpChg>
        <pc:grpChg chg="del mod">
          <ac:chgData name="MADHU SHIVAM E" userId="dfe87a1a8ac646b6" providerId="LiveId" clId="{6FA750CD-4730-4170-A976-3EFFCB45E98A}" dt="2025-05-04T04:26:33.917" v="262"/>
          <ac:grpSpMkLst>
            <pc:docMk/>
            <pc:sldMk cId="981517304" sldId="266"/>
            <ac:grpSpMk id="23" creationId="{077ACD5C-1870-8CCD-4F7A-99EBDDD37F6C}"/>
          </ac:grpSpMkLst>
        </pc:grpChg>
        <pc:grpChg chg="del mod">
          <ac:chgData name="MADHU SHIVAM E" userId="dfe87a1a8ac646b6" providerId="LiveId" clId="{6FA750CD-4730-4170-A976-3EFFCB45E98A}" dt="2025-05-04T05:50:54.363" v="469" actId="478"/>
          <ac:grpSpMkLst>
            <pc:docMk/>
            <pc:sldMk cId="981517304" sldId="266"/>
            <ac:grpSpMk id="25" creationId="{6F9A2F9E-A87E-B187-C9A0-E2D6A169CE31}"/>
          </ac:grpSpMkLst>
        </pc:grpChg>
        <pc:grpChg chg="del mod">
          <ac:chgData name="MADHU SHIVAM E" userId="dfe87a1a8ac646b6" providerId="LiveId" clId="{6FA750CD-4730-4170-A976-3EFFCB45E98A}" dt="2025-05-04T04:35:29.625" v="277" actId="478"/>
          <ac:grpSpMkLst>
            <pc:docMk/>
            <pc:sldMk cId="981517304" sldId="266"/>
            <ac:grpSpMk id="27" creationId="{5F89FFCF-54BC-2E46-27D2-E76499472B96}"/>
          </ac:grpSpMkLst>
        </pc:grpChg>
        <pc:grpChg chg="del mod">
          <ac:chgData name="MADHU SHIVAM E" userId="dfe87a1a8ac646b6" providerId="LiveId" clId="{6FA750CD-4730-4170-A976-3EFFCB45E98A}" dt="2025-05-04T05:05:00.017" v="413"/>
          <ac:grpSpMkLst>
            <pc:docMk/>
            <pc:sldMk cId="981517304" sldId="266"/>
            <ac:grpSpMk id="29" creationId="{7ED89A40-DFFB-B25D-C567-02A37E4D227F}"/>
          </ac:grpSpMkLst>
        </pc:grpChg>
        <pc:grpChg chg="del mod">
          <ac:chgData name="MADHU SHIVAM E" userId="dfe87a1a8ac646b6" providerId="LiveId" clId="{6FA750CD-4730-4170-A976-3EFFCB45E98A}" dt="2025-05-04T05:50:54.363" v="469" actId="478"/>
          <ac:grpSpMkLst>
            <pc:docMk/>
            <pc:sldMk cId="981517304" sldId="266"/>
            <ac:grpSpMk id="31" creationId="{2C28FB33-376B-CED6-477D-2C6401525517}"/>
          </ac:grpSpMkLst>
        </pc:grpChg>
        <pc:grpChg chg="del mod">
          <ac:chgData name="MADHU SHIVAM E" userId="dfe87a1a8ac646b6" providerId="LiveId" clId="{6FA750CD-4730-4170-A976-3EFFCB45E98A}" dt="2025-05-04T05:05:21.997" v="421"/>
          <ac:grpSpMkLst>
            <pc:docMk/>
            <pc:sldMk cId="981517304" sldId="266"/>
            <ac:grpSpMk id="35" creationId="{577F6680-B7C0-633B-849A-A6EB23BA1AC1}"/>
          </ac:grpSpMkLst>
        </pc:grpChg>
        <pc:grpChg chg="del mod">
          <ac:chgData name="MADHU SHIVAM E" userId="dfe87a1a8ac646b6" providerId="LiveId" clId="{6FA750CD-4730-4170-A976-3EFFCB45E98A}" dt="2025-05-04T05:59:21.694" v="577"/>
          <ac:grpSpMkLst>
            <pc:docMk/>
            <pc:sldMk cId="981517304" sldId="266"/>
            <ac:grpSpMk id="35" creationId="{93823BD1-74BA-C098-4308-CCEFFB235371}"/>
          </ac:grpSpMkLst>
        </pc:grpChg>
        <pc:grpChg chg="del mod">
          <ac:chgData name="MADHU SHIVAM E" userId="dfe87a1a8ac646b6" providerId="LiveId" clId="{6FA750CD-4730-4170-A976-3EFFCB45E98A}" dt="2025-05-04T05:05:21.997" v="421"/>
          <ac:grpSpMkLst>
            <pc:docMk/>
            <pc:sldMk cId="981517304" sldId="266"/>
            <ac:grpSpMk id="37" creationId="{96DA3868-3EB7-C298-C0BF-867BE821CAA7}"/>
          </ac:grpSpMkLst>
        </pc:grpChg>
        <pc:grpChg chg="del mod">
          <ac:chgData name="MADHU SHIVAM E" userId="dfe87a1a8ac646b6" providerId="LiveId" clId="{6FA750CD-4730-4170-A976-3EFFCB45E98A}" dt="2025-05-04T05:05:27.115" v="423"/>
          <ac:grpSpMkLst>
            <pc:docMk/>
            <pc:sldMk cId="981517304" sldId="266"/>
            <ac:grpSpMk id="39" creationId="{2B094D07-8C93-AAED-FBCB-3E60D1EA088E}"/>
          </ac:grpSpMkLst>
        </pc:grpChg>
        <pc:grpChg chg="del mod">
          <ac:chgData name="MADHU SHIVAM E" userId="dfe87a1a8ac646b6" providerId="LiveId" clId="{6FA750CD-4730-4170-A976-3EFFCB45E98A}" dt="2025-05-04T05:59:27.331" v="581"/>
          <ac:grpSpMkLst>
            <pc:docMk/>
            <pc:sldMk cId="981517304" sldId="266"/>
            <ac:grpSpMk id="39" creationId="{43CC7F3E-C16B-4E98-0152-00CEB8FB95B6}"/>
          </ac:grpSpMkLst>
        </pc:grpChg>
        <pc:grpChg chg="del mod">
          <ac:chgData name="MADHU SHIVAM E" userId="dfe87a1a8ac646b6" providerId="LiveId" clId="{6FA750CD-4730-4170-A976-3EFFCB45E98A}" dt="2025-05-04T05:05:30.339" v="426"/>
          <ac:grpSpMkLst>
            <pc:docMk/>
            <pc:sldMk cId="981517304" sldId="266"/>
            <ac:grpSpMk id="41" creationId="{BA6CE877-A02F-F037-2E86-70AEB5F2F42C}"/>
          </ac:grpSpMkLst>
        </pc:grpChg>
        <pc:grpChg chg="del mod">
          <ac:chgData name="MADHU SHIVAM E" userId="dfe87a1a8ac646b6" providerId="LiveId" clId="{6FA750CD-4730-4170-A976-3EFFCB45E98A}" dt="2025-05-04T05:05:41.429" v="436"/>
          <ac:grpSpMkLst>
            <pc:docMk/>
            <pc:sldMk cId="981517304" sldId="266"/>
            <ac:grpSpMk id="44" creationId="{74293B59-0248-FAAC-086F-92BD2D833136}"/>
          </ac:grpSpMkLst>
        </pc:grpChg>
        <pc:grpChg chg="del mod">
          <ac:chgData name="MADHU SHIVAM E" userId="dfe87a1a8ac646b6" providerId="LiveId" clId="{6FA750CD-4730-4170-A976-3EFFCB45E98A}" dt="2025-05-04T05:05:38.805" v="434"/>
          <ac:grpSpMkLst>
            <pc:docMk/>
            <pc:sldMk cId="981517304" sldId="266"/>
            <ac:grpSpMk id="47" creationId="{A88CAE0F-C2EF-BD77-AF3C-DF19861C1CE4}"/>
          </ac:grpSpMkLst>
        </pc:grpChg>
        <pc:grpChg chg="del mod">
          <ac:chgData name="MADHU SHIVAM E" userId="dfe87a1a8ac646b6" providerId="LiveId" clId="{6FA750CD-4730-4170-A976-3EFFCB45E98A}" dt="2025-05-04T05:50:43.886" v="468" actId="478"/>
          <ac:grpSpMkLst>
            <pc:docMk/>
            <pc:sldMk cId="981517304" sldId="266"/>
            <ac:grpSpMk id="52" creationId="{DB8032DF-10D8-A606-3815-8D7294EEC619}"/>
          </ac:grpSpMkLst>
        </pc:grpChg>
        <pc:grpChg chg="del mod">
          <ac:chgData name="MADHU SHIVAM E" userId="dfe87a1a8ac646b6" providerId="LiveId" clId="{6FA750CD-4730-4170-A976-3EFFCB45E98A}" dt="2025-05-04T05:05:46.246" v="438"/>
          <ac:grpSpMkLst>
            <pc:docMk/>
            <pc:sldMk cId="981517304" sldId="266"/>
            <ac:grpSpMk id="54" creationId="{2D3BE5B5-FCCA-E6F2-C7FA-DBF5647FF417}"/>
          </ac:grpSpMkLst>
        </pc:grpChg>
        <pc:grpChg chg="add del mod">
          <ac:chgData name="MADHU SHIVAM E" userId="dfe87a1a8ac646b6" providerId="LiveId" clId="{6FA750CD-4730-4170-A976-3EFFCB45E98A}" dt="2025-05-04T06:00:35.461" v="615"/>
          <ac:grpSpMkLst>
            <pc:docMk/>
            <pc:sldMk cId="981517304" sldId="266"/>
            <ac:grpSpMk id="54" creationId="{662DF607-19FA-1F4C-725D-ACB1991F0C78}"/>
          </ac:grpSpMkLst>
        </pc:grpChg>
        <pc:grpChg chg="del mod">
          <ac:chgData name="MADHU SHIVAM E" userId="dfe87a1a8ac646b6" providerId="LiveId" clId="{6FA750CD-4730-4170-A976-3EFFCB45E98A}" dt="2025-05-04T05:05:49.861" v="440"/>
          <ac:grpSpMkLst>
            <pc:docMk/>
            <pc:sldMk cId="981517304" sldId="266"/>
            <ac:grpSpMk id="56" creationId="{4C302273-7AB6-FBAF-6C1E-D215A657E429}"/>
          </ac:grpSpMkLst>
        </pc:grpChg>
        <pc:grpChg chg="del mod">
          <ac:chgData name="MADHU SHIVAM E" userId="dfe87a1a8ac646b6" providerId="LiveId" clId="{6FA750CD-4730-4170-A976-3EFFCB45E98A}" dt="2025-05-04T05:50:43.886" v="468" actId="478"/>
          <ac:grpSpMkLst>
            <pc:docMk/>
            <pc:sldMk cId="981517304" sldId="266"/>
            <ac:grpSpMk id="58" creationId="{37CD220F-7478-8B9A-D623-9C9845AA823A}"/>
          </ac:grpSpMkLst>
        </pc:grpChg>
        <pc:grpChg chg="del mod">
          <ac:chgData name="MADHU SHIVAM E" userId="dfe87a1a8ac646b6" providerId="LiveId" clId="{6FA750CD-4730-4170-A976-3EFFCB45E98A}" dt="2025-05-04T05:59:34.814" v="586"/>
          <ac:grpSpMkLst>
            <pc:docMk/>
            <pc:sldMk cId="981517304" sldId="266"/>
            <ac:grpSpMk id="60" creationId="{27F6E1EC-9855-C334-D6CD-CFD45714C517}"/>
          </ac:grpSpMkLst>
        </pc:grpChg>
        <pc:grpChg chg="del mod">
          <ac:chgData name="MADHU SHIVAM E" userId="dfe87a1a8ac646b6" providerId="LiveId" clId="{6FA750CD-4730-4170-A976-3EFFCB45E98A}" dt="2025-05-04T05:59:39.498" v="588"/>
          <ac:grpSpMkLst>
            <pc:docMk/>
            <pc:sldMk cId="981517304" sldId="266"/>
            <ac:grpSpMk id="63" creationId="{98AA6DAF-AF91-4DA6-33CC-7E82BFD4C7A8}"/>
          </ac:grpSpMkLst>
        </pc:grpChg>
        <pc:grpChg chg="add del mod">
          <ac:chgData name="MADHU SHIVAM E" userId="dfe87a1a8ac646b6" providerId="LiveId" clId="{6FA750CD-4730-4170-A976-3EFFCB45E98A}" dt="2025-05-04T06:02:07.603" v="654"/>
          <ac:grpSpMkLst>
            <pc:docMk/>
            <pc:sldMk cId="981517304" sldId="266"/>
            <ac:grpSpMk id="65" creationId="{8211FFEB-C17B-F763-180D-F029278ECDC3}"/>
          </ac:grpSpMkLst>
        </pc:grpChg>
        <pc:grpChg chg="add del mod">
          <ac:chgData name="MADHU SHIVAM E" userId="dfe87a1a8ac646b6" providerId="LiveId" clId="{6FA750CD-4730-4170-A976-3EFFCB45E98A}" dt="2025-05-04T06:00:36.333" v="622"/>
          <ac:grpSpMkLst>
            <pc:docMk/>
            <pc:sldMk cId="981517304" sldId="266"/>
            <ac:grpSpMk id="69" creationId="{EB8A8895-45B8-2D87-757D-D498385A27B6}"/>
          </ac:grpSpMkLst>
        </pc:grpChg>
        <pc:grpChg chg="add del mod">
          <ac:chgData name="MADHU SHIVAM E" userId="dfe87a1a8ac646b6" providerId="LiveId" clId="{6FA750CD-4730-4170-A976-3EFFCB45E98A}" dt="2025-05-04T06:00:36.146" v="620"/>
          <ac:grpSpMkLst>
            <pc:docMk/>
            <pc:sldMk cId="981517304" sldId="266"/>
            <ac:grpSpMk id="71" creationId="{4DF1020C-767B-F4E6-91B9-EE527C210DE2}"/>
          </ac:grpSpMkLst>
        </pc:grpChg>
        <pc:grpChg chg="add del mod">
          <ac:chgData name="MADHU SHIVAM E" userId="dfe87a1a8ac646b6" providerId="LiveId" clId="{6FA750CD-4730-4170-A976-3EFFCB45E98A}" dt="2025-05-04T06:00:35.933" v="618"/>
          <ac:grpSpMkLst>
            <pc:docMk/>
            <pc:sldMk cId="981517304" sldId="266"/>
            <ac:grpSpMk id="73" creationId="{F9F56E14-9F12-AAA0-55CB-F7226533DF77}"/>
          </ac:grpSpMkLst>
        </pc:grpChg>
        <pc:grpChg chg="mod">
          <ac:chgData name="MADHU SHIVAM E" userId="dfe87a1a8ac646b6" providerId="LiveId" clId="{6FA750CD-4730-4170-A976-3EFFCB45E98A}" dt="2025-05-04T06:00:35.461" v="615"/>
          <ac:grpSpMkLst>
            <pc:docMk/>
            <pc:sldMk cId="981517304" sldId="266"/>
            <ac:grpSpMk id="76" creationId="{037CA050-B023-952C-155F-1CBCC7963D4B}"/>
          </ac:grpSpMkLst>
        </pc:grpChg>
        <pc:grpChg chg="mod">
          <ac:chgData name="MADHU SHIVAM E" userId="dfe87a1a8ac646b6" providerId="LiveId" clId="{6FA750CD-4730-4170-A976-3EFFCB45E98A}" dt="2025-05-04T06:00:35.085" v="612"/>
          <ac:grpSpMkLst>
            <pc:docMk/>
            <pc:sldMk cId="981517304" sldId="266"/>
            <ac:grpSpMk id="79" creationId="{CBFB717D-8BC3-C4AF-DA4F-64A45F3579E1}"/>
          </ac:grpSpMkLst>
        </pc:grpChg>
        <pc:grpChg chg="del mod">
          <ac:chgData name="MADHU SHIVAM E" userId="dfe87a1a8ac646b6" providerId="LiveId" clId="{6FA750CD-4730-4170-A976-3EFFCB45E98A}" dt="2025-05-04T06:02:07.603" v="654"/>
          <ac:grpSpMkLst>
            <pc:docMk/>
            <pc:sldMk cId="981517304" sldId="266"/>
            <ac:grpSpMk id="88" creationId="{14B2A068-42BA-6259-019C-EB1A6EA508E4}"/>
          </ac:grpSpMkLst>
        </pc:grpChg>
        <pc:grpChg chg="mod">
          <ac:chgData name="MADHU SHIVAM E" userId="dfe87a1a8ac646b6" providerId="LiveId" clId="{6FA750CD-4730-4170-A976-3EFFCB45E98A}" dt="2025-05-04T06:02:07.603" v="654"/>
          <ac:grpSpMkLst>
            <pc:docMk/>
            <pc:sldMk cId="981517304" sldId="266"/>
            <ac:grpSpMk id="90" creationId="{55CD01FF-F6BD-DEA0-23A3-A73B53EE2441}"/>
          </ac:grpSpMkLst>
        </pc:grpChg>
        <pc:grpChg chg="del mod">
          <ac:chgData name="MADHU SHIVAM E" userId="dfe87a1a8ac646b6" providerId="LiveId" clId="{6FA750CD-4730-4170-A976-3EFFCB45E98A}" dt="2025-05-04T06:02:29.534" v="661"/>
          <ac:grpSpMkLst>
            <pc:docMk/>
            <pc:sldMk cId="981517304" sldId="266"/>
            <ac:grpSpMk id="94" creationId="{48FF35D6-24F0-2C8B-A0E0-F2AF08E87347}"/>
          </ac:grpSpMkLst>
        </pc:grpChg>
        <pc:grpChg chg="mod">
          <ac:chgData name="MADHU SHIVAM E" userId="dfe87a1a8ac646b6" providerId="LiveId" clId="{6FA750CD-4730-4170-A976-3EFFCB45E98A}" dt="2025-05-04T06:02:29.534" v="661"/>
          <ac:grpSpMkLst>
            <pc:docMk/>
            <pc:sldMk cId="981517304" sldId="266"/>
            <ac:grpSpMk id="97" creationId="{C938F8EB-6594-0858-862A-0A1806468D58}"/>
          </ac:grpSpMkLst>
        </pc:grpChg>
        <pc:grpChg chg="mod">
          <ac:chgData name="MADHU SHIVAM E" userId="dfe87a1a8ac646b6" providerId="LiveId" clId="{6FA750CD-4730-4170-A976-3EFFCB45E98A}" dt="2025-05-04T06:02:31.459" v="664"/>
          <ac:grpSpMkLst>
            <pc:docMk/>
            <pc:sldMk cId="981517304" sldId="266"/>
            <ac:grpSpMk id="100" creationId="{0D5A6884-33EE-265D-1B4F-CEB63063BE37}"/>
          </ac:grpSpMkLst>
        </pc:grpChg>
        <pc:grpChg chg="del mod">
          <ac:chgData name="MADHU SHIVAM E" userId="dfe87a1a8ac646b6" providerId="LiveId" clId="{6FA750CD-4730-4170-A976-3EFFCB45E98A}" dt="2025-05-04T06:02:46.601" v="675"/>
          <ac:grpSpMkLst>
            <pc:docMk/>
            <pc:sldMk cId="981517304" sldId="266"/>
            <ac:grpSpMk id="108" creationId="{E70FE4C4-0D4D-204F-5B5F-8AD33FC25430}"/>
          </ac:grpSpMkLst>
        </pc:grpChg>
        <pc:grpChg chg="mod">
          <ac:chgData name="MADHU SHIVAM E" userId="dfe87a1a8ac646b6" providerId="LiveId" clId="{6FA750CD-4730-4170-A976-3EFFCB45E98A}" dt="2025-05-04T06:02:46.601" v="675"/>
          <ac:grpSpMkLst>
            <pc:docMk/>
            <pc:sldMk cId="981517304" sldId="266"/>
            <ac:grpSpMk id="111" creationId="{F1BB1B75-F1E4-6290-FFF7-1A89A3DD143D}"/>
          </ac:grpSpMkLst>
        </pc:grpChg>
        <pc:picChg chg="add mod">
          <ac:chgData name="MADHU SHIVAM E" userId="dfe87a1a8ac646b6" providerId="LiveId" clId="{6FA750CD-4730-4170-A976-3EFFCB45E98A}" dt="2025-05-03T15:57:56.844" v="84" actId="1076"/>
          <ac:picMkLst>
            <pc:docMk/>
            <pc:sldMk cId="981517304" sldId="266"/>
            <ac:picMk id="6" creationId="{A7992A3A-A3B7-382E-8C91-5664D637F504}"/>
          </ac:picMkLst>
        </pc:picChg>
        <pc:picChg chg="add mod">
          <ac:chgData name="MADHU SHIVAM E" userId="dfe87a1a8ac646b6" providerId="LiveId" clId="{6FA750CD-4730-4170-A976-3EFFCB45E98A}" dt="2025-05-03T16:00:29.922" v="88" actId="14100"/>
          <ac:picMkLst>
            <pc:docMk/>
            <pc:sldMk cId="981517304" sldId="266"/>
            <ac:picMk id="8" creationId="{E902EA6D-A980-324F-E91A-D769165C373D}"/>
          </ac:picMkLst>
        </pc:picChg>
        <pc:inkChg chg="add del">
          <ac:chgData name="MADHU SHIVAM E" userId="dfe87a1a8ac646b6" providerId="LiveId" clId="{6FA750CD-4730-4170-A976-3EFFCB45E98A}" dt="2025-05-04T04:35:29.625" v="277" actId="478"/>
          <ac:inkMkLst>
            <pc:docMk/>
            <pc:sldMk cId="981517304" sldId="266"/>
            <ac:inkMk id="2" creationId="{C43939DE-0573-69C4-ABF9-C87D945830C3}"/>
          </ac:inkMkLst>
        </pc:inkChg>
        <pc:inkChg chg="add del">
          <ac:chgData name="MADHU SHIVAM E" userId="dfe87a1a8ac646b6" providerId="LiveId" clId="{6FA750CD-4730-4170-A976-3EFFCB45E98A}" dt="2025-05-04T05:50:43.886" v="468" actId="478"/>
          <ac:inkMkLst>
            <pc:docMk/>
            <pc:sldMk cId="981517304" sldId="266"/>
            <ac:inkMk id="2" creationId="{F5D6983F-3658-A1B0-57DF-897539EE57CE}"/>
          </ac:inkMkLst>
        </pc:inkChg>
        <pc:inkChg chg="add del">
          <ac:chgData name="MADHU SHIVAM E" userId="dfe87a1a8ac646b6" providerId="LiveId" clId="{6FA750CD-4730-4170-A976-3EFFCB45E98A}" dt="2025-05-04T05:50:43.886" v="468" actId="478"/>
          <ac:inkMkLst>
            <pc:docMk/>
            <pc:sldMk cId="981517304" sldId="266"/>
            <ac:inkMk id="3" creationId="{78728838-81BB-6F73-0971-CA31E09E89C4}"/>
          </ac:inkMkLst>
        </pc:inkChg>
        <pc:inkChg chg="add mod">
          <ac:chgData name="MADHU SHIVAM E" userId="dfe87a1a8ac646b6" providerId="LiveId" clId="{6FA750CD-4730-4170-A976-3EFFCB45E98A}" dt="2025-05-04T04:26:33.917" v="262"/>
          <ac:inkMkLst>
            <pc:docMk/>
            <pc:sldMk cId="981517304" sldId="266"/>
            <ac:inkMk id="3" creationId="{F2686DEA-B194-1C36-0859-FCB94C06C9C0}"/>
          </ac:inkMkLst>
        </pc:inkChg>
        <pc:inkChg chg="add del mod">
          <ac:chgData name="MADHU SHIVAM E" userId="dfe87a1a8ac646b6" providerId="LiveId" clId="{6FA750CD-4730-4170-A976-3EFFCB45E98A}" dt="2025-05-04T04:35:29.625" v="277" actId="478"/>
          <ac:inkMkLst>
            <pc:docMk/>
            <pc:sldMk cId="981517304" sldId="266"/>
            <ac:inkMk id="4" creationId="{5ADE28A8-C66C-536F-AB1E-297B306737F0}"/>
          </ac:inkMkLst>
        </pc:inkChg>
        <pc:inkChg chg="add del">
          <ac:chgData name="MADHU SHIVAM E" userId="dfe87a1a8ac646b6" providerId="LiveId" clId="{6FA750CD-4730-4170-A976-3EFFCB45E98A}" dt="2025-05-04T05:04:24.123" v="390"/>
          <ac:inkMkLst>
            <pc:docMk/>
            <pc:sldMk cId="981517304" sldId="266"/>
            <ac:inkMk id="4" creationId="{77791353-01C6-A4E9-90DB-568F01D0E7F4}"/>
          </ac:inkMkLst>
        </pc:inkChg>
        <pc:inkChg chg="add">
          <ac:chgData name="MADHU SHIVAM E" userId="dfe87a1a8ac646b6" providerId="LiveId" clId="{6FA750CD-4730-4170-A976-3EFFCB45E98A}" dt="2025-05-04T05:59:06.211" v="569" actId="9405"/>
          <ac:inkMkLst>
            <pc:docMk/>
            <pc:sldMk cId="981517304" sldId="266"/>
            <ac:inkMk id="4" creationId="{9CE8553A-20AC-9ECC-9102-298ECF7282EF}"/>
          </ac:inkMkLst>
        </pc:inkChg>
        <pc:inkChg chg="add">
          <ac:chgData name="MADHU SHIVAM E" userId="dfe87a1a8ac646b6" providerId="LiveId" clId="{6FA750CD-4730-4170-A976-3EFFCB45E98A}" dt="2025-05-04T05:04:24.123" v="390"/>
          <ac:inkMkLst>
            <pc:docMk/>
            <pc:sldMk cId="981517304" sldId="266"/>
            <ac:inkMk id="5" creationId="{CDEBC0D3-6612-6469-5B2F-42594FA05A20}"/>
          </ac:inkMkLst>
        </pc:inkChg>
        <pc:inkChg chg="add del">
          <ac:chgData name="MADHU SHIVAM E" userId="dfe87a1a8ac646b6" providerId="LiveId" clId="{6FA750CD-4730-4170-A976-3EFFCB45E98A}" dt="2025-05-04T05:04:27.276" v="392"/>
          <ac:inkMkLst>
            <pc:docMk/>
            <pc:sldMk cId="981517304" sldId="266"/>
            <ac:inkMk id="7" creationId="{12D49678-5485-F7A3-6FB9-8453C2C77A0D}"/>
          </ac:inkMkLst>
        </pc:inkChg>
        <pc:inkChg chg="add del mod">
          <ac:chgData name="MADHU SHIVAM E" userId="dfe87a1a8ac646b6" providerId="LiveId" clId="{6FA750CD-4730-4170-A976-3EFFCB45E98A}" dt="2025-05-04T04:35:29.625" v="277" actId="478"/>
          <ac:inkMkLst>
            <pc:docMk/>
            <pc:sldMk cId="981517304" sldId="266"/>
            <ac:inkMk id="7" creationId="{78EEF86F-1AA3-5910-3131-EE36E66DA986}"/>
          </ac:inkMkLst>
        </pc:inkChg>
        <pc:inkChg chg="add mod">
          <ac:chgData name="MADHU SHIVAM E" userId="dfe87a1a8ac646b6" providerId="LiveId" clId="{6FA750CD-4730-4170-A976-3EFFCB45E98A}" dt="2025-05-04T05:59:27.331" v="581"/>
          <ac:inkMkLst>
            <pc:docMk/>
            <pc:sldMk cId="981517304" sldId="266"/>
            <ac:inkMk id="7" creationId="{E85819C3-BE83-1633-5814-BE763B5CFBA2}"/>
          </ac:inkMkLst>
        </pc:inkChg>
        <pc:inkChg chg="add mod">
          <ac:chgData name="MADHU SHIVAM E" userId="dfe87a1a8ac646b6" providerId="LiveId" clId="{6FA750CD-4730-4170-A976-3EFFCB45E98A}" dt="2025-05-04T05:04:28.660" v="393"/>
          <ac:inkMkLst>
            <pc:docMk/>
            <pc:sldMk cId="981517304" sldId="266"/>
            <ac:inkMk id="9" creationId="{66F82ABB-D017-7249-5E83-2FC0587A117F}"/>
          </ac:inkMkLst>
        </pc:inkChg>
        <pc:inkChg chg="add del mod">
          <ac:chgData name="MADHU SHIVAM E" userId="dfe87a1a8ac646b6" providerId="LiveId" clId="{6FA750CD-4730-4170-A976-3EFFCB45E98A}" dt="2025-05-04T04:35:29.625" v="277" actId="478"/>
          <ac:inkMkLst>
            <pc:docMk/>
            <pc:sldMk cId="981517304" sldId="266"/>
            <ac:inkMk id="10" creationId="{9A1B4737-CAC8-3828-26BE-71C0B50EEE0E}"/>
          </ac:inkMkLst>
        </pc:inkChg>
        <pc:inkChg chg="add mod">
          <ac:chgData name="MADHU SHIVAM E" userId="dfe87a1a8ac646b6" providerId="LiveId" clId="{6FA750CD-4730-4170-A976-3EFFCB45E98A}" dt="2025-05-04T05:05:49.861" v="440"/>
          <ac:inkMkLst>
            <pc:docMk/>
            <pc:sldMk cId="981517304" sldId="266"/>
            <ac:inkMk id="10" creationId="{B5502260-109A-A539-D088-22E0EA7C9814}"/>
          </ac:inkMkLst>
        </pc:inkChg>
        <pc:inkChg chg="add mod">
          <ac:chgData name="MADHU SHIVAM E" userId="dfe87a1a8ac646b6" providerId="LiveId" clId="{6FA750CD-4730-4170-A976-3EFFCB45E98A}" dt="2025-05-04T05:05:49.861" v="440"/>
          <ac:inkMkLst>
            <pc:docMk/>
            <pc:sldMk cId="981517304" sldId="266"/>
            <ac:inkMk id="11" creationId="{9AA1F51C-434E-B77C-B30B-6CE5D1AC3CC1}"/>
          </ac:inkMkLst>
        </pc:inkChg>
        <pc:inkChg chg="add mod">
          <ac:chgData name="MADHU SHIVAM E" userId="dfe87a1a8ac646b6" providerId="LiveId" clId="{6FA750CD-4730-4170-A976-3EFFCB45E98A}" dt="2025-05-04T05:05:49.861" v="440"/>
          <ac:inkMkLst>
            <pc:docMk/>
            <pc:sldMk cId="981517304" sldId="266"/>
            <ac:inkMk id="12" creationId="{D2621973-D600-8D4C-5129-C961F6FF8B65}"/>
          </ac:inkMkLst>
        </pc:inkChg>
        <pc:inkChg chg="add del">
          <ac:chgData name="MADHU SHIVAM E" userId="dfe87a1a8ac646b6" providerId="LiveId" clId="{6FA750CD-4730-4170-A976-3EFFCB45E98A}" dt="2025-05-04T04:19:18.801" v="247" actId="9405"/>
          <ac:inkMkLst>
            <pc:docMk/>
            <pc:sldMk cId="981517304" sldId="266"/>
            <ac:inkMk id="12" creationId="{E1A1CFE0-8A4D-EC85-E9D6-281AA04A5EE7}"/>
          </ac:inkMkLst>
        </pc:inkChg>
        <pc:inkChg chg="add mod">
          <ac:chgData name="MADHU SHIVAM E" userId="dfe87a1a8ac646b6" providerId="LiveId" clId="{6FA750CD-4730-4170-A976-3EFFCB45E98A}" dt="2025-05-04T06:00:35.461" v="615"/>
          <ac:inkMkLst>
            <pc:docMk/>
            <pc:sldMk cId="981517304" sldId="266"/>
            <ac:inkMk id="13" creationId="{3581D6AA-D1B4-7778-A6CF-30672B60D188}"/>
          </ac:inkMkLst>
        </pc:inkChg>
        <pc:inkChg chg="add del mod topLvl">
          <ac:chgData name="MADHU SHIVAM E" userId="dfe87a1a8ac646b6" providerId="LiveId" clId="{6FA750CD-4730-4170-A976-3EFFCB45E98A}" dt="2025-05-04T04:35:29.625" v="277" actId="478"/>
          <ac:inkMkLst>
            <pc:docMk/>
            <pc:sldMk cId="981517304" sldId="266"/>
            <ac:inkMk id="13" creationId="{3CC54DA6-3E8D-0883-0754-AA68F654B382}"/>
          </ac:inkMkLst>
        </pc:inkChg>
        <pc:inkChg chg="add del mod topLvl">
          <ac:chgData name="MADHU SHIVAM E" userId="dfe87a1a8ac646b6" providerId="LiveId" clId="{6FA750CD-4730-4170-A976-3EFFCB45E98A}" dt="2025-05-04T04:35:29.625" v="277" actId="478"/>
          <ac:inkMkLst>
            <pc:docMk/>
            <pc:sldMk cId="981517304" sldId="266"/>
            <ac:inkMk id="14" creationId="{6C4A2041-FDF7-C564-601D-8273D3B78010}"/>
          </ac:inkMkLst>
        </pc:inkChg>
        <pc:inkChg chg="add del mod">
          <ac:chgData name="MADHU SHIVAM E" userId="dfe87a1a8ac646b6" providerId="LiveId" clId="{6FA750CD-4730-4170-A976-3EFFCB45E98A}" dt="2025-05-04T05:50:43.886" v="468" actId="478"/>
          <ac:inkMkLst>
            <pc:docMk/>
            <pc:sldMk cId="981517304" sldId="266"/>
            <ac:inkMk id="15" creationId="{A8F66033-ACD4-CAA2-D91A-F612441997BB}"/>
          </ac:inkMkLst>
        </pc:inkChg>
        <pc:inkChg chg="add mod">
          <ac:chgData name="MADHU SHIVAM E" userId="dfe87a1a8ac646b6" providerId="LiveId" clId="{6FA750CD-4730-4170-A976-3EFFCB45E98A}" dt="2025-05-04T06:00:35.461" v="615"/>
          <ac:inkMkLst>
            <pc:docMk/>
            <pc:sldMk cId="981517304" sldId="266"/>
            <ac:inkMk id="16" creationId="{88CA4788-CB92-8FED-1686-84017CB8E6FA}"/>
          </ac:inkMkLst>
        </pc:inkChg>
        <pc:inkChg chg="add mod">
          <ac:chgData name="MADHU SHIVAM E" userId="dfe87a1a8ac646b6" providerId="LiveId" clId="{6FA750CD-4730-4170-A976-3EFFCB45E98A}" dt="2025-05-04T04:26:33.917" v="262"/>
          <ac:inkMkLst>
            <pc:docMk/>
            <pc:sldMk cId="981517304" sldId="266"/>
            <ac:inkMk id="16" creationId="{FA42FC44-95B7-CDD9-01F6-8AA50CD2A3C2}"/>
          </ac:inkMkLst>
        </pc:inkChg>
        <pc:inkChg chg="add del mod topLvl">
          <ac:chgData name="MADHU SHIVAM E" userId="dfe87a1a8ac646b6" providerId="LiveId" clId="{6FA750CD-4730-4170-A976-3EFFCB45E98A}" dt="2025-05-04T05:50:43.886" v="468" actId="478"/>
          <ac:inkMkLst>
            <pc:docMk/>
            <pc:sldMk cId="981517304" sldId="266"/>
            <ac:inkMk id="17" creationId="{4D9CCA29-E502-918B-845F-011FE6F46358}"/>
          </ac:inkMkLst>
        </pc:inkChg>
        <pc:inkChg chg="add mod">
          <ac:chgData name="MADHU SHIVAM E" userId="dfe87a1a8ac646b6" providerId="LiveId" clId="{6FA750CD-4730-4170-A976-3EFFCB45E98A}" dt="2025-05-04T05:04:43.059" v="404"/>
          <ac:inkMkLst>
            <pc:docMk/>
            <pc:sldMk cId="981517304" sldId="266"/>
            <ac:inkMk id="18" creationId="{D25D1EDE-8A76-40CA-D52F-8C5D1F015E8B}"/>
          </ac:inkMkLst>
        </pc:inkChg>
        <pc:inkChg chg="add del mod">
          <ac:chgData name="MADHU SHIVAM E" userId="dfe87a1a8ac646b6" providerId="LiveId" clId="{6FA750CD-4730-4170-A976-3EFFCB45E98A}" dt="2025-05-04T04:35:29.625" v="277" actId="478"/>
          <ac:inkMkLst>
            <pc:docMk/>
            <pc:sldMk cId="981517304" sldId="266"/>
            <ac:inkMk id="18" creationId="{EF4A3DF6-39B2-5F48-E302-AE40C3B0F8B2}"/>
          </ac:inkMkLst>
        </pc:inkChg>
        <pc:inkChg chg="add">
          <ac:chgData name="MADHU SHIVAM E" userId="dfe87a1a8ac646b6" providerId="LiveId" clId="{6FA750CD-4730-4170-A976-3EFFCB45E98A}" dt="2025-05-04T04:21:17.519" v="254" actId="9405"/>
          <ac:inkMkLst>
            <pc:docMk/>
            <pc:sldMk cId="981517304" sldId="266"/>
            <ac:inkMk id="19" creationId="{6743B20B-1F1D-8AD7-B696-895DDA77CC2C}"/>
          </ac:inkMkLst>
        </pc:inkChg>
        <pc:inkChg chg="add mod">
          <ac:chgData name="MADHU SHIVAM E" userId="dfe87a1a8ac646b6" providerId="LiveId" clId="{6FA750CD-4730-4170-A976-3EFFCB45E98A}" dt="2025-05-04T05:04:43.059" v="404"/>
          <ac:inkMkLst>
            <pc:docMk/>
            <pc:sldMk cId="981517304" sldId="266"/>
            <ac:inkMk id="19" creationId="{F09DC77A-92A4-3BD3-AF8A-EF41388B1CA6}"/>
          </ac:inkMkLst>
        </pc:inkChg>
        <pc:inkChg chg="add">
          <ac:chgData name="MADHU SHIVAM E" userId="dfe87a1a8ac646b6" providerId="LiveId" clId="{6FA750CD-4730-4170-A976-3EFFCB45E98A}" dt="2025-05-04T04:21:23.160" v="255" actId="9405"/>
          <ac:inkMkLst>
            <pc:docMk/>
            <pc:sldMk cId="981517304" sldId="266"/>
            <ac:inkMk id="20" creationId="{0A02AA53-7297-A5B2-9568-78446D4C51A2}"/>
          </ac:inkMkLst>
        </pc:inkChg>
        <pc:inkChg chg="add del mod">
          <ac:chgData name="MADHU SHIVAM E" userId="dfe87a1a8ac646b6" providerId="LiveId" clId="{6FA750CD-4730-4170-A976-3EFFCB45E98A}" dt="2025-05-04T05:50:54.363" v="469" actId="478"/>
          <ac:inkMkLst>
            <pc:docMk/>
            <pc:sldMk cId="981517304" sldId="266"/>
            <ac:inkMk id="20" creationId="{CA98BC2D-49C5-0F47-302E-F5651519F873}"/>
          </ac:inkMkLst>
        </pc:inkChg>
        <pc:inkChg chg="add del">
          <ac:chgData name="MADHU SHIVAM E" userId="dfe87a1a8ac646b6" providerId="LiveId" clId="{6FA750CD-4730-4170-A976-3EFFCB45E98A}" dt="2025-05-04T04:35:37.789" v="279" actId="478"/>
          <ac:inkMkLst>
            <pc:docMk/>
            <pc:sldMk cId="981517304" sldId="266"/>
            <ac:inkMk id="21" creationId="{31FC7CD1-F82A-C86E-F0C9-1CF83FCE1D08}"/>
          </ac:inkMkLst>
        </pc:inkChg>
        <pc:inkChg chg="add del mod">
          <ac:chgData name="MADHU SHIVAM E" userId="dfe87a1a8ac646b6" providerId="LiveId" clId="{6FA750CD-4730-4170-A976-3EFFCB45E98A}" dt="2025-05-04T04:35:29.625" v="277" actId="478"/>
          <ac:inkMkLst>
            <pc:docMk/>
            <pc:sldMk cId="981517304" sldId="266"/>
            <ac:inkMk id="22" creationId="{1C39EC20-E495-D09C-1463-DD1C3322CA15}"/>
          </ac:inkMkLst>
        </pc:inkChg>
        <pc:inkChg chg="add del mod topLvl">
          <ac:chgData name="MADHU SHIVAM E" userId="dfe87a1a8ac646b6" providerId="LiveId" clId="{6FA750CD-4730-4170-A976-3EFFCB45E98A}" dt="2025-05-04T05:50:54.363" v="469" actId="478"/>
          <ac:inkMkLst>
            <pc:docMk/>
            <pc:sldMk cId="981517304" sldId="266"/>
            <ac:inkMk id="23" creationId="{82EAD32F-DF10-167B-8B24-CC17855ECCE4}"/>
          </ac:inkMkLst>
        </pc:inkChg>
        <pc:inkChg chg="add del">
          <ac:chgData name="MADHU SHIVAM E" userId="dfe87a1a8ac646b6" providerId="LiveId" clId="{6FA750CD-4730-4170-A976-3EFFCB45E98A}" dt="2025-05-04T04:35:29.625" v="277" actId="478"/>
          <ac:inkMkLst>
            <pc:docMk/>
            <pc:sldMk cId="981517304" sldId="266"/>
            <ac:inkMk id="24" creationId="{09C330B8-689E-CD35-3016-7FEBC6566EEB}"/>
          </ac:inkMkLst>
        </pc:inkChg>
        <pc:inkChg chg="add del mod topLvl">
          <ac:chgData name="MADHU SHIVAM E" userId="dfe87a1a8ac646b6" providerId="LiveId" clId="{6FA750CD-4730-4170-A976-3EFFCB45E98A}" dt="2025-05-04T05:50:54.363" v="469" actId="478"/>
          <ac:inkMkLst>
            <pc:docMk/>
            <pc:sldMk cId="981517304" sldId="266"/>
            <ac:inkMk id="24" creationId="{6AAD5B50-B330-CBE8-2622-80276758DF31}"/>
          </ac:inkMkLst>
        </pc:inkChg>
        <pc:inkChg chg="add del">
          <ac:chgData name="MADHU SHIVAM E" userId="dfe87a1a8ac646b6" providerId="LiveId" clId="{6FA750CD-4730-4170-A976-3EFFCB45E98A}" dt="2025-05-04T04:35:34.298" v="278" actId="478"/>
          <ac:inkMkLst>
            <pc:docMk/>
            <pc:sldMk cId="981517304" sldId="266"/>
            <ac:inkMk id="25" creationId="{A7773F7B-EB62-C55D-271B-2B8B7228F3EB}"/>
          </ac:inkMkLst>
        </pc:inkChg>
        <pc:inkChg chg="add del mod topLvl">
          <ac:chgData name="MADHU SHIVAM E" userId="dfe87a1a8ac646b6" providerId="LiveId" clId="{6FA750CD-4730-4170-A976-3EFFCB45E98A}" dt="2025-05-04T05:50:54.363" v="469" actId="478"/>
          <ac:inkMkLst>
            <pc:docMk/>
            <pc:sldMk cId="981517304" sldId="266"/>
            <ac:inkMk id="26" creationId="{313A6CCE-CBE0-07ED-6448-DB8F227D2985}"/>
          </ac:inkMkLst>
        </pc:inkChg>
        <pc:inkChg chg="add mod">
          <ac:chgData name="MADHU SHIVAM E" userId="dfe87a1a8ac646b6" providerId="LiveId" clId="{6FA750CD-4730-4170-A976-3EFFCB45E98A}" dt="2025-05-04T04:26:33.917" v="262"/>
          <ac:inkMkLst>
            <pc:docMk/>
            <pc:sldMk cId="981517304" sldId="266"/>
            <ac:inkMk id="26" creationId="{77A88356-845D-5C42-88A5-A5373EEB0C4F}"/>
          </ac:inkMkLst>
        </pc:inkChg>
        <pc:inkChg chg="add del mod">
          <ac:chgData name="MADHU SHIVAM E" userId="dfe87a1a8ac646b6" providerId="LiveId" clId="{6FA750CD-4730-4170-A976-3EFFCB45E98A}" dt="2025-05-04T05:50:54.363" v="469" actId="478"/>
          <ac:inkMkLst>
            <pc:docMk/>
            <pc:sldMk cId="981517304" sldId="266"/>
            <ac:inkMk id="27" creationId="{8B52866D-59B9-E2C6-3503-14176499F5A3}"/>
          </ac:inkMkLst>
        </pc:inkChg>
        <pc:inkChg chg="add del mod topLvl">
          <ac:chgData name="MADHU SHIVAM E" userId="dfe87a1a8ac646b6" providerId="LiveId" clId="{6FA750CD-4730-4170-A976-3EFFCB45E98A}" dt="2025-05-04T05:50:54.363" v="469" actId="478"/>
          <ac:inkMkLst>
            <pc:docMk/>
            <pc:sldMk cId="981517304" sldId="266"/>
            <ac:inkMk id="28" creationId="{7CC5704A-B316-87CB-36D8-7752CECC9B13}"/>
          </ac:inkMkLst>
        </pc:inkChg>
        <pc:inkChg chg="add mod">
          <ac:chgData name="MADHU SHIVAM E" userId="dfe87a1a8ac646b6" providerId="LiveId" clId="{6FA750CD-4730-4170-A976-3EFFCB45E98A}" dt="2025-05-04T05:59:27.331" v="581"/>
          <ac:inkMkLst>
            <pc:docMk/>
            <pc:sldMk cId="981517304" sldId="266"/>
            <ac:inkMk id="29" creationId="{C523530D-921B-ED9A-BF41-445D2C775735}"/>
          </ac:inkMkLst>
        </pc:inkChg>
        <pc:inkChg chg="add del mod">
          <ac:chgData name="MADHU SHIVAM E" userId="dfe87a1a8ac646b6" providerId="LiveId" clId="{6FA750CD-4730-4170-A976-3EFFCB45E98A}" dt="2025-05-04T05:50:54.363" v="469" actId="478"/>
          <ac:inkMkLst>
            <pc:docMk/>
            <pc:sldMk cId="981517304" sldId="266"/>
            <ac:inkMk id="30" creationId="{029C5CA3-A301-4508-5824-442DFA558AF8}"/>
          </ac:inkMkLst>
        </pc:inkChg>
        <pc:inkChg chg="add mod">
          <ac:chgData name="MADHU SHIVAM E" userId="dfe87a1a8ac646b6" providerId="LiveId" clId="{6FA750CD-4730-4170-A976-3EFFCB45E98A}" dt="2025-05-04T05:05:49.861" v="440"/>
          <ac:inkMkLst>
            <pc:docMk/>
            <pc:sldMk cId="981517304" sldId="266"/>
            <ac:inkMk id="32" creationId="{2E74D2FD-A9AF-60DB-B9E8-FA89276C8244}"/>
          </ac:inkMkLst>
        </pc:inkChg>
        <pc:inkChg chg="add mod">
          <ac:chgData name="MADHU SHIVAM E" userId="dfe87a1a8ac646b6" providerId="LiveId" clId="{6FA750CD-4730-4170-A976-3EFFCB45E98A}" dt="2025-05-04T05:05:49.861" v="440"/>
          <ac:inkMkLst>
            <pc:docMk/>
            <pc:sldMk cId="981517304" sldId="266"/>
            <ac:inkMk id="33" creationId="{22D81E8F-A8FC-4DE3-69DA-A6BFE377C9F1}"/>
          </ac:inkMkLst>
        </pc:inkChg>
        <pc:inkChg chg="add mod">
          <ac:chgData name="MADHU SHIVAM E" userId="dfe87a1a8ac646b6" providerId="LiveId" clId="{6FA750CD-4730-4170-A976-3EFFCB45E98A}" dt="2025-05-04T05:05:49.861" v="440"/>
          <ac:inkMkLst>
            <pc:docMk/>
            <pc:sldMk cId="981517304" sldId="266"/>
            <ac:inkMk id="34" creationId="{07A37AF9-1A22-969B-BE78-26804C9705AD}"/>
          </ac:inkMkLst>
        </pc:inkChg>
        <pc:inkChg chg="add mod">
          <ac:chgData name="MADHU SHIVAM E" userId="dfe87a1a8ac646b6" providerId="LiveId" clId="{6FA750CD-4730-4170-A976-3EFFCB45E98A}" dt="2025-05-04T05:05:21.997" v="421"/>
          <ac:inkMkLst>
            <pc:docMk/>
            <pc:sldMk cId="981517304" sldId="266"/>
            <ac:inkMk id="36" creationId="{7CEF54D3-5697-6E23-DF2D-CF5BE7256ADB}"/>
          </ac:inkMkLst>
        </pc:inkChg>
        <pc:inkChg chg="add mod">
          <ac:chgData name="MADHU SHIVAM E" userId="dfe87a1a8ac646b6" providerId="LiveId" clId="{6FA750CD-4730-4170-A976-3EFFCB45E98A}" dt="2025-05-04T06:00:35.461" v="615"/>
          <ac:inkMkLst>
            <pc:docMk/>
            <pc:sldMk cId="981517304" sldId="266"/>
            <ac:inkMk id="37" creationId="{F7CB8460-E135-A82E-144B-C4BED9ECBF33}"/>
          </ac:inkMkLst>
        </pc:inkChg>
        <pc:inkChg chg="add mod">
          <ac:chgData name="MADHU SHIVAM E" userId="dfe87a1a8ac646b6" providerId="LiveId" clId="{6FA750CD-4730-4170-A976-3EFFCB45E98A}" dt="2025-05-04T05:05:27.115" v="423"/>
          <ac:inkMkLst>
            <pc:docMk/>
            <pc:sldMk cId="981517304" sldId="266"/>
            <ac:inkMk id="38" creationId="{AEB90F18-3AB0-8952-A079-20EC3084A8BE}"/>
          </ac:inkMkLst>
        </pc:inkChg>
        <pc:inkChg chg="add mod">
          <ac:chgData name="MADHU SHIVAM E" userId="dfe87a1a8ac646b6" providerId="LiveId" clId="{6FA750CD-4730-4170-A976-3EFFCB45E98A}" dt="2025-05-04T05:05:27.115" v="423"/>
          <ac:inkMkLst>
            <pc:docMk/>
            <pc:sldMk cId="981517304" sldId="266"/>
            <ac:inkMk id="40" creationId="{B1E9A05C-D785-2008-1F1B-BDAB0213E95C}"/>
          </ac:inkMkLst>
        </pc:inkChg>
        <pc:inkChg chg="add mod">
          <ac:chgData name="MADHU SHIVAM E" userId="dfe87a1a8ac646b6" providerId="LiveId" clId="{6FA750CD-4730-4170-A976-3EFFCB45E98A}" dt="2025-05-04T05:59:27.331" v="581"/>
          <ac:inkMkLst>
            <pc:docMk/>
            <pc:sldMk cId="981517304" sldId="266"/>
            <ac:inkMk id="41" creationId="{50A75DBC-6E19-1C9D-F081-82CC7A8ABB74}"/>
          </ac:inkMkLst>
        </pc:inkChg>
        <pc:inkChg chg="add mod">
          <ac:chgData name="MADHU SHIVAM E" userId="dfe87a1a8ac646b6" providerId="LiveId" clId="{6FA750CD-4730-4170-A976-3EFFCB45E98A}" dt="2025-05-04T05:05:49.861" v="440"/>
          <ac:inkMkLst>
            <pc:docMk/>
            <pc:sldMk cId="981517304" sldId="266"/>
            <ac:inkMk id="42" creationId="{1E0C0AF8-26EE-BE7F-7DF3-3611FC353E08}"/>
          </ac:inkMkLst>
        </pc:inkChg>
        <pc:inkChg chg="add del mod topLvl">
          <ac:chgData name="MADHU SHIVAM E" userId="dfe87a1a8ac646b6" providerId="LiveId" clId="{6FA750CD-4730-4170-A976-3EFFCB45E98A}" dt="2025-05-04T05:50:43.886" v="468" actId="478"/>
          <ac:inkMkLst>
            <pc:docMk/>
            <pc:sldMk cId="981517304" sldId="266"/>
            <ac:inkMk id="43" creationId="{1CCEDC60-F8CB-FA84-20B2-FCCCAFC11EEC}"/>
          </ac:inkMkLst>
        </pc:inkChg>
        <pc:inkChg chg="add mod">
          <ac:chgData name="MADHU SHIVAM E" userId="dfe87a1a8ac646b6" providerId="LiveId" clId="{6FA750CD-4730-4170-A976-3EFFCB45E98A}" dt="2025-05-04T05:59:27.331" v="581"/>
          <ac:inkMkLst>
            <pc:docMk/>
            <pc:sldMk cId="981517304" sldId="266"/>
            <ac:inkMk id="44" creationId="{18A0FA96-EF17-D452-91DE-DCDD9F05FA3D}"/>
          </ac:inkMkLst>
        </pc:inkChg>
        <pc:inkChg chg="add mod">
          <ac:chgData name="MADHU SHIVAM E" userId="dfe87a1a8ac646b6" providerId="LiveId" clId="{6FA750CD-4730-4170-A976-3EFFCB45E98A}" dt="2025-05-04T05:05:38.805" v="434"/>
          <ac:inkMkLst>
            <pc:docMk/>
            <pc:sldMk cId="981517304" sldId="266"/>
            <ac:inkMk id="45" creationId="{C220D1B3-0A55-B0F6-8CE6-4511CD3280FF}"/>
          </ac:inkMkLst>
        </pc:inkChg>
        <pc:inkChg chg="add mod">
          <ac:chgData name="MADHU SHIVAM E" userId="dfe87a1a8ac646b6" providerId="LiveId" clId="{6FA750CD-4730-4170-A976-3EFFCB45E98A}" dt="2025-05-04T05:05:38.805" v="434"/>
          <ac:inkMkLst>
            <pc:docMk/>
            <pc:sldMk cId="981517304" sldId="266"/>
            <ac:inkMk id="46" creationId="{1EC4C7E7-D36B-B132-4FC9-311E144600C9}"/>
          </ac:inkMkLst>
        </pc:inkChg>
        <pc:inkChg chg="add mod">
          <ac:chgData name="MADHU SHIVAM E" userId="dfe87a1a8ac646b6" providerId="LiveId" clId="{6FA750CD-4730-4170-A976-3EFFCB45E98A}" dt="2025-05-04T06:02:07.603" v="654"/>
          <ac:inkMkLst>
            <pc:docMk/>
            <pc:sldMk cId="981517304" sldId="266"/>
            <ac:inkMk id="47" creationId="{C3784D73-96F4-0F5B-E733-8FD9E90C3C86}"/>
          </ac:inkMkLst>
        </pc:inkChg>
        <pc:inkChg chg="add mod">
          <ac:chgData name="MADHU SHIVAM E" userId="dfe87a1a8ac646b6" providerId="LiveId" clId="{6FA750CD-4730-4170-A976-3EFFCB45E98A}" dt="2025-05-04T05:05:38.805" v="434"/>
          <ac:inkMkLst>
            <pc:docMk/>
            <pc:sldMk cId="981517304" sldId="266"/>
            <ac:inkMk id="48" creationId="{27A60C9D-783B-4086-BE23-28B20DCC19E2}"/>
          </ac:inkMkLst>
        </pc:inkChg>
        <pc:inkChg chg="add mod">
          <ac:chgData name="MADHU SHIVAM E" userId="dfe87a1a8ac646b6" providerId="LiveId" clId="{6FA750CD-4730-4170-A976-3EFFCB45E98A}" dt="2025-05-04T05:05:38.805" v="434"/>
          <ac:inkMkLst>
            <pc:docMk/>
            <pc:sldMk cId="981517304" sldId="266"/>
            <ac:inkMk id="49" creationId="{D39D0713-AD5D-9F49-983D-743F2ADAC789}"/>
          </ac:inkMkLst>
        </pc:inkChg>
        <pc:inkChg chg="add mod">
          <ac:chgData name="MADHU SHIVAM E" userId="dfe87a1a8ac646b6" providerId="LiveId" clId="{6FA750CD-4730-4170-A976-3EFFCB45E98A}" dt="2025-05-04T05:05:38.805" v="434"/>
          <ac:inkMkLst>
            <pc:docMk/>
            <pc:sldMk cId="981517304" sldId="266"/>
            <ac:inkMk id="50" creationId="{241308B8-7038-87F0-89DF-70B442AFC747}"/>
          </ac:inkMkLst>
        </pc:inkChg>
        <pc:inkChg chg="add mod">
          <ac:chgData name="MADHU SHIVAM E" userId="dfe87a1a8ac646b6" providerId="LiveId" clId="{6FA750CD-4730-4170-A976-3EFFCB45E98A}" dt="2025-05-04T05:05:38.805" v="434"/>
          <ac:inkMkLst>
            <pc:docMk/>
            <pc:sldMk cId="981517304" sldId="266"/>
            <ac:inkMk id="51" creationId="{A28EEF32-CF89-36A3-8EF9-25E02C88A891}"/>
          </ac:inkMkLst>
        </pc:inkChg>
        <pc:inkChg chg="add mod">
          <ac:chgData name="MADHU SHIVAM E" userId="dfe87a1a8ac646b6" providerId="LiveId" clId="{6FA750CD-4730-4170-A976-3EFFCB45E98A}" dt="2025-05-04T05:05:46.246" v="438"/>
          <ac:inkMkLst>
            <pc:docMk/>
            <pc:sldMk cId="981517304" sldId="266"/>
            <ac:inkMk id="53" creationId="{02AF5FED-D4EE-D19F-E4FD-FD2AD3FC9FFF}"/>
          </ac:inkMkLst>
        </pc:inkChg>
        <pc:inkChg chg="add mod">
          <ac:chgData name="MADHU SHIVAM E" userId="dfe87a1a8ac646b6" providerId="LiveId" clId="{6FA750CD-4730-4170-A976-3EFFCB45E98A}" dt="2025-05-04T05:05:49.861" v="440"/>
          <ac:inkMkLst>
            <pc:docMk/>
            <pc:sldMk cId="981517304" sldId="266"/>
            <ac:inkMk id="55" creationId="{E5C12174-ABAD-5887-8E66-0410FD5BBE15}"/>
          </ac:inkMkLst>
        </pc:inkChg>
        <pc:inkChg chg="add mod">
          <ac:chgData name="MADHU SHIVAM E" userId="dfe87a1a8ac646b6" providerId="LiveId" clId="{6FA750CD-4730-4170-A976-3EFFCB45E98A}" dt="2025-05-04T06:02:07.603" v="654"/>
          <ac:inkMkLst>
            <pc:docMk/>
            <pc:sldMk cId="981517304" sldId="266"/>
            <ac:inkMk id="56" creationId="{E3DB9050-9C96-9A7B-918A-6078CCBD3BD5}"/>
          </ac:inkMkLst>
        </pc:inkChg>
        <pc:inkChg chg="add del">
          <ac:chgData name="MADHU SHIVAM E" userId="dfe87a1a8ac646b6" providerId="LiveId" clId="{6FA750CD-4730-4170-A976-3EFFCB45E98A}" dt="2025-05-04T05:50:43.886" v="468" actId="478"/>
          <ac:inkMkLst>
            <pc:docMk/>
            <pc:sldMk cId="981517304" sldId="266"/>
            <ac:inkMk id="57" creationId="{DCDD8CF5-312F-FB6D-1B52-A00550B105A0}"/>
          </ac:inkMkLst>
        </pc:inkChg>
        <pc:inkChg chg="add del">
          <ac:chgData name="MADHU SHIVAM E" userId="dfe87a1a8ac646b6" providerId="LiveId" clId="{6FA750CD-4730-4170-A976-3EFFCB45E98A}" dt="2025-05-04T05:50:54.363" v="469" actId="478"/>
          <ac:inkMkLst>
            <pc:docMk/>
            <pc:sldMk cId="981517304" sldId="266"/>
            <ac:inkMk id="59" creationId="{C08578F2-FC9E-B936-EDD9-DB9A72084C47}"/>
          </ac:inkMkLst>
        </pc:inkChg>
        <pc:inkChg chg="add mod">
          <ac:chgData name="MADHU SHIVAM E" userId="dfe87a1a8ac646b6" providerId="LiveId" clId="{6FA750CD-4730-4170-A976-3EFFCB45E98A}" dt="2025-05-04T06:02:07.603" v="654"/>
          <ac:inkMkLst>
            <pc:docMk/>
            <pc:sldMk cId="981517304" sldId="266"/>
            <ac:inkMk id="61" creationId="{BFB6E2A2-921F-58A8-0061-AA2F119DC3EE}"/>
          </ac:inkMkLst>
        </pc:inkChg>
        <pc:inkChg chg="add mod">
          <ac:chgData name="MADHU SHIVAM E" userId="dfe87a1a8ac646b6" providerId="LiveId" clId="{6FA750CD-4730-4170-A976-3EFFCB45E98A}" dt="2025-05-04T06:02:07.603" v="654"/>
          <ac:inkMkLst>
            <pc:docMk/>
            <pc:sldMk cId="981517304" sldId="266"/>
            <ac:inkMk id="62" creationId="{68093DEF-F43F-CDD2-EC30-3C921E78C2F9}"/>
          </ac:inkMkLst>
        </pc:inkChg>
        <pc:inkChg chg="add mod">
          <ac:chgData name="MADHU SHIVAM E" userId="dfe87a1a8ac646b6" providerId="LiveId" clId="{6FA750CD-4730-4170-A976-3EFFCB45E98A}" dt="2025-05-04T06:02:07.603" v="654"/>
          <ac:inkMkLst>
            <pc:docMk/>
            <pc:sldMk cId="981517304" sldId="266"/>
            <ac:inkMk id="64" creationId="{C070E4AB-BB69-BA33-A26D-17FAC84E6A5D}"/>
          </ac:inkMkLst>
        </pc:inkChg>
        <pc:inkChg chg="add">
          <ac:chgData name="MADHU SHIVAM E" userId="dfe87a1a8ac646b6" providerId="LiveId" clId="{6FA750CD-4730-4170-A976-3EFFCB45E98A}" dt="2025-05-04T05:59:50.161" v="589" actId="9405"/>
          <ac:inkMkLst>
            <pc:docMk/>
            <pc:sldMk cId="981517304" sldId="266"/>
            <ac:inkMk id="66" creationId="{76BC5411-E3CB-4174-87C8-39EBA2A5FA3C}"/>
          </ac:inkMkLst>
        </pc:inkChg>
        <pc:inkChg chg="add del mod">
          <ac:chgData name="MADHU SHIVAM E" userId="dfe87a1a8ac646b6" providerId="LiveId" clId="{6FA750CD-4730-4170-A976-3EFFCB45E98A}" dt="2025-05-04T06:00:36.499" v="623" actId="9405"/>
          <ac:inkMkLst>
            <pc:docMk/>
            <pc:sldMk cId="981517304" sldId="266"/>
            <ac:inkMk id="67" creationId="{EC7675F8-0936-98EF-4F6E-5B69EF042CE2}"/>
          </ac:inkMkLst>
        </pc:inkChg>
        <pc:inkChg chg="add del mod">
          <ac:chgData name="MADHU SHIVAM E" userId="dfe87a1a8ac646b6" providerId="LiveId" clId="{6FA750CD-4730-4170-A976-3EFFCB45E98A}" dt="2025-05-04T06:00:36.333" v="622"/>
          <ac:inkMkLst>
            <pc:docMk/>
            <pc:sldMk cId="981517304" sldId="266"/>
            <ac:inkMk id="68" creationId="{1DD3C31B-6014-78CC-E2CA-5A8CA8115C75}"/>
          </ac:inkMkLst>
        </pc:inkChg>
        <pc:inkChg chg="add del mod">
          <ac:chgData name="MADHU SHIVAM E" userId="dfe87a1a8ac646b6" providerId="LiveId" clId="{6FA750CD-4730-4170-A976-3EFFCB45E98A}" dt="2025-05-04T06:00:36.146" v="620"/>
          <ac:inkMkLst>
            <pc:docMk/>
            <pc:sldMk cId="981517304" sldId="266"/>
            <ac:inkMk id="70" creationId="{6AD3D6C5-0672-7D0C-BB21-6ADBF6D5C1C7}"/>
          </ac:inkMkLst>
        </pc:inkChg>
        <pc:inkChg chg="add del mod">
          <ac:chgData name="MADHU SHIVAM E" userId="dfe87a1a8ac646b6" providerId="LiveId" clId="{6FA750CD-4730-4170-A976-3EFFCB45E98A}" dt="2025-05-04T06:00:35.933" v="618"/>
          <ac:inkMkLst>
            <pc:docMk/>
            <pc:sldMk cId="981517304" sldId="266"/>
            <ac:inkMk id="72" creationId="{CE5F4E4A-FDD6-0ECB-784E-71759B246486}"/>
          </ac:inkMkLst>
        </pc:inkChg>
        <pc:inkChg chg="add del">
          <ac:chgData name="MADHU SHIVAM E" userId="dfe87a1a8ac646b6" providerId="LiveId" clId="{6FA750CD-4730-4170-A976-3EFFCB45E98A}" dt="2025-05-04T06:00:35.695" v="616" actId="9405"/>
          <ac:inkMkLst>
            <pc:docMk/>
            <pc:sldMk cId="981517304" sldId="266"/>
            <ac:inkMk id="74" creationId="{AD47F302-0CB3-0B04-4CED-CB0D7CB1C269}"/>
          </ac:inkMkLst>
        </pc:inkChg>
        <pc:inkChg chg="add del mod">
          <ac:chgData name="MADHU SHIVAM E" userId="dfe87a1a8ac646b6" providerId="LiveId" clId="{6FA750CD-4730-4170-A976-3EFFCB45E98A}" dt="2025-05-04T06:00:35.460" v="614" actId="9405"/>
          <ac:inkMkLst>
            <pc:docMk/>
            <pc:sldMk cId="981517304" sldId="266"/>
            <ac:inkMk id="75" creationId="{5EA56DB6-7630-CDCB-43CD-67C7B3EE86E3}"/>
          </ac:inkMkLst>
        </pc:inkChg>
        <pc:inkChg chg="add del mod">
          <ac:chgData name="MADHU SHIVAM E" userId="dfe87a1a8ac646b6" providerId="LiveId" clId="{6FA750CD-4730-4170-A976-3EFFCB45E98A}" dt="2025-05-04T06:00:35.264" v="613" actId="9405"/>
          <ac:inkMkLst>
            <pc:docMk/>
            <pc:sldMk cId="981517304" sldId="266"/>
            <ac:inkMk id="77" creationId="{004AE08D-06D6-53FA-F283-8605365C7391}"/>
          </ac:inkMkLst>
        </pc:inkChg>
        <pc:inkChg chg="add del mod">
          <ac:chgData name="MADHU SHIVAM E" userId="dfe87a1a8ac646b6" providerId="LiveId" clId="{6FA750CD-4730-4170-A976-3EFFCB45E98A}" dt="2025-05-04T06:00:35.085" v="612"/>
          <ac:inkMkLst>
            <pc:docMk/>
            <pc:sldMk cId="981517304" sldId="266"/>
            <ac:inkMk id="78" creationId="{2D25F28C-C6DA-5B89-57D9-E738EF08D1FE}"/>
          </ac:inkMkLst>
        </pc:inkChg>
        <pc:inkChg chg="add del">
          <ac:chgData name="MADHU SHIVAM E" userId="dfe87a1a8ac646b6" providerId="LiveId" clId="{6FA750CD-4730-4170-A976-3EFFCB45E98A}" dt="2025-05-04T06:00:20.366" v="604" actId="9405"/>
          <ac:inkMkLst>
            <pc:docMk/>
            <pc:sldMk cId="981517304" sldId="266"/>
            <ac:inkMk id="80" creationId="{596B2587-DAF3-B09D-865A-DEF97DBAB18E}"/>
          </ac:inkMkLst>
        </pc:inkChg>
        <pc:inkChg chg="add del">
          <ac:chgData name="MADHU SHIVAM E" userId="dfe87a1a8ac646b6" providerId="LiveId" clId="{6FA750CD-4730-4170-A976-3EFFCB45E98A}" dt="2025-05-04T06:00:24.309" v="606" actId="9405"/>
          <ac:inkMkLst>
            <pc:docMk/>
            <pc:sldMk cId="981517304" sldId="266"/>
            <ac:inkMk id="81" creationId="{BE7A7A40-A656-C2FE-CD84-E726F0F4C78F}"/>
          </ac:inkMkLst>
        </pc:inkChg>
        <pc:inkChg chg="add del">
          <ac:chgData name="MADHU SHIVAM E" userId="dfe87a1a8ac646b6" providerId="LiveId" clId="{6FA750CD-4730-4170-A976-3EFFCB45E98A}" dt="2025-05-04T06:00:34.877" v="610" actId="9405"/>
          <ac:inkMkLst>
            <pc:docMk/>
            <pc:sldMk cId="981517304" sldId="266"/>
            <ac:inkMk id="82" creationId="{FE95A246-8B3C-42DD-3F61-84FD8CFBBA61}"/>
          </ac:inkMkLst>
        </pc:inkChg>
        <pc:inkChg chg="add del">
          <ac:chgData name="MADHU SHIVAM E" userId="dfe87a1a8ac646b6" providerId="LiveId" clId="{6FA750CD-4730-4170-A976-3EFFCB45E98A}" dt="2025-05-04T06:00:34.660" v="609" actId="9405"/>
          <ac:inkMkLst>
            <pc:docMk/>
            <pc:sldMk cId="981517304" sldId="266"/>
            <ac:inkMk id="83" creationId="{07DF042A-74D5-669E-68B8-9B76A4542096}"/>
          </ac:inkMkLst>
        </pc:inkChg>
        <pc:inkChg chg="add">
          <ac:chgData name="MADHU SHIVAM E" userId="dfe87a1a8ac646b6" providerId="LiveId" clId="{6FA750CD-4730-4170-A976-3EFFCB45E98A}" dt="2025-05-04T06:00:39.500" v="624" actId="9405"/>
          <ac:inkMkLst>
            <pc:docMk/>
            <pc:sldMk cId="981517304" sldId="266"/>
            <ac:inkMk id="84" creationId="{135309E7-6E13-C9D6-79E2-41114C6B8625}"/>
          </ac:inkMkLst>
        </pc:inkChg>
        <pc:inkChg chg="add">
          <ac:chgData name="MADHU SHIVAM E" userId="dfe87a1a8ac646b6" providerId="LiveId" clId="{6FA750CD-4730-4170-A976-3EFFCB45E98A}" dt="2025-05-04T06:01:18.176" v="636" actId="9405"/>
          <ac:inkMkLst>
            <pc:docMk/>
            <pc:sldMk cId="981517304" sldId="266"/>
            <ac:inkMk id="85" creationId="{8719B820-931E-FCFD-5F80-81BDA950DE91}"/>
          </ac:inkMkLst>
        </pc:inkChg>
        <pc:inkChg chg="add mod">
          <ac:chgData name="MADHU SHIVAM E" userId="dfe87a1a8ac646b6" providerId="LiveId" clId="{6FA750CD-4730-4170-A976-3EFFCB45E98A}" dt="2025-05-04T06:02:07.603" v="654"/>
          <ac:inkMkLst>
            <pc:docMk/>
            <pc:sldMk cId="981517304" sldId="266"/>
            <ac:inkMk id="86" creationId="{BD33CB39-48C7-C2E7-2B42-4EED5B712D3C}"/>
          </ac:inkMkLst>
        </pc:inkChg>
        <pc:inkChg chg="add mod">
          <ac:chgData name="MADHU SHIVAM E" userId="dfe87a1a8ac646b6" providerId="LiveId" clId="{6FA750CD-4730-4170-A976-3EFFCB45E98A}" dt="2025-05-04T06:01:46.428" v="652"/>
          <ac:inkMkLst>
            <pc:docMk/>
            <pc:sldMk cId="981517304" sldId="266"/>
            <ac:inkMk id="87" creationId="{653AB069-A99B-7AC5-B025-44F24F16ED92}"/>
          </ac:inkMkLst>
        </pc:inkChg>
        <pc:inkChg chg="add mod">
          <ac:chgData name="MADHU SHIVAM E" userId="dfe87a1a8ac646b6" providerId="LiveId" clId="{6FA750CD-4730-4170-A976-3EFFCB45E98A}" dt="2025-05-04T06:02:07.603" v="654"/>
          <ac:inkMkLst>
            <pc:docMk/>
            <pc:sldMk cId="981517304" sldId="266"/>
            <ac:inkMk id="89" creationId="{114EA0DA-7855-3B08-9DC2-FDF70B4BB755}"/>
          </ac:inkMkLst>
        </pc:inkChg>
        <pc:inkChg chg="add">
          <ac:chgData name="MADHU SHIVAM E" userId="dfe87a1a8ac646b6" providerId="LiveId" clId="{6FA750CD-4730-4170-A976-3EFFCB45E98A}" dt="2025-05-04T06:02:18.250" v="655" actId="9405"/>
          <ac:inkMkLst>
            <pc:docMk/>
            <pc:sldMk cId="981517304" sldId="266"/>
            <ac:inkMk id="91" creationId="{0F0BF2BC-D9E4-70B8-C406-C95DD6E023A0}"/>
          </ac:inkMkLst>
        </pc:inkChg>
        <pc:inkChg chg="add mod">
          <ac:chgData name="MADHU SHIVAM E" userId="dfe87a1a8ac646b6" providerId="LiveId" clId="{6FA750CD-4730-4170-A976-3EFFCB45E98A}" dt="2025-05-04T06:02:29.534" v="661"/>
          <ac:inkMkLst>
            <pc:docMk/>
            <pc:sldMk cId="981517304" sldId="266"/>
            <ac:inkMk id="92" creationId="{2E2C537E-EE90-280E-3D45-AE3A784516B8}"/>
          </ac:inkMkLst>
        </pc:inkChg>
        <pc:inkChg chg="add mod">
          <ac:chgData name="MADHU SHIVAM E" userId="dfe87a1a8ac646b6" providerId="LiveId" clId="{6FA750CD-4730-4170-A976-3EFFCB45E98A}" dt="2025-05-04T06:02:29.534" v="661"/>
          <ac:inkMkLst>
            <pc:docMk/>
            <pc:sldMk cId="981517304" sldId="266"/>
            <ac:inkMk id="93" creationId="{2977C55C-89E6-396E-B58E-BA1296CD0043}"/>
          </ac:inkMkLst>
        </pc:inkChg>
        <pc:inkChg chg="add mod">
          <ac:chgData name="MADHU SHIVAM E" userId="dfe87a1a8ac646b6" providerId="LiveId" clId="{6FA750CD-4730-4170-A976-3EFFCB45E98A}" dt="2025-05-04T06:02:29.534" v="661"/>
          <ac:inkMkLst>
            <pc:docMk/>
            <pc:sldMk cId="981517304" sldId="266"/>
            <ac:inkMk id="95" creationId="{F6ECF651-47E9-EC1D-56D2-11641FA77E08}"/>
          </ac:inkMkLst>
        </pc:inkChg>
        <pc:inkChg chg="add mod">
          <ac:chgData name="MADHU SHIVAM E" userId="dfe87a1a8ac646b6" providerId="LiveId" clId="{6FA750CD-4730-4170-A976-3EFFCB45E98A}" dt="2025-05-04T06:02:31.459" v="664"/>
          <ac:inkMkLst>
            <pc:docMk/>
            <pc:sldMk cId="981517304" sldId="266"/>
            <ac:inkMk id="96" creationId="{7952BE41-85B9-717E-F6BF-C78A82E04B27}"/>
          </ac:inkMkLst>
        </pc:inkChg>
        <pc:inkChg chg="add mod">
          <ac:chgData name="MADHU SHIVAM E" userId="dfe87a1a8ac646b6" providerId="LiveId" clId="{6FA750CD-4730-4170-A976-3EFFCB45E98A}" dt="2025-05-04T06:02:31.459" v="664"/>
          <ac:inkMkLst>
            <pc:docMk/>
            <pc:sldMk cId="981517304" sldId="266"/>
            <ac:inkMk id="98" creationId="{D707954A-C2D6-219B-EBE3-12B470396304}"/>
          </ac:inkMkLst>
        </pc:inkChg>
        <pc:inkChg chg="add mod">
          <ac:chgData name="MADHU SHIVAM E" userId="dfe87a1a8ac646b6" providerId="LiveId" clId="{6FA750CD-4730-4170-A976-3EFFCB45E98A}" dt="2025-05-04T06:02:31.459" v="664"/>
          <ac:inkMkLst>
            <pc:docMk/>
            <pc:sldMk cId="981517304" sldId="266"/>
            <ac:inkMk id="99" creationId="{F3B9B70D-13E4-12A4-C098-6CD537B01834}"/>
          </ac:inkMkLst>
        </pc:inkChg>
        <pc:inkChg chg="add">
          <ac:chgData name="MADHU SHIVAM E" userId="dfe87a1a8ac646b6" providerId="LiveId" clId="{6FA750CD-4730-4170-A976-3EFFCB45E98A}" dt="2025-05-04T06:02:32.081" v="665" actId="9405"/>
          <ac:inkMkLst>
            <pc:docMk/>
            <pc:sldMk cId="981517304" sldId="266"/>
            <ac:inkMk id="101" creationId="{0066FBC1-BA5F-5D9B-B656-AA8BD1B079D0}"/>
          </ac:inkMkLst>
        </pc:inkChg>
        <pc:inkChg chg="add">
          <ac:chgData name="MADHU SHIVAM E" userId="dfe87a1a8ac646b6" providerId="LiveId" clId="{6FA750CD-4730-4170-A976-3EFFCB45E98A}" dt="2025-05-04T06:02:32.957" v="666" actId="9405"/>
          <ac:inkMkLst>
            <pc:docMk/>
            <pc:sldMk cId="981517304" sldId="266"/>
            <ac:inkMk id="102" creationId="{26101F6F-9DA0-51C9-645E-49D48E7B6328}"/>
          </ac:inkMkLst>
        </pc:inkChg>
        <pc:inkChg chg="add">
          <ac:chgData name="MADHU SHIVAM E" userId="dfe87a1a8ac646b6" providerId="LiveId" clId="{6FA750CD-4730-4170-A976-3EFFCB45E98A}" dt="2025-05-04T06:02:34.124" v="667" actId="9405"/>
          <ac:inkMkLst>
            <pc:docMk/>
            <pc:sldMk cId="981517304" sldId="266"/>
            <ac:inkMk id="103" creationId="{2D884D67-0A4C-E19D-E7C2-3FF6426EF104}"/>
          </ac:inkMkLst>
        </pc:inkChg>
        <pc:inkChg chg="add">
          <ac:chgData name="MADHU SHIVAM E" userId="dfe87a1a8ac646b6" providerId="LiveId" clId="{6FA750CD-4730-4170-A976-3EFFCB45E98A}" dt="2025-05-04T06:02:35.735" v="668" actId="9405"/>
          <ac:inkMkLst>
            <pc:docMk/>
            <pc:sldMk cId="981517304" sldId="266"/>
            <ac:inkMk id="104" creationId="{2FD54625-0924-7166-4114-9CB9E03A9A2C}"/>
          </ac:inkMkLst>
        </pc:inkChg>
        <pc:inkChg chg="add mod">
          <ac:chgData name="MADHU SHIVAM E" userId="dfe87a1a8ac646b6" providerId="LiveId" clId="{6FA750CD-4730-4170-A976-3EFFCB45E98A}" dt="2025-05-04T06:02:46.601" v="675"/>
          <ac:inkMkLst>
            <pc:docMk/>
            <pc:sldMk cId="981517304" sldId="266"/>
            <ac:inkMk id="105" creationId="{8B628395-C812-F6EF-B1C1-7DBDB119685C}"/>
          </ac:inkMkLst>
        </pc:inkChg>
        <pc:inkChg chg="add mod">
          <ac:chgData name="MADHU SHIVAM E" userId="dfe87a1a8ac646b6" providerId="LiveId" clId="{6FA750CD-4730-4170-A976-3EFFCB45E98A}" dt="2025-05-04T06:02:46.601" v="675"/>
          <ac:inkMkLst>
            <pc:docMk/>
            <pc:sldMk cId="981517304" sldId="266"/>
            <ac:inkMk id="106" creationId="{BA0932B1-8633-9064-7120-358F8B527F70}"/>
          </ac:inkMkLst>
        </pc:inkChg>
        <pc:inkChg chg="add mod">
          <ac:chgData name="MADHU SHIVAM E" userId="dfe87a1a8ac646b6" providerId="LiveId" clId="{6FA750CD-4730-4170-A976-3EFFCB45E98A}" dt="2025-05-04T06:02:46.601" v="675"/>
          <ac:inkMkLst>
            <pc:docMk/>
            <pc:sldMk cId="981517304" sldId="266"/>
            <ac:inkMk id="107" creationId="{3EC6209E-F911-05AA-316F-F81D6A310D23}"/>
          </ac:inkMkLst>
        </pc:inkChg>
        <pc:inkChg chg="add mod">
          <ac:chgData name="MADHU SHIVAM E" userId="dfe87a1a8ac646b6" providerId="LiveId" clId="{6FA750CD-4730-4170-A976-3EFFCB45E98A}" dt="2025-05-04T06:02:46.601" v="675"/>
          <ac:inkMkLst>
            <pc:docMk/>
            <pc:sldMk cId="981517304" sldId="266"/>
            <ac:inkMk id="109" creationId="{C1BB069A-D61A-626D-E3DF-9C7C6293B1CE}"/>
          </ac:inkMkLst>
        </pc:inkChg>
        <pc:inkChg chg="add mod">
          <ac:chgData name="MADHU SHIVAM E" userId="dfe87a1a8ac646b6" providerId="LiveId" clId="{6FA750CD-4730-4170-A976-3EFFCB45E98A}" dt="2025-05-04T06:02:46.601" v="675"/>
          <ac:inkMkLst>
            <pc:docMk/>
            <pc:sldMk cId="981517304" sldId="266"/>
            <ac:inkMk id="110" creationId="{9F3AD796-ACB6-4CDB-2478-7031E50C780B}"/>
          </ac:inkMkLst>
        </pc:inkChg>
        <pc:inkChg chg="add">
          <ac:chgData name="MADHU SHIVAM E" userId="dfe87a1a8ac646b6" providerId="LiveId" clId="{6FA750CD-4730-4170-A976-3EFFCB45E98A}" dt="2025-05-04T06:02:48.486" v="676" actId="9405"/>
          <ac:inkMkLst>
            <pc:docMk/>
            <pc:sldMk cId="981517304" sldId="266"/>
            <ac:inkMk id="112" creationId="{B793C1B3-B167-1F36-6078-DF2428B10FA6}"/>
          </ac:inkMkLst>
        </pc:inkChg>
      </pc:sldChg>
      <pc:sldChg chg="delSp modSp new mod">
        <pc:chgData name="MADHU SHIVAM E" userId="dfe87a1a8ac646b6" providerId="LiveId" clId="{6FA750CD-4730-4170-A976-3EFFCB45E98A}" dt="2025-05-03T16:01:33.087" v="117" actId="20577"/>
        <pc:sldMkLst>
          <pc:docMk/>
          <pc:sldMk cId="2041574721" sldId="267"/>
        </pc:sldMkLst>
        <pc:spChg chg="del mod">
          <ac:chgData name="MADHU SHIVAM E" userId="dfe87a1a8ac646b6" providerId="LiveId" clId="{6FA750CD-4730-4170-A976-3EFFCB45E98A}" dt="2025-05-03T16:00:57.262" v="92" actId="478"/>
          <ac:spMkLst>
            <pc:docMk/>
            <pc:sldMk cId="2041574721" sldId="267"/>
            <ac:spMk id="2" creationId="{A52D70CC-98B5-E99D-49E6-257CE04AABEA}"/>
          </ac:spMkLst>
        </pc:spChg>
        <pc:spChg chg="mod">
          <ac:chgData name="MADHU SHIVAM E" userId="dfe87a1a8ac646b6" providerId="LiveId" clId="{6FA750CD-4730-4170-A976-3EFFCB45E98A}" dt="2025-05-03T16:01:33.087" v="117" actId="20577"/>
          <ac:spMkLst>
            <pc:docMk/>
            <pc:sldMk cId="2041574721" sldId="267"/>
            <ac:spMk id="3" creationId="{18CB9CAF-A7EE-70C6-E4F9-CD585D763408}"/>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4:08:46.909"/>
    </inkml:context>
    <inkml:brush xml:id="br0">
      <inkml:brushProperty name="width" value="0.035" units="cm"/>
      <inkml:brushProperty name="height" value="0.035" units="cm"/>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04.206"/>
    </inkml:context>
    <inkml:brush xml:id="br0">
      <inkml:brushProperty name="width" value="0.035" units="cm"/>
      <inkml:brushProperty name="height" value="0.035" units="cm"/>
      <inkml:brushProperty name="color" value="#004F8B"/>
    </inkml:brush>
  </inkml:definitions>
  <inkml:trace contextRef="#ctx0" brushRef="#br0">1 520 24575,'222'-37'0,"639"-74"-3802,15 33 4315,-784 71-398,745-6 3059,-640 26-3174,28 0 0,-88-7 0,-1 5 0,232 50 0,10 37 0,-65-33 0,-133-21 0,-12-2 0,249 32 0,-109-56 0,-103-7 0,-119-6 0,1-4 0,0-3 0,126-20 0,256-41 0,-196 30 0,-3-10 0,290-86 0,-513 117 0,0 3 0,68-5 0,97 7 0,-48 2 0,1126-11 0,-845 18 0,90-34 0,-381 19 0,1237-171 0,-967 119 0,-31 8 0,-273 41 0,1 5 0,170 7 0,-245 7 0,-1 1 0,65 17 0,-67-12 0,0-1 0,79 3 0,-95-9 0,0 0 0,34 9 0,-13-2 0,55 8 0,-7-1 0,162 8 0,-57-24 0,264 10 0,90 8 0,-327-5 0,-12 1 0,303-15 0,-512 1-114,1-1 1,-1 2-1,0-1 0,0 1 0,0 0 1,0 0-1,0 1 0,0 0 0,-1 0 1,1 1-1,12 6 0,-6 2-6712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25.426"/>
    </inkml:context>
    <inkml:brush xml:id="br0">
      <inkml:brushProperty name="width" value="0.035" units="cm"/>
      <inkml:brushProperty name="height" value="0.035" units="cm"/>
      <inkml:brushProperty name="color" value="#004F8B"/>
    </inkml:brush>
  </inkml:definitions>
  <inkml:trace contextRef="#ctx0" brushRef="#br0">1157 1012 24575,'0'7'0,"0"0"0,-1 0 0,0 0 0,0 0 0,0 0 0,-1 0 0,0-1 0,0 1 0,-1 0 0,0-1 0,0 0 0,-1 0 0,1 0 0,-1 0 0,-1 0 0,1-1 0,-1 0 0,0 0 0,0 0 0,0 0 0,-1-1 0,0 0 0,1 0 0,-1 0 0,-1-1 0,1 0 0,-1 0 0,1-1 0,-1 0 0,0 0 0,-9 1 0,-44 1 0,-83-6 0,45 0 0,82 0 0,0 0 0,0-2 0,0 0 0,0 0 0,1-1 0,-1-1 0,2-1 0,-27-15 0,-11-3 0,-246-85 0,277 104 0,1-2 0,0 0 0,0-1 0,-27-16 0,42 21 0,-1 0 0,1 0 0,0 0 0,0-1 0,1 1 0,-1-1 0,1 0 0,0-1 0,0 1 0,1-1 0,0 1 0,0-1 0,0 0 0,0 0 0,1-1 0,0 1 0,1 0 0,-3-14 0,2-48 0,2 0 0,3-1 0,4 1 0,18-84 0,-21 131 0,2 0 0,0 0 0,1 0 0,1 1 0,1 0 0,0 0 0,2 1 0,0 1 0,16-20 0,-17 26 0,1 0 0,0 1 0,0 0 0,1 1 0,1 0 0,0 1 0,0 0 0,0 1 0,1 1 0,1 0 0,-1 1 0,1 1 0,18-5 0,31-4 0,-1 2 0,1 4 0,113-1 0,-105 8 0,70 3 0,-132 0 0,0 0 0,0 0 0,0 1 0,0 0 0,0 1 0,-1 0 0,14 8 0,59 42 0,-73-45 0,1-1 0,-2 1 0,1 1 0,-1 0 0,11 17 0,-11-15 0,1 0 0,0 0 0,20 19 0,-10-14 0,-10-9 0,0 0 0,1 0 0,0-1 0,0 0 0,15 7 0,-16-10 0,1 1 0,-1 0 0,-1 1 0,1 0 0,-1 0 0,0 0 0,0 1 0,-1 1 0,0-1 0,11 16 0,-10-14 0,1 0 0,1-1 0,-1 0 0,2-1 0,-1 0 0,1 0 0,0-1 0,0 0 0,13 4 0,-9-3 0,1 0 0,-1 2 0,26 18 0,-37-23 0,0 0 0,0-1 0,0 2 0,0-1 0,-1 0 0,0 1 0,0 0 0,0 0 0,0 0 0,-1 0 0,0 0 0,0 0 0,0 0 0,-1 1 0,0-1 0,1 7 0,-2-8 0,0 1 0,0-1 0,-1 1 0,1-1 0,-1 1 0,0-1 0,0 1 0,-1-1 0,1 0 0,-1 1 0,0-1 0,0 0 0,-4 5 0,-6 8 0,-24 27 0,0 1 0,-102 144 0,132-180 24,0 0 0,-1 0 0,0-1 0,-14 14 0,17-19-138,0 1 0,0-1-1,-1-1 1,1 1 0,-1-1 0,1 0-1,-1 0 1,0 0 0,0-1 0,0 1-1,0-1 1,-6 0 0,-10 1-6712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38.498"/>
    </inkml:context>
    <inkml:brush xml:id="br0">
      <inkml:brushProperty name="width" value="0.035" units="cm"/>
      <inkml:brushProperty name="height" value="0.035" units="cm"/>
      <inkml:brushProperty name="color" value="#004F8B"/>
    </inkml:brush>
  </inkml:definitions>
  <inkml:trace contextRef="#ctx0" brushRef="#br0">1 1331 24575,'1161'-722'-4227,"-631"456"5381,-270 153-732,-25 11 1447,-127 55-1080,45-21-2161,-130 56-5454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50.159"/>
    </inkml:context>
    <inkml:brush xml:id="br0">
      <inkml:brushProperty name="width" value="0.035" units="cm"/>
      <inkml:brushProperty name="height" value="0.035" units="cm"/>
      <inkml:brushProperty name="color" value="#004F8B"/>
    </inkml:brush>
  </inkml:definitions>
  <inkml:trace contextRef="#ctx0" brushRef="#br0">0 1563 24575,'22'0'0,"0"-1"0,0 0 0,-1-2 0,1 0 0,-1-2 0,0 0 0,23-10 0,475-212 0,64-25 0,-522 230 0,147-57 0,-158 57 0,-2-2 0,53-36 0,211-129 0,-224 143 0,156-58 0,-175 80 0,-1-3 0,124-70 0,-183 91 0,-1 0 0,1 1 0,-1 0 0,1 0 0,0 1 0,0 0 0,0 0 0,0 1 0,1 1 0,-1-1 0,11 0 0,480-21 22,-154 11-278,736-40-985,5 31 960,-914 15 656,223-38 0,-223 21 631,-148 22-1006,1-1 0,-46 2 0,-55 4 0,-160-5 0,201-2-170,0-3-1,0-1 0,1-1 1,0-2-1,1-1 0,0-2 1,-35-20-1,42 20-6655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0:39.498"/>
    </inkml:context>
    <inkml:brush xml:id="br0">
      <inkml:brushProperty name="width" value="0.035" units="cm"/>
      <inkml:brushProperty name="height" value="0.035" units="cm"/>
      <inkml:brushProperty name="color" value="#004F8B"/>
    </inkml:brush>
  </inkml:definitions>
  <inkml:trace contextRef="#ctx0" brushRef="#br0">520 685 24575,'27'0'0,"-1"-2"0,37-7 0,-35 5 0,948-212-1235,117-19 1843,-702 150-592,195-28 595,278 93-611,-782 24 0,1 4 0,-1 3 0,115 32 0,254 48 0,-175-40 0,967 261-765,-616-132 728,-320-96 839,-237-67-802,-52-15 0,-1 2 0,1 0 0,0 1 0,-1 1 0,0 0 0,-1 2 0,1 0 0,15 10 0,28 26 0,51 41 0,-99-74 0,0 1 0,0 1 0,-1-1 0,-1 2 0,0-1 0,9 17 0,-16-22 0,1-1 0,-2 0 0,1 1 0,-1 0 0,0-1 0,-1 1 0,0 0 0,0 0 0,0 8 0,-2 10 0,-6 37 0,2-24 0,-16 130-293,-8-1-1,-8-2 0,-80 228 1,94-328 293,-3-2 0,-3 0 0,-3-2 0,-2-2 0,-3-1 0,-66 80 0,37-68 0,-3-4 0,-3-2 0,-3-4 0,-143 90 0,-356 160 0,391-223 0,-274 91 0,321-138 0,-2-5 0,-269 33 0,-81-51-881,-3-39-233,391 16 1066,-1398-109 48,1303 92-212,-686-88-359,670 71 1905,2-9-1,-244-90 0,396 117-1333,2-3 0,1-2 0,1-3 0,2-2 0,0-2 0,3-2 0,-48-44 0,-283-280 0,355 334 0,1-1 0,-38-55 0,51 66 0,1 0 0,1-1 0,0-1 0,1 1 0,1-1 0,1-1 0,-5-24 0,9 34 0,0-1 0,1 0 0,1 0 0,-1 0 0,1 0 0,1 0 0,0 0 0,0 1 0,1-1 0,0 1 0,5-12 0,8-10 0,31-47 0,-16 30 0,-19 25 0,-6 10 0,1-1 0,1 2 0,-1-1 0,2 1 0,-1 0 0,2 0 0,-1 1 0,2 1 0,-1-1 0,17-10 0,9-1 0,-1-2 0,-1-2 0,-1 0 0,-1-3 0,-2 0 0,-1-2 0,-1-1 0,-1-2 0,29-47 0,-47 62 0,-1-1 0,-1 0 0,0 0 0,-2 0 0,0-1 0,-1 0 0,1-30 0,0 18 0,75-724 0,-79 740-341,-1 0 0,-1-1-1,-3-23 1,-3 17-6485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18.175"/>
    </inkml:context>
    <inkml:brush xml:id="br0">
      <inkml:brushProperty name="width" value="0.035" units="cm"/>
      <inkml:brushProperty name="height" value="0.035" units="cm"/>
      <inkml:brushProperty name="color" value="#004F8B"/>
    </inkml:brush>
  </inkml:definitions>
  <inkml:trace contextRef="#ctx0" brushRef="#br0">0 569 24575,'675'1'-274,"713"-3"-357,-1242-5 582,0-7 1,-1-6-1,239-64 0,53-36 49,237-61 0,-511 143-12,190-55-560,-319 82-5935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26.645"/>
    </inkml:context>
    <inkml:brush xml:id="br0">
      <inkml:brushProperty name="width" value="0.035" units="cm"/>
      <inkml:brushProperty name="height" value="0.035" units="cm"/>
      <inkml:brushProperty name="color" value="#004F8B"/>
    </inkml:brush>
  </inkml:definitions>
  <inkml:trace contextRef="#ctx0" brushRef="#br0">1 1 24575,'3'41'0,"2"0"0,1 0 0,3 0 0,1-1 0,19 48 0,3 13 0,83 346 0,-106-418-455,1-1 0,25 50 0,-29-68-6371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28.845"/>
    </inkml:context>
    <inkml:brush xml:id="br0">
      <inkml:brushProperty name="width" value="0.035" units="cm"/>
      <inkml:brushProperty name="height" value="0.035" units="cm"/>
      <inkml:brushProperty name="color" value="#004F8B"/>
    </inkml:brush>
  </inkml:definitions>
  <inkml:trace contextRef="#ctx0" brushRef="#br0">0 713 24575,'10'-5'0,"12"-10"0,16-17 0,29-17 0,23-10 0,27-8 0,9-2 0,1 1 0,-7 3 0,-10 8 0,-19 9 0,-16 8 0,-15 6 0,-15 9 0,-13 4 0,-9 1 0,-8-1 0,-6 3-8191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31.865"/>
    </inkml:context>
    <inkml:brush xml:id="br0">
      <inkml:brushProperty name="width" value="0.035" units="cm"/>
      <inkml:brushProperty name="height" value="0.035" units="cm"/>
      <inkml:brushProperty name="color" value="#004F8B"/>
    </inkml:brush>
  </inkml:definitions>
  <inkml:trace contextRef="#ctx0" brushRef="#br0">1 1254 24575,'251'-118'0,"28"-15"0,221-155-356,315-161-375,-731 409 718,294-148 207,-331 160-653,-33 19-6367</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34.046"/>
    </inkml:context>
    <inkml:brush xml:id="br0">
      <inkml:brushProperty name="width" value="0.035" units="cm"/>
      <inkml:brushProperty name="height" value="0.035" units="cm"/>
      <inkml:brushProperty name="color" value="#004F8B"/>
    </inkml:brush>
  </inkml:definitions>
  <inkml:trace contextRef="#ctx0" brushRef="#br0">0 0 24575,'16'2'0,"-1"0"0,0 1 0,0 1 0,-1 0 0,1 1 0,26 13 0,6 2 0,-19-11 0,82 35 0,-96-37 0,0 1 0,0 0 0,-1 1 0,0 1 0,17 17 0,-25-23 0,1 1 0,-1-1 0,1 0 0,0-1 0,0 1 0,0-1 0,0 0 0,0-1 0,1 1 0,-1-1 0,1-1 0,0 1 0,7 0 0,10 0 0,0-1 0,35-3 0,-17 0 0,-41 2 0,41-5 0,-41 5 0,1 0 0,0-1 0,-1 1 0,1-1 0,-1 1 0,1-1 0,-1 0 0,1 0 0,-1 0 0,0 0 0,1 0 0,-1 0 0,0 0 0,0 0 0,0 0 0,1 0 0,-1-1 0,-1 1 0,1 0 0,0-1 0,0 1 0,0-2 0,-1 2 0,0 1 0,0-1 0,0 1 0,0 0 0,0-1 0,0 1 0,0-1 0,0 1 0,0 0 0,0-1 0,0 1 0,-1 0 0,1-1 0,0 1 0,0 0 0,0-1 0,-1 1 0,1 0 0,0-1 0,-1 1 0,1 0 0,0-1 0,0 1 0,-1 0 0,1 0 0,0 0 0,-1-1 0,1 1 0,-1 0 0,1 0 0,0 0 0,-1 0 0,1 0 0,0 0 0,-1 0 0,1-1 0,-1 1 0,1 0 0,0 0 0,-1 1 0,1-1 0,-1 0 0,1 0 0,0 0 0,-1 0 0,1 0 0,-1 0 0,1 0 0,0 1 0,-1-1 0,0 0 0,-22 8 0,13-1 0,0 1 0,0 1 0,1-1 0,0 2 0,1-1 0,0 1 0,0 1 0,1-1 0,0 1 0,1 0 0,1 1 0,-1-1 0,2 1 0,-6 21 0,1 3 0,2 0 0,2 0 0,-2 69 0,8 298 0,-3-439 63,-7-39 0,-1-6-1554,6 27-5335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44.982"/>
    </inkml:context>
    <inkml:brush xml:id="br0">
      <inkml:brushProperty name="width" value="0.035" units="cm"/>
      <inkml:brushProperty name="height" value="0.035" units="cm"/>
      <inkml:brushProperty name="color" value="#004F8B"/>
    </inkml:brush>
  </inkml:definitions>
  <inkml:trace contextRef="#ctx0" brushRef="#br0">33 1041 24575,'-1'0'0,"0"0"0,-1 1 0,1-1 0,-1 0 0,1 0 0,0 0 0,-1 0 0,1-1 0,-1 1 0,1 0 0,0-1 0,-1 1 0,1-1 0,0 1 0,-1-1 0,1 1 0,0-1 0,0 0 0,0 0 0,0 0 0,0 0 0,-1 0 0,0-1 0,2 1 0,0 1 0,0-1 0,0 1 0,0-1 0,0 1 0,0-1 0,0 1 0,1-1 0,-1 1 0,0-1 0,0 1 0,0 0 0,1-1 0,-1 1 0,0-1 0,0 1 0,1 0 0,-1-1 0,0 1 0,1-1 0,-1 1 0,0 0 0,1 0 0,0-1 0,22-10 0,53-11 0,0 4 0,81-8 0,163-5 0,-225 23 0,32-2 0,423-50 0,-347 27 0,218-41 0,-299 47 0,168-62 0,-93 23 0,238-49 0,212-8 0,-333 68 0,260-64 0,-517 109 0,0 3 0,0 2 0,86 5 0,55-4 0,-166-1 0,0-2 0,0-1 0,-1-1 0,39-17 0,-24 9 0,-18 6 15,22-7-1395,-28 14-5446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06.124"/>
    </inkml:context>
    <inkml:brush xml:id="br0">
      <inkml:brushProperty name="width" value="0.035" units="cm"/>
      <inkml:brushProperty name="height" value="0.035" units="cm"/>
      <inkml:brushProperty name="color" value="#004F8B"/>
    </inkml:brush>
  </inkml:definitions>
  <inkml:trace contextRef="#ctx0" brushRef="#br0">1 0 24575,'821'73'-2064,"934"0"1687,-1395-64 342,1060 1 760,-1018-11-622,-40-26 823,-59 2-204,179 22-722,-275 4 0,-154 2 0,-1 3 0,0 1 0,63 19 0,63 9 0,222-5 0,2-28 0,-252-3 0,-54-2 0,135-22 0,95-35 0,33-5 0,-314 58 0,58-8 0,162-3 0,-257 18-273,-1 0 0,1 0 0,0-1 0,9-2 0,-1-2-6553</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45.726"/>
    </inkml:context>
    <inkml:brush xml:id="br0">
      <inkml:brushProperty name="width" value="0.035" units="cm"/>
      <inkml:brushProperty name="height" value="0.035" units="cm"/>
      <inkml:brushProperty name="color" value="#004F8B"/>
    </inkml:brush>
  </inkml:definitions>
  <inkml:trace contextRef="#ctx0" brushRef="#br0">1 0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06.600"/>
    </inkml:context>
    <inkml:brush xml:id="br0">
      <inkml:brushProperty name="width" value="0.035" units="cm"/>
      <inkml:brushProperty name="height" value="0.035" units="cm"/>
      <inkml:brushProperty name="color" value="#004F8B"/>
    </inkml:brush>
  </inkml:definitions>
  <inkml:trace contextRef="#ctx0" brushRef="#br0">1340 0 24575,'222'30'0,"-148"-22"0,210 20-1097,113 6-3292,110 4 2640,-21-3 885,1408 119-1531,-1381-98 2313,-59 0-249,-377-47 273,974 111-880,-528-86 3243,1-31 4279,-513-3-6508,-3-1 130,0 1-1,-1 0 0,1 0 1,0 1-1,11 3 1,-17-4-159,-1 1 0,1-1 0,-1 1 0,1 0 1,-1-1-1,0 1 0,1 0 0,-1 0 0,0 0 1,0 0-1,0 0 0,1 0 0,-1 1 0,0-1 1,-1 0-1,1 0 0,0 1 0,0-1 0,0 1 1,-1-1-1,1 0 0,-1 1 0,1-1 0,-1 1 1,0 0-1,1-1 0,-1 1 0,0-1 0,0 1 1,0-1-1,0 1 0,-1 1 0,-1 17 2,-2 0-1,-10 35 0,1-9-45,-47 170-3,-12-1-443,-49 101-1330,-54 115 464,-58 103-2153,-47 82 1899,-892 1996-4719,941-2085 6184,33-55-294,-414 1240 1227,300-548 3182,253-819 4020,59-338-7777,-1-1-1,-1 0 0,1 0 0,-1 0 0,-4 10 1,6-16-243,0 1 1,-1 0-1,1 0 1,0-1-1,-1 1 1,1 0 0,-1 0-1,1-1 1,-1 1-1,0-1 1,1 1-1,-1 0 1,0-1-1,1 1 1,-1-1 0,0 0-1,1 1 1,-1-1-1,0 1 1,0-1-1,0 0 1,1 0-1,-1 1 1,0-1-1,0 0 1,0 0 0,0 0-1,1 0 1,-1 0-1,0 0 1,0 0-1,0 0 1,0-1-1,1 1 1,-1 0 0,0 0-1,0-1 1,0 1-1,1 0 1,-1-1-1,0 1 1,1-1-1,-1 1 1,0-1-1,1 1 1,-1-1 0,0 1-1,1-1 1,-1-1-1,-12-12-17,1 0 0,1-1 0,1 0 0,0-1 0,1 0 0,-9-24 0,-14-22 0,-6 2-8,-1 2 0,-4 2 0,-77-80 0,-167-130-1105,-360-257-740,-25 30 704,-299-154 1050,825 554-62,-58-36-717,-281-130-1,374 210 1553,-3 4 1,-1 6-1,-2 4 1,-177-28-1,233 56-7,36 5-257,0-1 1,-1-1-1,1-2 0,-25-8 1,48 13-407,-1-1-1,1 1 1,0-1 0,-1 1 0,1-1 0,0 0 0,0 0-1,0 0 1,0 0 0,0 0 0,1 0 0,-1-1-1,1 1 1,-1-1 0,1 1 0,0-1 0,0 1 0,0-1-1,0 0 1,0-2 0,-2-9-7,1 1 0,1-1-1,0-15 1,-1-2 9,-52-961-1231,47-6-1243,42 65 1139,81 3 1,3 353 762,246-714 1,-208 838 540,-57 172 2125,-94 263-1893,-3 7 424,1 0 0,1 1-1,8-18 1,-7 26 788,0 11-666,2 20-365,-5-19-314,6 11-1397,1-4-5503</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18.248"/>
    </inkml:context>
    <inkml:brush xml:id="br0">
      <inkml:brushProperty name="width" value="0.035" units="cm"/>
      <inkml:brushProperty name="height" value="0.035" units="cm"/>
      <inkml:brushProperty name="color" value="#004F8B"/>
    </inkml:brush>
  </inkml:definitions>
  <inkml:trace contextRef="#ctx0" brushRef="#br0">196 163 24575,'32'1'0,"0"2"0,0 1 0,56 15 0,-19-3 0,951 151-1702,13-50 1582,-503-47-34,219 17 136,-423-58 423,123 5 1184,248-34-1589,-682-1 0,29 1 0,0-2 0,0-3 0,68-14 0,-107 17 0,-1 1 0,0-1 0,0 0 0,1-1 0,-1 1 0,-1 0 0,8-7 0,-11 9 0,1 0 0,-1-1 0,1 1 0,-1-1 0,0 1 0,1 0 0,-1-1 0,0 1 0,1-1 0,-1 1 0,0-1 0,1 0 0,-1 1 0,0-1 0,0 1 0,0-1 0,0 1 0,0-1 0,0 0 0,1 1 0,-1-1 0,-1 1 0,1-1 0,0-1 0,-1 1 0,1 1 0,-1-1 0,0 0 0,0 0 0,0 0 0,1 1 0,-1-1 0,0 0 0,0 1 0,0-1 0,0 1 0,0-1 0,0 1 0,-1 0 0,1-1 0,0 1 0,0 0 0,-2-1 0,-2 1 0,0 0 0,0 0 0,0 0 0,0 1 0,0 0 0,0-1 0,0 2 0,0-1 0,0 1 0,0-1 0,0 1 0,1 1 0,-1-1 0,1 1 0,-7 4 0,-5 5 0,0 0 0,-22 23 0,-4 13 0,2 1 0,-52 82 0,17-20 0,-140 180 23,-167 236-258,38 31-1636,-373 909-1228,508-981 1666,75-167 1515,100-241 1482,-56 94 0,88-168-1550,-26 34 1115,27-37-1060,-1 1-1,1-1 1,-1 0-1,1 0 1,-1 1-1,0-1 0,1-1 1,-1 1-1,0 0 1,0 0-1,0-1 1,0 1-1,0-1 1,1 1-1,-1-1 1,0 0-1,0 0 1,0 0-1,0 0 0,-4 0 1,-14-5 211,0-1 1,-24-9-1,-13-5-297,-127-28 17,-370-49 0,289 62 0,-359-27 0,141 61 0,265 2 0,211-1 0,1 0 0,0 0 0,0-1 0,0 0 0,-1 0 0,1 0 0,0-1 0,0 0 0,-5-2 0,7 2 0,1-1 0,-1 1 0,1-1 0,0 1 0,0-1 0,0 0 0,1 0 0,-1 0 0,1-1 0,-1 1 0,1 0 0,0-1 0,0 0 0,1 1 0,-3-6 0,-20-61 0,-19-93 0,-3-79 0,24 122 0,-163-787 0,173 858 0,3-1 0,3 0 0,1-1 0,3 0 0,1 1 0,4-1 0,13-84 0,12-28 0,-8 0 0,0-192 0,-23-362 0,-1 617 0,-4 1 0,-39-179 0,36 217 0,-5-123 0,17-64 0,1 92 0,-2 36-1365,0 96-5461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23.307"/>
    </inkml:context>
    <inkml:brush xml:id="br0">
      <inkml:brushProperty name="width" value="0.035" units="cm"/>
      <inkml:brushProperty name="height" value="0.035" units="cm"/>
      <inkml:brushProperty name="color" value="#004F8B"/>
    </inkml:brush>
  </inkml:definitions>
  <inkml:trace contextRef="#ctx0" brushRef="#br0">1 152 24575,'1006'0'0,"-999"1"0,0-2 0,-1 1 0,1 0 0,0-1 0,-1-1 0,1 1 0,-1-1 0,12-4 0,-17 5 0,1 0 0,0-1 0,-1 1 0,1 0 0,-1-1 0,1 1 0,-1-1 0,1 1 0,-1-1 0,0 1 0,0-1 0,0 0 0,0 0 0,0 0 0,0 0 0,-1 1 0,1-1 0,-1 0 0,1 0 0,-1 0 0,0 0 0,0 0 0,0-1 0,0 1 0,0 0 0,0 0 0,0 0 0,-1 0 0,1 0 0,-1 0 0,1 0 0,-2-3 0,1 2 5,0 0 0,0 0-1,-1 0 1,1 1 0,-1-1-1,1 0 1,-1 0 0,0 1-1,0-1 1,0 1 0,0 0-1,0-1 1,-1 1 0,-3-3-1,-1 1-101,-1 0-1,1 1 0,-1-1 0,-8-1 0,-3-2-848,-2-1-5880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25.189"/>
    </inkml:context>
    <inkml:brush xml:id="br0">
      <inkml:brushProperty name="width" value="0.035" units="cm"/>
      <inkml:brushProperty name="height" value="0.035" units="cm"/>
      <inkml:brushProperty name="color" value="#004F8B"/>
    </inkml:brush>
  </inkml:definitions>
  <inkml:trace contextRef="#ctx0" brushRef="#br0">1 78 24575,'23'0'0,"64"0"0,63 0 0,39 0 0,5-4-1893,-11-3 1893,-23 2 0,-29 0 611,-33 2-611,-28 0 313,-21 2-313,-20-4 0,-14-6 0,-9-5 969,-7-1-9160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27.587"/>
    </inkml:context>
    <inkml:brush xml:id="br0">
      <inkml:brushProperty name="width" value="0.035" units="cm"/>
      <inkml:brushProperty name="height" value="0.035" units="cm"/>
      <inkml:brushProperty name="color" value="#004F8B"/>
    </inkml:brush>
  </inkml:definitions>
  <inkml:trace contextRef="#ctx0" brushRef="#br0">0 396 24575,'37'-14'0,"96"-33"0,81-17 0,27-2-3140,1 0 3140,-32 12 0,-46 14 163,-47 15-163,-39 11 701,-32 8-6616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28.893"/>
    </inkml:context>
    <inkml:brush xml:id="br0">
      <inkml:brushProperty name="width" value="0.035" units="cm"/>
      <inkml:brushProperty name="height" value="0.035" units="cm"/>
      <inkml:brushProperty name="color" value="#004F8B"/>
    </inkml:brush>
  </inkml:definitions>
  <inkml:trace contextRef="#ctx0" brushRef="#br0">1 190 24575,'32'-14'0,"44"-9"0,18-10 0,11 0 0,-2 2 0,-15 5 0,-17 8 0,-21 6-8191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0"/>
    </inkml:context>
    <inkml:brush xml:id="br0">
      <inkml:brushProperty name="width" value="0.035" units="cm"/>
      <inkml:brushProperty name="height" value="0.035" units="cm"/>
      <inkml:brushProperty name="color" value="#004F8B"/>
    </inkml:brush>
  </inkml:definitions>
  <inkml:trace contextRef="#ctx0" brushRef="#br0">1 78 24575,'37'-5'0,"45"-6"0,26-1 0,10 2 0,-11-3 0,-19 2 0,-20 2 0,-21 2-8191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0.870"/>
    </inkml:context>
    <inkml:brush xml:id="br0">
      <inkml:brushProperty name="width" value="0.035" units="cm"/>
      <inkml:brushProperty name="height" value="0.035" units="cm"/>
      <inkml:brushProperty name="color" value="#004F8B"/>
    </inkml:brush>
  </inkml:definitions>
  <inkml:trace contextRef="#ctx0" brushRef="#br0">1 214 24575,'42'-4'0,"55"-16"0,44-9 0,17 0 0,-1 1 0,-21 0 0,-26 5 0,-26 7 0,-18 5 0,-16 1 0,-11 1 0,-13 3-8191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2.078"/>
    </inkml:context>
    <inkml:brush xml:id="br0">
      <inkml:brushProperty name="width" value="0.035" units="cm"/>
      <inkml:brushProperty name="height" value="0.035" units="cm"/>
      <inkml:brushProperty name="color" value="#004F8B"/>
    </inkml:brush>
  </inkml:definitions>
  <inkml:trace contextRef="#ctx0" brushRef="#br0">0 164 24575,'28'-5'0,"65"-6"0,58-10 0,22-6 0,-13 0 0,-25 6 0,-26 2 0,-27 4 0,-23 4 0,-21 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09.794"/>
    </inkml:context>
    <inkml:brush xml:id="br0">
      <inkml:brushProperty name="width" value="0.035" units="cm"/>
      <inkml:brushProperty name="height" value="0.035" units="cm"/>
      <inkml:brushProperty name="color" value="#004F8B"/>
    </inkml:brush>
  </inkml:definitions>
  <inkml:trace contextRef="#ctx0" brushRef="#br0">0 1 23871,'16169'218'0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2.955"/>
    </inkml:context>
    <inkml:brush xml:id="br0">
      <inkml:brushProperty name="width" value="0.035" units="cm"/>
      <inkml:brushProperty name="height" value="0.035" units="cm"/>
      <inkml:brushProperty name="color" value="#004F8B"/>
    </inkml:brush>
  </inkml:definitions>
  <inkml:trace contextRef="#ctx0" brushRef="#br0">1 1 24575,'46'0'0,"72"0"0,38 0 0,12 0 0,-18 0 0,-26 0 0,-29 0 0,-30 0-8191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4.122"/>
    </inkml:context>
    <inkml:brush xml:id="br0">
      <inkml:brushProperty name="width" value="0.035" units="cm"/>
      <inkml:brushProperty name="height" value="0.035" units="cm"/>
      <inkml:brushProperty name="color" value="#004F8B"/>
    </inkml:brush>
  </inkml:definitions>
  <inkml:trace contextRef="#ctx0" brushRef="#br0">0 327 24575,'51'-13'0,"87"-15"0,61-16 0,25-10-2817,-16 0 2817,-30 4 0,-36 10 653,-37 13-653,-37 11-6027</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5.733"/>
    </inkml:context>
    <inkml:brush xml:id="br0">
      <inkml:brushProperty name="width" value="0.035" units="cm"/>
      <inkml:brushProperty name="height" value="0.035" units="cm"/>
      <inkml:brushProperty name="color" value="#004F8B"/>
    </inkml:brush>
  </inkml:definitions>
  <inkml:trace contextRef="#ctx0" brushRef="#br0">1 532 24575,'95'-4'0,"104"-17"0,-94 8 0,1177-150-1477,-677 84 1477,97-16 0,-480 63 45,398-73 175,-582 95-1384,-10 1-4651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9.223"/>
    </inkml:context>
    <inkml:brush xml:id="br0">
      <inkml:brushProperty name="width" value="0.035" units="cm"/>
      <inkml:brushProperty name="height" value="0.035" units="cm"/>
      <inkml:brushProperty name="color" value="#004F8B"/>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39.441"/>
    </inkml:context>
    <inkml:brush xml:id="br0">
      <inkml:brushProperty name="width" value="0.035" units="cm"/>
      <inkml:brushProperty name="height" value="0.035" units="cm"/>
      <inkml:brushProperty name="color" value="#004F8B"/>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42.635"/>
    </inkml:context>
    <inkml:brush xml:id="br0">
      <inkml:brushProperty name="width" value="0.035" units="cm"/>
      <inkml:brushProperty name="height" value="0.035" units="cm"/>
      <inkml:brushProperty name="color" value="#004F8B"/>
    </inkml:brush>
  </inkml:definitions>
  <inkml:trace contextRef="#ctx0" brushRef="#br0">550 87 24575,'0'-2'0,"0"0"0,1 0 0,-1 0 0,1 0 0,0 1 0,0-1 0,-1 0 0,1 0 0,0 1 0,0-1 0,1 1 0,-1-1 0,0 1 0,0-1 0,1 1 0,-1 0 0,1-1 0,-1 1 0,1 0 0,0 0 0,-1 0 0,1 0 0,2 0 0,46-17 0,-44 16 0,31-7 0,0 1 0,1 2 0,55-1 0,118 12 0,-121 2 0,0 5 0,0 4 0,-2 3 0,97 35 0,-105-21 0,-2 3 0,133 83 0,-113-61 0,-91-54 0,0 0 0,0 0 0,1-1 0,-1 0 0,1 0 0,13 2 0,-17-4 0,0-1 0,0 0 0,0 0 0,0 0 0,0-1 0,0 1 0,0-1 0,0 0 0,0 0 0,0 0 0,0 0 0,-1-1 0,1 0 0,0 0 0,4-3 0,22-18 0,51-48 0,-15 11 0,-26 26 0,2 3 0,84-50 0,-105 70 0,1 1 0,0 1 0,1 1 0,0 1 0,0 1 0,0 1 0,1 1 0,41-2 0,294 6 0,-140 2 0,-206-2 0,0 2 0,1 0 0,-1 0 0,0 1 0,0 1 0,0 0 0,12 6 0,-3 1 0,0 0 0,-1 1 0,21 16 0,-11-3 0,-2 2 0,49 57 0,-38-39 0,38 48 0,-3 3 0,94 161 0,-157-236 0,0-1 0,-1 2 0,-2-1 0,0 1 0,-1 1 0,-1 0 0,-1 0 0,-1 0 0,-1 1 0,1 44 0,-7 4 0,-3 0 0,-3 0 0,-3-1 0,-3-1 0,-4 0 0,-32 84 0,4-40 0,-5-1 0,-120 194 0,109-221 0,-3-2 0,-105 104 0,92-105 0,-17 19 0,-211 174 0,53-97 0,213-155 0,0-2 0,-2-2 0,-1-2 0,-73 21 0,61-26 0,-1-3 0,0-2 0,-1-2 0,0-3 0,-94-7 0,54-7 0,0-4 0,-135-39 0,125 24 0,1-5 0,-110-52 0,131 47 0,2-3 0,1-3 0,-81-63 0,137 88 0,-15-10 0,1-2 0,-43-47 0,11 2 0,-54-65 0,84 95 0,22 26 0,0-1 0,2-1 0,0-1 0,2 0 0,-21-44 0,-1-24 0,-64-164 0,97 243 0,-65-191 0,54 151 0,-16-105 0,27 88 0,5-118 0,3 72 0,-2 59 0,16-104 0,-11 126 0,2 2 0,2-1 0,1 1 0,18-40 0,-25 67 0,-1 0 0,1 0 0,1 0 0,-1 1 0,1-1 0,0 1 0,0 0 0,1 1 0,0-1 0,0 1 0,0 0 0,1 1 0,-1 0 0,1 0 0,0 0 0,0 1 0,1-1 0,-1 2 0,1-1 0,10-1 0,2-2 0,-1-1 0,0-1 0,23-12 0,17-7 0,-51 24 0,0-1 0,0 1 0,0-1 0,-1-1 0,1 0 0,-1 0 0,0 0 0,0-1 0,-1 0 0,0 0 0,0-1 0,0 1 0,6-12 0,7-8 0,-13 20 0,-1 0 0,0-1 0,-1 0 0,1 0 0,-1 0 0,-1 0 0,0-1 0,0 1 0,0-1 0,-1 0 0,2-9 0,-1-22-116,-3-54 0,-1 62-1017,0 13-5693</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44.150"/>
    </inkml:context>
    <inkml:brush xml:id="br0">
      <inkml:brushProperty name="width" value="0.035" units="cm"/>
      <inkml:brushProperty name="height" value="0.035" units="cm"/>
      <inkml:brushProperty name="color" value="#004F8B"/>
    </inkml:brush>
  </inkml:definitions>
  <inkml:trace contextRef="#ctx0" brushRef="#br0">0 2569 24575,'9'-15'0,"-2"0"0,1 0 0,-2-1 0,0 0 0,4-19 0,5-14 0,0 5 3,375-1097-1590,-180 530 1971,-187 546-84,3 2 0,3 1 0,38-60 0,84-136-300,-149 255-114,0 0 1,0 0-1,0 0 0,1 0 0,-1 0 1,1 1-1,0-1 0,0 1 0,0 0 1,0 0-1,3-2 0,15-4-6712</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45.976"/>
    </inkml:context>
    <inkml:brush xml:id="br0">
      <inkml:brushProperty name="width" value="0.035" units="cm"/>
      <inkml:brushProperty name="height" value="0.035" units="cm"/>
      <inkml:brushProperty name="color" value="#004F8B"/>
    </inkml:brush>
  </inkml:definitions>
  <inkml:trace contextRef="#ctx0" brushRef="#br0">905 240 24575,'41'-18'0,"1"2"0,0 2 0,79-15 0,-34 9 0,74-24 0,112-26 0,-235 63 0,0 2 0,0 2 0,67 2 0,110 21 0,188 58 0,-368-70 0,10-2 0,-36-5 0,1 0 0,0 0 0,-1 1 0,0 0 0,12 5 0,-19-6 0,0 0 0,0 1 0,-1-1 0,1 1 0,-1-1 0,1 1 0,-1 0 0,1 0 0,-1-1 0,0 1 0,0 0 0,0 0 0,0 0 0,0 0 0,0 1 0,0-1 0,-1 0 0,1 0 0,-1 0 0,0 1 0,0-1 0,1 0 0,-2 0 0,1 1 0,0-1 0,0 0 0,-1 3 0,-1 6 0,0 0 0,-1 0 0,0-1 0,-5 14 0,-5 3 0,-1-1 0,-22 33 0,4-8 0,-68 109 0,-7-4 0,-7-5 0,-196 202 0,262-305 0,-3-3 0,-1-2 0,-2-2 0,-2-3 0,-2-2 0,-1-3 0,-1-2 0,-118 41 0,57-33 0,-1-6 0,-2-5 0,-1-5 0,0-6 0,-133 1 0,216-17 0,-1-2 0,1-2 0,-56-11 0,87 12 0,-1-1 0,1 0 0,0-1 0,0-1 0,0 1 0,0-2 0,1 1 0,0-2 0,0 1 0,1-1 0,-1-1 0,1 0 0,1 0 0,0 0 0,0-1 0,-10-16 0,12 15 0,1 1 0,0-1 0,0-1 0,1 1 0,1 0 0,0-1 0,-2-14 0,2-3 0,0-48 0,4 9 0,9-69 0,-6 108 0,1 0 0,2 0 0,0 1 0,2 0 0,17-36 0,3 9 0,2 1 0,52-65 0,87-91 0,-154 190 0,226-257 0,20 20 0,-245 241-101,-8 6-152,0 1 1,1 1-1,0-1 0,17-9 0,-17 14-6573</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2:48.484"/>
    </inkml:context>
    <inkml:brush xml:id="br0">
      <inkml:brushProperty name="width" value="0.035" units="cm"/>
      <inkml:brushProperty name="height" value="0.035" units="cm"/>
      <inkml:brushProperty name="color" value="#004F8B"/>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25.980"/>
    </inkml:context>
    <inkml:brush xml:id="br0">
      <inkml:brushProperty name="width" value="0.035" units="cm"/>
      <inkml:brushProperty name="height" value="0.035" units="cm"/>
      <inkml:brushProperty name="color" value="#004F8B"/>
    </inkml:brush>
  </inkml:definitions>
  <inkml:trace contextRef="#ctx0" brushRef="#br0">0 411 23892,'1448'-411'0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28.464"/>
    </inkml:context>
    <inkml:brush xml:id="br0">
      <inkml:brushProperty name="width" value="0.035" units="cm"/>
      <inkml:brushProperty name="height" value="0.035" units="cm"/>
      <inkml:brushProperty name="color" value="#004F8B"/>
    </inkml:brush>
  </inkml:definitions>
  <inkml:trace contextRef="#ctx0" brushRef="#br0">1 439 24575,'35'-33'0,"1"1"0,1 2 0,45-28 0,131-64 0,-171 99 0,-22 11 0,0 2 0,0 0 0,2 1 0,26-8 0,-30 11 0,0 0 0,0-1 0,-1 0 0,0-2 0,26-16 0,-7 10 0,-22 10 0,-10 3-1365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30.012"/>
    </inkml:context>
    <inkml:brush xml:id="br0">
      <inkml:brushProperty name="width" value="0.035" units="cm"/>
      <inkml:brushProperty name="height" value="0.035" units="cm"/>
      <inkml:brushProperty name="color" value="#004F8B"/>
    </inkml:brush>
  </inkml:definitions>
  <inkml:trace contextRef="#ctx0" brushRef="#br0">1 607 24575,'4'-10'0,"16"-11"0,19-17 0,16-12 0,8-5 0,3 1 0,3 1 0,5 4 0,-6-3 0,-10 3 0,-9 5 0,-10 10 0,-6 5 0,-9 4 0,-3 6 0,-2 6 0,2 6 0,-4 3-8191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34.158"/>
    </inkml:context>
    <inkml:brush xml:id="br0">
      <inkml:brushProperty name="width" value="0.035" units="cm"/>
      <inkml:brushProperty name="height" value="0.035" units="cm"/>
      <inkml:brushProperty name="color" value="#004F8B"/>
    </inkml:brush>
  </inkml:definitions>
  <inkml:trace contextRef="#ctx0" brushRef="#br0">0 387 24575,'407'-30'18,"-171"6"-265,211-6-316,397-34-156,791-9-447,-903 92 2360,-434-4 358,46 3-1621,-271-11 69,839 48 0,-618-54 0,353-15 0,-135-71 0,-340 49 0,259-22 0,3 32 0,88-12 0,-169 15 0,1 27 0,-353-4 0,420 27 0,83 2 0,310 20 0,-490-21 0,79 4 0,-103-1 0,-158-14 0,29-13 0,-129-5 0,1 1 0,-1 2 0,51 9 0,-58-4-455,1-2 0,36 1 0,-43-5-6371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47.409"/>
    </inkml:context>
    <inkml:brush xml:id="br0">
      <inkml:brushProperty name="width" value="0.035" units="cm"/>
      <inkml:brushProperty name="height" value="0.035" units="cm"/>
      <inkml:brushProperty name="color" value="#004F8B"/>
    </inkml:brush>
  </inkml:definitions>
  <inkml:trace contextRef="#ctx0" brushRef="#br0">1018 438 24575,'230'-59'0,"-134"38"0,372-78-1408,931-72-1,-1057 154 1277,425-32-15,-740 46 309,75-9 816,0 5 0,143 8 0,-205 6-978,0 1 0,-1 2 0,0 2 0,48 21 0,-1-1 0,-39-16 0,75 39 0,-100-44 0,-1 2 0,0 1 0,-2 0 0,1 1 0,25 27 0,-36-30 0,-1-1 0,0 1 0,13 26 0,6 10 0,-9-22 0,-2 0 0,17 36 0,-28-48 0,0-1 0,-1 1 0,0 0 0,-1 0 0,0 0 0,-1 0 0,0 19 0,-3 0 0,-2-1 0,-1 1 0,-1-1 0,-2 0 0,-1-1 0,-2 0 0,0 0 0,-27 50 0,-14 14 0,-81 112 0,122-193 0,-116 165 0,-7-5 0,-287 285 0,-99-4 0,493-437 0,-1-1 0,0-2 0,-1 0 0,0-2 0,-1-1 0,-1-1 0,0-2 0,0-1 0,-58 7 0,18-8 0,-2-3 0,1-3 0,-87-11 0,-79-31 0,165 26 0,-365-110 0,168 41 0,202 66 0,-21-5 0,1-4 0,-131-59 0,-351-240 0,521 298 0,-1 3 0,-69-24 0,83 34 0,1-1 0,0-2 0,1-2 0,2-1 0,0-1 0,1-1 0,-30-31 0,-71-49 0,73 46 0,3-1 0,3-3 0,-73-111 0,-38-54 0,14 22 0,122 162 0,2-1 0,2-1 0,-18-49 0,36 79 0,0 0 0,1 0 0,0-1 0,1 1 0,1-1 0,-1-26 0,3 37 0,1-1 0,-1 1 0,0-1 0,1 0 0,0 1 0,0-1 0,1 1 0,-1 0 0,1-1 0,0 1 0,0 0 0,0 0 0,0 0 0,1 0 0,0 0 0,0 1 0,0-1 0,0 1 0,0 0 0,1 0 0,-1 0 0,1 0 0,0 1 0,8-5 0,28-9 0,74-20 0,18-6 0,-35 0 0,-37 15 0,0 3 0,79-20 0,16 10 0,64-15 0,-212 47-81,5-2-79,1 1-1,-1 0 1,1 0-1,0 2 1,0-1-1,0 2 1,21 1-1,-15 4-6665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48.770"/>
    </inkml:context>
    <inkml:brush xml:id="br0">
      <inkml:brushProperty name="width" value="0.035" units="cm"/>
      <inkml:brushProperty name="height" value="0.035" units="cm"/>
      <inkml:brushProperty name="color" value="#004F8B"/>
    </inkml:brush>
  </inkml:definitions>
  <inkml:trace contextRef="#ctx0" brushRef="#br0">1 0 24575,'43'560'-1047,"-28"-317"-1348,83 978 3435,-97-1211-1017,4 167 2391,-3-78-3814,-2-107-5426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51.305"/>
    </inkml:context>
    <inkml:brush xml:id="br0">
      <inkml:brushProperty name="width" value="0.035" units="cm"/>
      <inkml:brushProperty name="height" value="0.035" units="cm"/>
      <inkml:brushProperty name="color" value="#004F8B"/>
    </inkml:brush>
  </inkml:definitions>
  <inkml:trace contextRef="#ctx0" brushRef="#br0">0 604 24575,'1'-7'0,"0"0"0,0 1 0,0-1 0,1 0 0,0 0 0,1 1 0,-1-1 0,1 1 0,6-10 0,39-53 0,-36 53 0,12-21 0,21-39 0,-26 41 0,38-53 0,-51 79 0,1-1 0,-2-1 0,0 1 0,0-1 0,-1 0 0,4-13 0,-5 13 0,1 0 0,0 0 0,0 0 0,2 1 0,-1 0 0,8-11 0,-9 17 0,-1 1 0,1 0 0,-1 0 0,1 0 0,0 1 0,0-1 0,1 1 0,-1 0 0,0 0 0,1 0 0,-1 1 0,1 0 0,-1-1 0,1 2 0,0-1 0,9 0 0,2 0 0,-1 2 0,1-1 0,28 6 0,1 6 0,-1 2 0,0 2 0,-1 1 0,44 26 0,-41-21 0,24 13 0,-2 3 0,-1 2 0,-2 4 0,70 61 0,-129-101-68,0 1 0,0 0-1,-1 0 1,0 1 0,0 0 0,0-1-1,-1 1 1,0 1 0,0-1 0,0 1-1,-1 0 1,0-1 0,-1 1 0,1 1-1,-1-1 1,-1 0 0,1 0 0,-1 1-1,0 7 1,-2 7-6758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4:08:53.782"/>
    </inkml:context>
    <inkml:brush xml:id="br0">
      <inkml:brushProperty name="width" value="0.035" units="cm"/>
      <inkml:brushProperty name="height" value="0.035" units="cm"/>
    </inkml:brush>
  </inkml:definitions>
  <inkml:trace contextRef="#ctx0" brushRef="#br0">1 1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52.518"/>
    </inkml:context>
    <inkml:brush xml:id="br0">
      <inkml:brushProperty name="width" value="0.035" units="cm"/>
      <inkml:brushProperty name="height" value="0.035" units="cm"/>
      <inkml:brushProperty name="color" value="#004F8B"/>
    </inkml:brush>
  </inkml:definitions>
  <inkml:trace contextRef="#ctx0" brushRef="#br0">0 1 24575,'7'74'0,"13"111"0,13 115-1105,4 53-2984,142 1110 3013,-149-1301 1224,69 211 0,-27-149 3068,-72-223-3213,15 42 584,14 66 1,-25-81-7199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3:54.153"/>
    </inkml:context>
    <inkml:brush xml:id="br0">
      <inkml:brushProperty name="width" value="0.035" units="cm"/>
      <inkml:brushProperty name="height" value="0.035" units="cm"/>
      <inkml:brushProperty name="color" value="#004F8B"/>
    </inkml:brush>
  </inkml:definitions>
  <inkml:trace contextRef="#ctx0" brushRef="#br0">0 661 24575,'55'-134'0,"-15"34"0,125-249 0,-163 344 0,1-1 0,0 1 0,0 0 0,0 0 0,1 1 0,-1-1 0,1 1 0,0-1 0,0 1 0,1 0 0,7-5 0,-6 6 0,0 1 0,0-1 0,0 1 0,0 1 0,1-1 0,-1 1 0,1 0 0,-1 0 0,1 1 0,7 0 0,14 1 0,0 1 0,-1 1 0,1 2 0,-1 0 0,0 2 0,-1 1 0,28 12 0,171 95 0,-157-76 0,111 46 0,71-1 0,30 11 0,-234-79-63,-33-12-99,0 0-1,0 1 0,0 0 0,0 1 0,-1 1 1,0 0-1,14 10 0,-12-2-6663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00.701"/>
    </inkml:context>
    <inkml:brush xml:id="br0">
      <inkml:brushProperty name="width" value="0.035" units="cm"/>
      <inkml:brushProperty name="height" value="0.035" units="cm"/>
      <inkml:brushProperty name="color" value="#004F8B"/>
    </inkml:brush>
  </inkml:definitions>
  <inkml:trace contextRef="#ctx0" brushRef="#br0">0 0 24575,'2'8'0,"0"1"0,0-1 0,1 0 0,0 0 0,0 0 0,1-1 0,0 1 0,0-1 0,9 11 0,0 4 0,51 102 0,-43-78 0,51 81 0,-59-106 0,-1 1 0,-1 0 0,9 28 0,-2-7 0,-13-31 0,-1 1 0,-1 0 0,0 0 0,0 1 0,-2-1 0,1 17 0,-1 7 0,-6 38 0,4-66-170,0 1-1,-1-1 0,0 1 1,0-1-1,-1 0 0,0 0 1,-9 17-1,2-12-6655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01.292"/>
    </inkml:context>
    <inkml:brush xml:id="br0">
      <inkml:brushProperty name="width" value="0.035" units="cm"/>
      <inkml:brushProperty name="height" value="0.035" units="cm"/>
      <inkml:brushProperty name="color" value="#004F8B"/>
    </inkml:brush>
  </inkml:definitions>
  <inkml:trace contextRef="#ctx0" brushRef="#br0">0 392 24575,'10'0'0,"26"0"0,48 0 0,57-5 0,60-10 0,52-8 0,29-14-2730,3 0 2730,-4-3 0,-18 0 0,-35 2 0,-42 4-52,-34 2 52,-44 2 0,-29 7 0,-25 1 0,-21 6-5409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03.065"/>
    </inkml:context>
    <inkml:brush xml:id="br0">
      <inkml:brushProperty name="width" value="0.035" units="cm"/>
      <inkml:brushProperty name="height" value="0.035" units="cm"/>
      <inkml:brushProperty name="color" value="#004F8B"/>
    </inkml:brush>
  </inkml:definitions>
  <inkml:trace contextRef="#ctx0" brushRef="#br0">0 0 24575,'1'3'0,"0"-1"0,0 0 0,0 0 0,1 0 0,-1 0 0,0 0 0,1 0 0,-1 0 0,1 0 0,0-1 0,0 1 0,-1 0 0,1-1 0,0 0 0,0 1 0,5 1 0,0 2 0,91 56 0,-13-9 0,65 40 0,-70-45 0,-74-44 5,-1 1-1,0 0 1,0 1-1,0-1 1,-1 1-1,1 0 1,-1 0-1,0 0 1,-1 1-1,5 8 1,1 4-145,12 40 0,-8-21-995,-3-13-5691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04.519"/>
    </inkml:context>
    <inkml:brush xml:id="br0">
      <inkml:brushProperty name="width" value="0.035" units="cm"/>
      <inkml:brushProperty name="height" value="0.035" units="cm"/>
      <inkml:brushProperty name="color" value="#004F8B"/>
    </inkml:brush>
  </inkml:definitions>
  <inkml:trace contextRef="#ctx0" brushRef="#br0">1149 1 24575,'-22'12'0,"2"1"0,-1 1 0,-27 25 0,6-4 0,-54 40 0,-439 331 0,487-372 0,-2-2 0,-74 37 0,118-67 0,0 1 0,1 0 0,-1 1 0,1-1 0,0 1 0,0 0 0,0 0 0,1 1 0,-1-1 0,1 1 0,0 0 0,0 0 0,1 1 0,0-1 0,0 1 0,0-1 0,0 1 0,1 0 0,-3 10 0,5-14 0,-1 0 0,0 0 0,0 0 0,1 0 0,-1-1 0,-1 1 0,1 0 0,0 0 0,0-1 0,-1 1 0,1-1 0,-1 1 0,1-1 0,-1 1 0,0-1 0,-3 2 0,5-3 0,-1 0 0,1 1 0,-1-1 0,1 0 0,-1 0 0,0 0 0,1 0 0,-1 0 0,0 0 0,1 0 0,-1 0 0,1 0 0,-1 0 0,1 0 0,-1-1 0,0 1 0,1 0 0,-1 0 0,1 0 0,-1-1 0,1 1 0,-2-1 0,1 0 0,0 0 0,0 0 0,0 0 0,0-1 0,1 1 0,-1 0 0,0-1 0,1 1 0,-1 0 0,0-1 0,1 1 0,-1-4 0,-4-24-1365,2-4-5461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08.255"/>
    </inkml:context>
    <inkml:brush xml:id="br0">
      <inkml:brushProperty name="width" value="0.035" units="cm"/>
      <inkml:brushProperty name="height" value="0.035" units="cm"/>
      <inkml:brushProperty name="color" value="#004F8B"/>
    </inkml:brush>
  </inkml:definitions>
  <inkml:trace contextRef="#ctx0" brushRef="#br0">0 305 24575,'9'-4'0,"0"1"0,0 1 0,0 0 0,0 0 0,0 1 0,0 0 0,17 0 0,0 0 0,285-20 0,522-39 0,-5-33 0,-816 91 0,375-70 0,-382 71-136,0 0-1,0-1 1,0 0-1,0 0 1,-1 0-1,1 0 1,-1-1-1,1 1 0,5-6 1,2-6-6690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13.539"/>
    </inkml:context>
    <inkml:brush xml:id="br0">
      <inkml:brushProperty name="width" value="0.035" units="cm"/>
      <inkml:brushProperty name="height" value="0.035" units="cm"/>
      <inkml:brushProperty name="color" value="#004F8B"/>
    </inkml:brush>
  </inkml:definitions>
  <inkml:trace contextRef="#ctx0" brushRef="#br0">1 2975 24575,'161'144'0,"-21"-23"0,-43-30 0,-5 5 0,89 117 0,-153-165 0,-24-39 0,0 0 0,1 0 0,0-1 0,1 0 0,10 12 0,-16-20 0,0 1 0,1-1 0,-1 1 0,0-1 0,1 0 0,-1 0 0,1 1 0,-1-1 0,0 0 0,1 1 0,-1-1 0,1 0 0,-1 0 0,1 0 0,-1 0 0,1 1 0,-1-1 0,0 0 0,1 0 0,-1 0 0,1 0 0,-1 0 0,1 0 0,-1 0 0,1 0 0,-1 0 0,1-1 0,-1 1 0,1 0 0,-1 0 0,1 0 0,-1 0 0,0-1 0,1 1 0,-1 0 0,1 0 0,-1-1 0,0 1 0,1 0 0,-1-1 0,0 1 0,1 0 0,-1-1 0,0 1 0,1-1 0,-1 1 0,0-1 0,0 1 0,0 0 0,1-1 0,-1 1 0,0-1 0,0 1 0,0-1 0,0 1 0,0-2 0,5-29 0,-4 30 0,-2-342 0,-6 247 0,-4-1 0,-5 1 0,-35-122 0,44 198 0,-1-1 0,-16-27 0,-9-26 0,8 23 0,19 42 0,0-1 0,1-1 0,1 1 0,-4-12 0,-18-50 0,16 49 0,-11-42 0,-33-275 0,34 187 0,10 85-13,-148-934-1063,156 988 1076,1 7 0,0 0 0,-1 0 0,0 0 0,0 0 0,0 0 0,-1 1 0,-4-9 0,7 15 3,0 0-1,0 0 1,0 0 0,0 0 0,0-1 0,0 1-1,0 0 1,0 0 0,0 0 0,-1 0-1,1 0 1,0 0 0,0-1 0,0 1 0,0 0-1,0 0 1,0 0 0,0 0 0,-1 0-1,1 0 1,0 0 0,0 0 0,0 0 0,0 0-1,0 0 1,-1 0 0,1 0 0,0 0-1,0-1 1,0 1 0,0 0 0,0 0 0,-1 0-1,1 1 1,0-1 0,0 0 0,0 0-1,0 0 1,0 0 0,-1 0 0,1 0 0,0 0-1,0 0 1,0 0 0,0 0 0,0 0 0,0 0-1,-1 0 1,1 1 0,0-1 0,0 0-1,-4 11 320,0 16 180,1 45-441,7 98-1,-3-165-60,0 0 0,0 0 0,0 0 0,0 0 0,1 0 0,0-1 0,0 1 0,0 0 0,0-1 0,1 0 0,0 1 0,0-1 0,0 0 0,0-1 0,1 1 0,-1-1 0,1 1 0,0-1 0,0 0 0,0 0 0,0-1 0,1 1 0,-1-1 0,1 0 0,5 2 0,11 2 0,0 0 0,1-2 0,-1 0 0,33 1 0,-49-5 0,286 13-809,451-36 0,532-126-1463,-108-106 2272,-29-92 0,-339 64-609,-759 268 962,-1-1 1,-1-1-1,-1-2 1,45-32-1,-81 51-323,1-1-1,0 1 1,0-1-1,0 1 1,0-1 0,0 0-1,0 1 1,-1-1-1,1 0 1,0 1-1,-1-1 1,1 0 0,-1 0-1,1 0 1,-1 0-1,1 0 1,-1 0 0,1 0-1,-1 0 1,0 0-1,1 0 1,-1 0-1,0 0 1,0-2 0,-5-3-6229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27.657"/>
    </inkml:context>
    <inkml:brush xml:id="br0">
      <inkml:brushProperty name="width" value="0.035" units="cm"/>
      <inkml:brushProperty name="height" value="0.035" units="cm"/>
      <inkml:brushProperty name="color" value="#004F8B"/>
    </inkml:brush>
  </inkml:definitions>
  <inkml:trace contextRef="#ctx0" brushRef="#br0">1 160 24575,'31'-6'0,"61"-5"0,-38 6 0,1555-81-2620,-822 56 1995,-329 9 211,-278 22 1925,253 35 1,-17 1-876,-330-34-636,407 27 0,106 73 0,-541-91 0,176 33 0,-209-43-1365,-4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31.577"/>
    </inkml:context>
    <inkml:brush xml:id="br0">
      <inkml:brushProperty name="width" value="0.035" units="cm"/>
      <inkml:brushProperty name="height" value="0.035" units="cm"/>
      <inkml:brushProperty name="color" value="#004F8B"/>
    </inkml:brush>
  </inkml:definitions>
  <inkml:trace contextRef="#ctx0" brushRef="#br0">1037 1 24575,'-362'112'0,"265"-78"0,78-28 0,-445 172 0,459-175 0,0-1 0,1 1 0,-1 0 0,1 0 0,-1 0 0,1 0 0,0 1 0,1-1 0,-1 1 0,1 0 0,-1 0 0,-4 9 0,3-2 0,1 0 0,0 0 0,0 1 0,-2 15 0,5-18 0,-3 8 0,0 1 0,2-1 0,0 1 0,1 0 0,2 24 0,0-33 0,1 0 0,-1 1 0,2-1 0,-1 0 0,1 0 0,1-1 0,0 1 0,0-1 0,0 1 0,1-1 0,12 14 0,7 5 0,1-1 0,2-2 0,0 0 0,43 27 0,-41-34 0,56 24 0,-68-33 0,15 4 0,1-1 0,40 8 0,-62-17 0,15 3-102,0-2 1,1-1-1,38-2 0,-39 0-856,32 0-5868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4:08:55.402"/>
    </inkml:context>
    <inkml:brush xml:id="br0">
      <inkml:brushProperty name="width" value="0.035" units="cm"/>
      <inkml:brushProperty name="height" value="0.035" units="cm"/>
    </inkml:brush>
  </inkml:definitions>
  <inkml:trace contextRef="#ctx0" brushRef="#br0">1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32.901"/>
    </inkml:context>
    <inkml:brush xml:id="br0">
      <inkml:brushProperty name="width" value="0.035" units="cm"/>
      <inkml:brushProperty name="height" value="0.035" units="cm"/>
      <inkml:brushProperty name="color" value="#004F8B"/>
    </inkml:brush>
  </inkml:definitions>
  <inkml:trace contextRef="#ctx0" brushRef="#br0">0 143 24575,'455'-54'-358,"361"-25"-990,3 69-246,4 27 851,145 1 1269,-918-17-1204,-18-2-3318</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37.037"/>
    </inkml:context>
    <inkml:brush xml:id="br0">
      <inkml:brushProperty name="width" value="0.035" units="cm"/>
      <inkml:brushProperty name="height" value="0.035" units="cm"/>
      <inkml:brushProperty name="color" value="#004F8B"/>
    </inkml:brush>
  </inkml:definitions>
  <inkml:trace contextRef="#ctx0" brushRef="#br0">1 495 24575,'47'14'0,"0"-3"0,74 8 0,-85-14 0,776 69-1696,4-57 1268,-576-22 570,367-55 1,70-32 1493,-520 84-1426,-49 4-217,91-19 7,-34 19 0,0 7 0,179 27 0,21-4 0,2-27 0,-144-1 0,1303 2 0,-1404-6 0,225-40 0,-230 26 0,118-18 0,269-81 0,-323 57 0,17-5 0,-54 29 0,2 5 0,1 7 0,1 7 0,255-2 0,805 25 0,-1168-4 0,0 3 0,0 1 0,0 2 0,-1 2 0,42 13 0,682 227 0,-456-143 0,138 51 0,-430-150 0,482 178 0,-369-144 0,259 46 0,92-26 0,-461-58 0,642 54 0,592-58 0,-1200 0 0,0-2 0,93-19 0,99-41 0,-73 17 0,190-48 0,-272 80 0,-68 13 0,-1 0 0,0-2 0,-1-1 0,39-13 0,-14-1 0,1 2 0,0 2 0,1 2 0,63-9 0,-4 7 0,269-45 0,-94 13 0,-38 7 0,324-60 0,5 27 0,-230 58 0,-106 8 0,1007-9 0,-825 18 0,1000-2-1365,-1376 0-5461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4:59.085"/>
    </inkml:context>
    <inkml:brush xml:id="br0">
      <inkml:brushProperty name="width" value="0.035" units="cm"/>
      <inkml:brushProperty name="height" value="0.035" units="cm"/>
      <inkml:brushProperty name="color" value="#004F8B"/>
    </inkml:brush>
  </inkml:definitions>
  <inkml:trace contextRef="#ctx0" brushRef="#br0">440 1 24575,'-173'675'-393,"140"-527"-356,-137 734 766,158-811 72,-7 27-84,-13 95 853,32-187-844,0-1-1,0 0 1,1 1-1,-1-1 1,1 0-1,1 0 1,-1 0-1,1 0 1,0 0-1,0 0 1,0 0-1,0 0 1,5 5-1,4 5-23,1 0 0,18 18 0,-3-4 24,38 39 106,-58-61-306,1-1 1,-1 0-1,2 0 0,-1-1 1,1 0-1,0 0 1,11 3-1,-3-3-6640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6:58.828"/>
    </inkml:context>
    <inkml:brush xml:id="br0">
      <inkml:brushProperty name="width" value="0.035" units="cm"/>
      <inkml:brushProperty name="height" value="0.035" units="cm"/>
      <inkml:brushProperty name="color" value="#004F8B"/>
    </inkml:brush>
  </inkml:definitions>
  <inkml:trace contextRef="#ctx0" brushRef="#br0">0 293 24575,'97'-5'0,"131"-1"0,132 0-1218,744-3-5399,576 7 8101,-893-57-1325,-545 32-148,-12 1 492,347-26 5060,226-26-5448,-730 62-1480,-47 9-5461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00.339"/>
    </inkml:context>
    <inkml:brush xml:id="br0">
      <inkml:brushProperty name="width" value="0.035" units="cm"/>
      <inkml:brushProperty name="height" value="0.035" units="cm"/>
      <inkml:brushProperty name="color" value="#004F8B"/>
    </inkml:brush>
  </inkml:definitions>
  <inkml:trace contextRef="#ctx0" brushRef="#br0">0 12 24575,'2062'0'-3378,"-1"0"6063,-2057 0-2668,-3 0-46,-1 0 1,1 0 0,-1 0-1,1 0 1,0 0 0,-1 0-1,1 0 1,0 0 0,-1 0-1,1 0 1,-1 0-1,1 0 1,0 0 0,-1 0-1,1-1 1,-1 1 0,1 0-1,-1 0 1,1-1 0,0 1-1,-1 0 1,1-1 0,-1 1-1,0-1 1,1 1-1,0-1 1,-1-5-6721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02.889"/>
    </inkml:context>
    <inkml:brush xml:id="br0">
      <inkml:brushProperty name="width" value="0.035" units="cm"/>
      <inkml:brushProperty name="height" value="0.035" units="cm"/>
      <inkml:brushProperty name="color" value="#004F8B"/>
    </inkml:brush>
  </inkml:definitions>
  <inkml:trace contextRef="#ctx0" brushRef="#br0">573 1826 24575,'107'4'0,"182"21"0,192 30-1638,134 20-5080,-251-31 5294,999 120 319,6-29 412,1086-56-929,-1847-100 3512,-430 6 979,243-52 0,-313 36-870,-15 3 782,-92 27-2759,1 1-1,-1-1 0,0 1 1,0 0-1,1 0 0,-1 0 0,0 0 1,1 0-1,-1 0 0,0 0 1,0 0-1,1 0 0,-1 0 1,0 1-1,0-1 0,1 1 1,-1-1-1,0 1 0,0-1 1,0 1-1,0-1 0,0 1 0,0 0 1,0 0-1,0 0 0,0 0 1,0-1-1,0 1 0,1 2 1,0 2 0,0 0-1,0 0 1,-1 0 0,1 0 0,-1 0-1,1 10 1,51 462-1638,-10 577-1,-139 475-1616,-67-467 2089,-89-23-141,126-684 1377,97-289 150,-3-2 1,-3-1 0,-50 67-1,68-107 115,-1-1-1,-2-1 1,0-1 0,-1 0-1,-1-2 1,0 0-1,-1-2 1,-2-1 0,1 0-1,-2-2 1,1-1 0,-2-1-1,-43 12 1,-36 4-116,0-5 1,-141 10-1,-222-10 293,-782-31-2961,-3-51-466,-564-54 2893,534 48-554,1222 64 867,-317-22 3565,371 23-3714,-7-1 342,-1 0 0,1-1-1,-29-10 1,41 12-462,0 0-1,0-1 0,0 1 0,0-1 0,1 1 0,-1-1 0,0 0 0,1 0 0,-1 0 1,1 0-1,0-1 0,0 1 0,0-1 0,0 1 0,0-1 0,0 0 0,1 0 0,-1 0 1,1 0-1,0 0 0,0 0 0,0 0 0,0 0 0,0-6 0,0-36-43,5-53 0,1 7 0,-15-319 29,0 134-372,-53-1387-3993,-11 720 4309,-74 13-1289,90 663 1246,-61-302-338,34-9 138,24-414 270,31 623 2799,16 281-1779,-4 0 1,-32-93 0,29 117-442,-12-31-479,4 0 1,-18-114-1,45 162-100,2 46 0,0 0 0,0 0 0,0-1 0,0 1 0,0 0 0,0 0 0,0 0 0,1-1 0,-1 1 0,0 0 0,1 0 0,-1 0 0,1 0 0,-1 0 0,1 0 0,-1 0 0,1 0 0,0 0 0,0 0 0,-1 0 0,1 0 0,0 0 0,0 1 0,0-1 0,0 0 0,0 1 0,0-1 0,0 0 0,0 1 0,0-1 0,0 1 0,0 0 0,1-1 0,1 1 0,-2 0 0,0 1 0,0-1 0,1 1 0,-1-1 0,0 1 0,0 0 0,0-1 0,0 1 0,0 0 0,1 0 0,-2 0 0,1 0 0,0 0 0,0 0 0,0 0 0,0 0 0,-1 0 0,1 1 0,0-1 0,-1 0 0,1 0 0,-1 1 0,0-1 0,1 0 0,-1 1 0,0 1 0,7 42 0,-7-39 0,6 56 0,25 103 0,-22-124 0,11 45 0,4-1 0,39 93 0,22-5 0,124 186 0,-160-279 0,135 268 0,-100-180 0,-37-94 0,-37-60 0,0 0 0,-1 1 0,0 0 0,-1 1 0,10 29 0,-15-33 0,-2-8 0,0 1 0,0-1 0,0 0 0,1 0 0,-1 0 0,1 0 0,0 0 0,4 5 0,-2-11-1365,-2-8-5461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07.323"/>
    </inkml:context>
    <inkml:brush xml:id="br0">
      <inkml:brushProperty name="width" value="0.035" units="cm"/>
      <inkml:brushProperty name="height" value="0.035" units="cm"/>
      <inkml:brushProperty name="color" value="#004F8B"/>
    </inkml:brush>
  </inkml:definitions>
  <inkml:trace contextRef="#ctx0" brushRef="#br0">194 0 24575,'74'1'0,"109"4"0,107 1-1083,2892 11-3078,-2741-17 4072,43 22 5241,-470-21-5117,0 1 0,0 0 0,0 1 0,18 7 0,-27-8-35,-2-1 0,1 1 1,0 0-1,0 0 0,-1 1 1,1-1-1,-1 1 0,1 0 1,-1 0-1,0 0 1,0 0-1,-1 0 0,1 1 1,-1-1-1,1 1 0,-1 0 1,0 0-1,2 6 0,6 25 0,-2 2 0,5 47 0,-3-17 0,153 1416-943,-146-904 898,-20-497 38,-4 0-1,-3-1 1,-4 0-1,-3-1 1,-28 79-1,36-135 83,-2 1 0,0-2 0,-2 0 0,0 0 0,-2-1 0,0-1 0,-22 23-1,13-19-4,-2 0-1,-1-2 0,-1-1 0,-51 31 0,12-17-51,-2-3-1,-1-3 1,-1-3 0,-98 23-1,33-18-115,-2-6 0,-257 15-1,-284-47-551,479-6 654,0-9-1,-242-57 0,348 55-20,1-4 1,2-4-1,1-5 1,1-3-1,2-4 0,-145-97 1,-393-361 16,539 422 0,4-4 0,4-3 0,3-3 0,-113-178 0,163 223 155,3-2 1,1 0-1,2-1 1,3-1-1,-15-68 1,-26-252-27,40 236-140,-12-83 11,-1-308 0,31 462-1365,-1 38-5461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09.194"/>
    </inkml:context>
    <inkml:brush xml:id="br0">
      <inkml:brushProperty name="width" value="0.035" units="cm"/>
      <inkml:brushProperty name="height" value="0.035" units="cm"/>
      <inkml:brushProperty name="color" value="#004F8B"/>
    </inkml:brush>
  </inkml:definitions>
  <inkml:trace contextRef="#ctx0" brushRef="#br0">0 0 24575,'410'0'0,"2"0"-1471,4334 0-6850,-4702 0 8388,509 22 5297,-533-20-5187,-4 0 200,1 0 0,0 1 0,31 9 0,-45-11-297,0 0 0,0 0-1,-1 0 1,1 1 0,0-1-1,-1 1 1,1-1 0,-1 1-1,0 0 1,1 0 0,-1 0-1,0 0 1,0 0 0,0 1-1,0-1 1,-1 1 0,1-1 0,-1 1-1,0 0 1,1-1 0,-1 1-1,0 0 1,0 0 0,-1 0-1,1 0 1,-1-1 0,1 1-1,-1 4 1,-17 162 285,3 384-880,-3 85-159,-10-234 35,-17-1 1,-112 456-1,118-707 422,-7-2 0,-7-2-1,-5-2 1,-101 180 0,90-205-259,-150 198 0,181-273 584,-3-1-1,-1-3 1,-2-1 0,-1-2-1,-3-2 1,-89 55-1,104-76 110,0-2 0,0-1-1,-2-1 1,1-2 0,-1-2 0,-1-1-1,-52 5 1,-245-8 123,303-5-360,-710-60 587,6-55-612,559 80 513,-276-94 0,360 98-175,-1 4-1,-152-28 1,235 55-293,1-1 0,-1 0 0,0 0 0,1-1 0,0 0 0,-1 0 0,1-1 0,0 0 0,1 0 0,-8-6 0,-6-8 0,-32-33 0,40 38 0,-69-77-32,-94-138 0,-51-122-1350,-379-826 1093,470 837-3,110 258 195,3-1 0,-14-105-1,25 81 396,5-1 0,4-1 0,4 1 0,6 0 0,42-209 0,33-59 233,-78 355-531,-2 1 0,2-35 0,-5 47 0,0 1 0,-1-1 0,0 0 0,0 1 0,0-1 0,-1 1 0,0-1 0,0 1 0,-1 0 0,1 0 0,-7-9 0,-3-5-1365,2 2-5461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11.170"/>
    </inkml:context>
    <inkml:brush xml:id="br0">
      <inkml:brushProperty name="width" value="0.035" units="cm"/>
      <inkml:brushProperty name="height" value="0.035" units="cm"/>
      <inkml:brushProperty name="color" value="#004F8B"/>
    </inkml:brush>
  </inkml:definitions>
  <inkml:trace contextRef="#ctx0" brushRef="#br0">775 221 24575,'277'-29'0,"479"-32"-4279,405 12 3474,-793 45 883,480-10-582,-5-25 745,-737 30-408,199-6 2890,-299 15-2528,0 0-1,-1 0 1,1 1 0,0-1 0,0 1 0,0 1 0,10 3 0,-14-4-154,-1 0-1,1 0 1,0 0 0,-1 1 0,1-1-1,-1 1 1,1-1 0,-1 1-1,0-1 1,0 1 0,0-1 0,0 1-1,0 0 1,0 0 0,0 0-1,0 0 1,-1-1 0,1 1 0,-1 0-1,1 0 1,-1 0 0,0 0-1,0 0 1,0 0 0,0 4 0,-17 355 54,15 263-95,0-18 0,-3-514 0,-4 1 0,-4-1 0,-4-1 0,-51 155 0,-161 332 0,186-484 0,-84 141 0,102-196 0,-2-1 0,-2-1 0,-1-2 0,-2-1 0,-69 58 0,88-83 0,-1 0 0,0 0 0,-1-1 0,0-1 0,-17 6 0,-82 20 0,47-16 0,-37 13 86,-475 129-474,-17-39 27,103-38 361,1-1 0,185-40 0,-318 1 0,604-41 10,1-2-1,-1 0 0,0 0 0,0-2 0,1-1 1,0 0-1,0-2 0,0 0 0,0-1 1,1-1-1,-26-16 0,-70-44 291,-189-149 1,239 163-311,3-3 0,2-3 1,3-2-1,-49-71 0,77 89 10,2-2 0,2 0 0,1-2 0,3-1 0,2-1 0,3 0 0,1-2 0,-12-82 0,13 19 0,5-1 0,11-216 0,17 136 0,-12 160 0,1-1 0,1 1 0,19-44 0,-16 54 0,2 0 0,0 0 0,26-32 0,61-67 0,-50 65 0,-41 48 0,208-245 0,-151 185 0,107-89 0,-169 157 0,1-1 0,-1 0 0,0 0 0,0 0 0,-1 0 0,0-1 0,0 1 0,0-1 0,0 0 0,-1 0 0,0-1 0,0 1 0,-1-1 0,0 1 0,0-1 0,-1 0 0,1 0 0,-1 0 0,-1 0 0,0 0 0,0 0 0,0 0 0,-2-8 0,-6-406 0,9 402 45,1 0-1,9-36 0,2-20-1542,-12 53-5328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13.711"/>
    </inkml:context>
    <inkml:brush xml:id="br0">
      <inkml:brushProperty name="width" value="0.035" units="cm"/>
      <inkml:brushProperty name="height" value="0.035" units="cm"/>
      <inkml:brushProperty name="color" value="#004F8B"/>
    </inkml:brush>
  </inkml:definitions>
  <inkml:trace contextRef="#ctx0" brushRef="#br0">1 388 24575,'400'-58'0,"-21"11"-1367,271-26-5040,888-81 5924,159 99-339,-1276 80 1533,-332-15 114,0 5-1,145 43 1,-212-51-335,0 1 0,-1 0 0,0 2 1,29 18-1,-42-23-270,-1 1 1,1 0-1,-1 0 1,-1 1 0,1 0-1,-1 0 1,0 1-1,-1-1 1,0 1-1,0 0 1,0 1 0,-1-1-1,5 18 1,62 226 167,2 8-421,127 418 33,-190-643 0,25 100 0,-32-116 0,0 0 0,-1-1 0,-1 1 0,-1 0 0,-2 23 0,1-34 0,-1 0 0,0-1 0,0 1 0,-1 0 0,0-1 0,0 1 0,-1-1 0,0 0 0,0 0 0,-1-1 0,-8 11 0,-4 1 0,-1-1 0,-34 25 0,-34 20-121,-100 53 0,-108 38-1408,95-59 909,-5-9 0,-3-10 1,-3-8-1,-321 58 1,221-78 52,-381 7 0,-314-55-1030,452-27 636,8-45 4722,516 68-3070,14 2-299,-1 1 0,1-2 0,0 0 0,0 0 0,0-2-1,-27-14 1,38 18-299,1-1 1,0 0-1,0 0 0,0 0 0,1 0 0,-1 0 0,1-1 0,0 1 0,0-1 0,0 0 1,0 1-1,-2-8 0,-11-51 102,11 45-235,-82-291 40,11 54 0,43 112 0,7-2 0,5 0 0,0-227 0,17 299 23,-22-120 0,7 73-1434,14 85-5415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4:08:55.638"/>
    </inkml:context>
    <inkml:brush xml:id="br0">
      <inkml:brushProperty name="width" value="0.035" units="cm"/>
      <inkml:brushProperty name="height" value="0.035" units="cm"/>
    </inkml:brush>
  </inkml:definitions>
  <inkml:trace contextRef="#ctx0" brushRef="#br0">1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15.575"/>
    </inkml:context>
    <inkml:brush xml:id="br0">
      <inkml:brushProperty name="width" value="0.035" units="cm"/>
      <inkml:brushProperty name="height" value="0.035" units="cm"/>
      <inkml:brushProperty name="color" value="#004F8B"/>
    </inkml:brush>
  </inkml:definitions>
  <inkml:trace contextRef="#ctx0" brushRef="#br0">0 43 24575,'165'-8'0,"-90"5"0,179-7-854,527-11-3505,1065 24 4031,-1663 1 591,322 9-365,-169 4 2821,-324-16-2362,-1 0 0,0 0 0,0 1 0,21 7 0,-26-7-279,-1 1 0,0 0-1,1 0 1,-1 1 0,0-1 0,0 1 0,-1 0-1,1 0 1,-1 1 0,6 7 0,94 123-58,-65-83-20,-2 3 0,46 92 0,-58-100 0,19 41 0,-4 1 0,32 104 0,37 191 0,-62-183 0,-41-166 0,-2-1 0,-1 1 0,-3 67 0,-3-88 0,0 1 0,-2 0 0,1-1 0,-2 0 0,0 0 0,0 0 0,-1-1 0,-1 0 0,-16 20 0,10-13 0,-42 62 0,-3-3 0,-4-3 0,-3-3 0,-3-3 0,-4-2 0,-156 111 0,205-164 0,-1-2 0,0 0 0,-1-2 0,0 0 0,0-2 0,-1-1 0,-1-1 0,-38 5 0,-24-3 0,-116-4 0,6 0 0,-282 38-275,-38 3-31,244-23 306,-293 64 0,415-55 0,-323 60 0,-3-39 0,462-51 31,8-2 33,1 1 0,-1-1 0,0 0 0,-12-3 0,20 3-54,0 0-1,0-1 1,0 0-1,0 1 1,0-1 0,0 0-1,0 0 1,0 0-1,0 0 1,0-1 0,1 1-1,-1 0 1,0-1-1,1 1 1,-1-1-1,1 0 1,0 0 0,-1 1-1,1-1 1,0 0-1,0 0 1,0 0 0,-1-3-1,-43-182-9,32 129 0,-57-346 0,31 156 0,27 183 0,-51-389 0,63 441 0,0 1 0,1-1 0,0 1 0,0 0 0,2-1 0,-1 1 0,2 0 0,-1 0 0,2 1 0,-1-1 0,2 1 0,9-16 0,153-343 0,-122 256 0,-34 83-86,-10 21-56,2 0 0,-1 1 0,2-1 0,-1 1-1,1 0 1,0 0 0,1 0 0,10-12 0,-2 11-6684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17.409"/>
    </inkml:context>
    <inkml:brush xml:id="br0">
      <inkml:brushProperty name="width" value="0.035" units="cm"/>
      <inkml:brushProperty name="height" value="0.035" units="cm"/>
      <inkml:brushProperty name="color" value="#004F8B"/>
    </inkml:brush>
  </inkml:definitions>
  <inkml:trace contextRef="#ctx0" brushRef="#br0">0 590 24575,'47'-14'0,"79"-23"0,66-24 0,51-16-3307,26-3 3307,0-3 0,-14 8 0,-27 13 0,-38 16 0,-46 17 943,-44 12-943,-34 10 564,-28 6-6955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18.554"/>
    </inkml:context>
    <inkml:brush xml:id="br0">
      <inkml:brushProperty name="width" value="0.035" units="cm"/>
      <inkml:brushProperty name="height" value="0.035" units="cm"/>
      <inkml:brushProperty name="color" value="#004F8B"/>
    </inkml:brush>
  </inkml:definitions>
  <inkml:trace contextRef="#ctx0" brushRef="#br0">1 1641 24575,'51'-14'0,"142"-42"0,150-44 0,86-32-7608,45-31 7608,6-7-2333,-22 7 2333,-34 13 0,-37 13 0,-53 16 39,-50 6-39,-50 12-857,-56 20 857,-49 19 2451,-41 20-2451,-36 19 117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38.057"/>
    </inkml:context>
    <inkml:brush xml:id="br0">
      <inkml:brushProperty name="width" value="0.035" units="cm"/>
      <inkml:brushProperty name="height" value="0.035" units="cm"/>
      <inkml:brushProperty name="color" value="#004F8B"/>
    </inkml:brush>
  </inkml:definitions>
  <inkml:trace contextRef="#ctx0" brushRef="#br0">1 0 24575,'102'0'0,"155"9"0,102 18 0,38 17-6325,2 11 6325,-53 1 0,-67-5 0,-67-6 635,-64-7-635,-54-9 1254,-42-14-1254,-29-15 0,-20-11 0,-10-9 3254,-3-1-10263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24.346"/>
    </inkml:context>
    <inkml:brush xml:id="br0">
      <inkml:brushProperty name="width" value="0.035" units="cm"/>
      <inkml:brushProperty name="height" value="0.035" units="cm"/>
      <inkml:brushProperty name="color" value="#004F8B"/>
    </inkml:brush>
  </inkml:definitions>
  <inkml:trace contextRef="#ctx0" brushRef="#br0">1 0 24575,'0'0'-8191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26.036"/>
    </inkml:context>
    <inkml:brush xml:id="br0">
      <inkml:brushProperty name="width" value="0.035" units="cm"/>
      <inkml:brushProperty name="height" value="0.035" units="cm"/>
      <inkml:brushProperty name="color" value="#004F8B"/>
    </inkml:brush>
  </inkml:definitions>
  <inkml:trace contextRef="#ctx0" brushRef="#br0">652 345 24575,'-221'816'-3202,"102"-212"2445,97-452 969,6 1 0,6 157 0,29 70-174,-9-196 1608,-9-164-1408,-1-14-119,0 0-1,0 0 0,1 0 1,-1 0-1,1 0 1,1 0-1,2 10 0,-4-16-114,0 0-1,0 0 0,0-1 1,0 1-1,0 0 0,0 0 0,0 0 1,0 0-1,0 0 0,0-1 1,0 1-1,0 0 0,0 0 0,0 0 1,1 0-1,-1 0 0,0-1 1,0 1-1,0 0 0,0 0 1,0 0-1,0 0 0,0 0 0,0 0 1,0-1-1,0 1 0,1 0 1,-1 0-1,0 0 0,0 0 0,0 0 1,0 0-1,0 0 0,1 0 1,-1 0-1,0 0 0,0 0 1,0 0-1,0 0 0,0 0 0,1 0 1,-1 0-1,0 0 0,0 0 1,0 0-1,0 0 0,0 0 0,1 0 1,-1 0-1,0 0 0,0 0 1,0 0-1,0 0 0,0 0 0,1 0 1,-1 0-1,0 0 0,0 0 1,0 0-1,0 1 0,0-1 1,0 0-1,0 0 0,1 0 0,-1 0 1,0 0-1,3-11 36,-1 0-1,0 0 1,-1-1-1,0 1 1,-1-13-1,1-4-36,-24-792-1755,-16 337 1268,-165-785 0,153 1071 485,50 195 34,1-1-1,0 1 1,-1-1 0,1 1 0,0 0-1,0-1 1,1 1 0,-1-1-1,0 1 1,1 0 0,0-1 0,-1 1-1,1 0 1,0 0 0,0-1-1,0 1 1,1 0 0,-1 0 0,0 0-1,1 0 1,-1 0 0,4-3 0,3-1 241,0 0-1,0 1 1,0 0 0,14-7 0,20-13 298,-39 22-573,1 0 0,-1 0 0,1 0 0,-1 1 0,1-1 0,0 1 0,0 0 0,0 0 0,0 1 0,9-3 0,-9 4 0,-1 0 0,0 0 0,1 0 0,-1 0 0,0 0 0,0 1 0,1 0 0,-1 0 0,0 0 0,0 0 0,0 0 0,0 1 0,0-1 0,0 1 0,5 3 0,8 7 0,-1 1 0,0 0 0,-1 1 0,17 21 0,47 71 0,-61-81 0,100 145 0,104 203 0,-23 36 0,-165-338 0,-13-28 0,17 51 0,-36-92 0,-1 1 0,1 0 0,1-1 0,-1 1 0,0-1 0,1 0 0,-1 1 0,1-1 0,-1 0 0,1 0 0,0 0 0,0 0 0,0 0 0,0-1 0,0 1 0,1 0 0,-1-1 0,1 0 0,-1 0 0,0 1 0,1-1 0,0-1 0,-1 1 0,1 0 0,0-1 0,-1 1 0,1-1 0,0 0 0,0 0 0,-1 0 0,1 0 0,0 0 0,-1-1 0,5 0 0,0-1 0,0 0 0,1 0 0,-2 0 0,1-1 0,0 0 0,0-1 0,-1 0 0,0 0 0,0 0 0,0 0 0,0-1 0,5-5 0,6-12 0,-1 0 0,-1-1 0,18-36 0,1-3 0,78-140 0,-96 165 0,0 0 0,-3-2 0,15-65 0,-26 90 0,17-102 0,-18 99 0,0 0 0,-1 0 0,-1 0 0,-6-31 0,2 13 0,4 26 0,0 0 0,-1-1 0,0 1 0,0 0 0,-8-16 0,10 24 0,0 0 0,0 1 0,-1-1 0,1 0 0,0 1 0,0-1 0,-1 1 0,1-1 0,-1 0 0,1 1 0,0-1 0,-1 1 0,1-1 0,-1 1 0,1 0 0,-1-1 0,0 1 0,1-1 0,-1 1 0,1 0 0,-1 0 0,0-1 0,1 1 0,-1 0 0,0 0 0,1 0 0,-1 0 0,0-1 0,1 1 0,-1 0 0,0 0 0,1 0 0,-1 1 0,0-1 0,1 0 0,-1 0 0,0 0 0,1 0 0,-1 1 0,0-1 0,1 0 0,-1 1 0,1-1 0,-1 0 0,0 1 0,1-1 0,-1 1 0,1-1 0,-1 1 0,0 0 0,-22 34 0,23-34 0,-9 16 0,2 1 0,0 0 0,1 0 0,1 1 0,1-1 0,-3 26 0,-2 118 0,8-124 0,0 726 83,3-366-1531,-2-387-5378</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28.233"/>
    </inkml:context>
    <inkml:brush xml:id="br0">
      <inkml:brushProperty name="width" value="0.035" units="cm"/>
      <inkml:brushProperty name="height" value="0.035" units="cm"/>
      <inkml:brushProperty name="color" value="#004F8B"/>
    </inkml:brush>
  </inkml:definitions>
  <inkml:trace contextRef="#ctx0" brushRef="#br0">1 0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29.620"/>
    </inkml:context>
    <inkml:brush xml:id="br0">
      <inkml:brushProperty name="width" value="0.035" units="cm"/>
      <inkml:brushProperty name="height" value="0.035" units="cm"/>
      <inkml:brushProperty name="color" value="#004F8B"/>
    </inkml:brush>
  </inkml:definitions>
  <inkml:trace contextRef="#ctx0" brushRef="#br0">219 3874 24575,'30'53'0,"2"-2"0,64 77 0,-75-101 0,-8-9 0,1-1 0,1-1 0,28 24 0,-42-38 0,0-1 0,1 0 0,-1 0 0,1 0 0,0 0 0,-1 0 0,1 0 0,0 0 0,-1 0 0,1-1 0,0 1 0,0-1 0,0 1 0,0-1 0,0 0 0,0 0 0,-1 1 0,1-2 0,0 1 0,3 0 0,-4-1 0,1 0 0,-1 0 0,0 0 0,1 1 0,-1-2 0,0 1 0,0 0 0,0 0 0,1 0 0,-1-1 0,-1 1 0,1 0 0,0-1 0,0 1 0,0-1 0,-1 1 0,1-1 0,0-2 0,2-10 0,0 0 0,-1 0 0,-1 0 0,0-21 0,-1 35 0,-16-310 7,-24-9-682,14 123-413,-24-205 349,-98-758-1465,-27 8 1877,136 946-238,-18-126 669,57 300 661,0 30-718,1 0 0,-1 0 0,0 0 0,0 1 0,1-1-1,-1 0 1,1 0 0,-1 0 0,0 1 0,1-1-1,0 0 1,-1 1 0,1-1 0,-1 1 0,1-1-1,0 0 1,-1 1 0,1-1 0,1 0 0,3 1 146,-1-1 1,1 1 0,-1-1-1,1 1 1,-1 1-1,1-1 1,-1 1 0,0-1-1,1 1 1,4 2 0,259 55 291,-22-19-721,696 60-2209,11-41 354,1292-22 2890,-2211-36-3847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45.158"/>
    </inkml:context>
    <inkml:brush xml:id="br0">
      <inkml:brushProperty name="width" value="0.035" units="cm"/>
      <inkml:brushProperty name="height" value="0.035" units="cm"/>
      <inkml:brushProperty name="color" value="#004F8B"/>
    </inkml:brush>
  </inkml:definitions>
  <inkml:trace contextRef="#ctx0" brushRef="#br0">1 2708 24575,'19'11'0,"-1"0"0,28 22 0,-30-20 0,0-2 0,1 0 0,25 13 0,-32-20 0,0 1 0,1-2 0,-1 1 0,16 2 0,-24-6 0,1 0 0,-1 1 0,0-1 0,0 0 0,0 0 0,0 0 0,0 0 0,0 0 0,0 0 0,0-1 0,0 1 0,0-1 0,0 1 0,0-1 0,0 0 0,0 0 0,0 0 0,0 0 0,-1 0 0,1 0 0,0-1 0,-1 1 0,1 0 0,-1-1 0,1 1 0,-1-1 0,0 0 0,0 1 0,0-1 0,0 0 0,1-2 0,9-41 0,-6 12 0,89-563-934,-78 480 308,76-693-1661,-60-7 1463,-33 747 791,-4-1 1,-26-133-1,24 160 297,7 42-233,0 1 0,0-1 0,0 1-1,0-1 1,0 0 0,0 1 0,0-1 0,0 1 0,0-1 0,1 1 0,-1-1 0,0 0 0,0 1 0,1-1 0,-1 1-1,0-1 1,0 1 0,1-1 0,-1 1 0,1 0 0,-1-1 0,0 1 0,1-1 0,-1 1 0,1 0 0,-1-1 0,1 1 0,-1 0-1,1 0 1,0-1 0,-1 1 0,1 0 0,-1 0 0,1 0 0,-1 0 0,1 0 0,0 0 0,0 0 0,27 5 254,-19-2-51,12 2 163,607 141 593,-97-68-2017,600 11 0,-918-84 735,-1-9 1,0-10-1,381-75 1,-248 6 3140,-341 83-2850,0-1 0,0 0 0,0-1 0,0 1 0,-1 0 0,1-1 0,0 0 0,-1 0 0,1 0 0,-1-1 0,5-3 0,-1-6-6414</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47.521"/>
    </inkml:context>
    <inkml:brush xml:id="br0">
      <inkml:brushProperty name="width" value="0.035" units="cm"/>
      <inkml:brushProperty name="height" value="0.035" units="cm"/>
      <inkml:brushProperty name="color" value="#004F8B"/>
    </inkml:brush>
  </inkml:definitions>
  <inkml:trace contextRef="#ctx0" brushRef="#br0">0 0 24575,'50'26'0,"-20"-10"0,42 16 0,-11-10 0,23 10 0,2-4 0,152 30 0,-98-46 0,-99-11 0,1 2 0,-1 3 0,62 14 0,30 15 0,1-6 0,160 13 0,274-4 0,-556-37 0,765 8 0,-679-9 0,-93 0-72,3 0 112,-1 0 1,1-1-1,-1 0 0,13-2 0,-18 2-105,0 1 0,-1-1 0,1 0 0,0 0 0,0 0 0,-1 0 0,1 0 1,-1 0-1,1 0 0,-1 0 0,1-1 0,-1 1 0,0-1 0,1 1 0,-1-1 0,0 1 0,0-1 0,0 0 0,0 1 0,0-1 0,-1 0 0,2-2 0,2-19-6761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4:09:05.501"/>
    </inkml:context>
    <inkml:brush xml:id="br0">
      <inkml:brushProperty name="width" value="0.035" units="cm"/>
      <inkml:brushProperty name="height" value="0.035" units="cm"/>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48.987"/>
    </inkml:context>
    <inkml:brush xml:id="br0">
      <inkml:brushProperty name="width" value="0.035" units="cm"/>
      <inkml:brushProperty name="height" value="0.035" units="cm"/>
      <inkml:brushProperty name="color" value="#004F8B"/>
    </inkml:brush>
  </inkml:definitions>
  <inkml:trace contextRef="#ctx0" brushRef="#br0">1 384 24575,'41'1'0,"-1"3"0,55 10 0,-17-1 0,253 36-498,1057 127-2507,1123 21 302,-659-167 739,-592-156 1693,-9-87 79,-1005 168 185,1624-326 1498,-1454 269 1033,-378 92-6090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50.731"/>
    </inkml:context>
    <inkml:brush xml:id="br0">
      <inkml:brushProperty name="width" value="0.035" units="cm"/>
      <inkml:brushProperty name="height" value="0.035" units="cm"/>
      <inkml:brushProperty name="color" value="#004F8B"/>
    </inkml:brush>
  </inkml:definitions>
  <inkml:trace contextRef="#ctx0" brushRef="#br0">277 0 24575,'-42'171'234,"-179"653"-1389,218-816 1180,0 0-1,1 0 1,0-1 0,1 1-1,0 0 1,0 0 0,0 14-1,2-19-15,0 0 0,0 0 0,0 0 0,0 0 0,0 0 0,1 0 0,-1-1 0,1 1 0,0 0 0,0-1 0,0 1 0,0-1 0,0 0 0,1 1 0,-1-1 0,1 0 0,-1 0 0,1-1 0,0 1 0,4 1 0,19 10 262,39 13-1,-13-5-276,-33-14-1359,-1-1-5461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53.693"/>
    </inkml:context>
    <inkml:brush xml:id="br0">
      <inkml:brushProperty name="width" value="0.035" units="cm"/>
      <inkml:brushProperty name="height" value="0.035" units="cm"/>
      <inkml:brushProperty name="color" value="#004F8B"/>
    </inkml:brush>
  </inkml:definitions>
  <inkml:trace contextRef="#ctx0" brushRef="#br0">415 0 24575,'18'151'0,"-9"-84"0,100 678-3926,20 9 3959,-99-611 315,5 33 266,-19-52 2317,-16-123-2931,1 0 0,-1 0 0,0-1 0,1 1 0,-1 0 0,0 0 0,0 0 0,0-1 0,0 1 0,0 0 0,0 0 0,0 0 0,0 0 0,0-1 0,0 1 0,0 0 0,0 0 0,0 0 0,-1-1 0,0 2 0,-9-11 0,-12-29 0,9 6 0,2-1 0,-12-63 0,-1-6 0,-36-65 0,13 38 0,28 82 0,-2 1 0,-2 1 0,-52-76 0,-28-52 0,98 164 0,0 0 0,0 1 0,-1-1 0,-1 1 0,1 0 0,-1 1 0,0-1 0,-1 2 0,1-1 0,-2 1 0,1 0 0,0 0 0,-1 1 0,0 0 0,-1 1 0,1 0 0,-1 1 0,-16-5 0,-68-20 0,91 27 0,0 0 0,0 0 0,0 0 0,0 0 0,0-1 0,1 0 0,-1 1 0,0-1 0,1 0 0,0 0 0,-1 0 0,1 0 0,0-1 0,0 1 0,0-1 0,0 1 0,1-1 0,-1 0 0,1 1 0,-1-1 0,1 0 0,0 0 0,0 0 0,1 0 0,-1 0 0,0 0 0,1 0 0,0 0 0,0-1 0,0 1 0,0 0 0,0 0 0,1-4 0,1-2 0,-1 1 0,1-1 0,1 1 0,-1 0 0,1 0 0,1 0 0,0 0 0,0 0 0,0 1 0,1-1 0,7-7 0,2 0 0,2 0 0,0 1 0,0 1 0,1 1 0,22-13 0,1 4 0,57-23 0,-61 27 0,54-33 0,-67 36 0,73-56 0,-95 69 0,1 1 0,0-1 0,0 1 0,0-1 0,-1 1 0,1-1 0,0 1 0,0 0 0,0 0 0,0 0 0,0 0 0,0 0 0,-1 1 0,1-1 0,0 1 0,0-1 0,0 1 0,-1-1 0,1 1 0,0 0 0,-1 0 0,1 0 0,0 0 0,-1 0 0,2 1 0,0 0 0,0 0 0,-1-1 0,1 1 0,0-1 0,0 0 0,0 0 0,0 0 0,0 0 0,1 0 0,3 0 0,14-3 0,1-1 0,-1-1 0,30-9 0,-32 8 0,0 0 0,0 1 0,0 1 0,31-1 0,-46 4-105,-1 0 0,0 1 0,1-1 0,-1 1 0,0-1 0,0 1 0,1 0 0,-1 0 0,0 1 0,0-1 0,0 1 0,3 2 0,7 7-6721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56.646"/>
    </inkml:context>
    <inkml:brush xml:id="br0">
      <inkml:brushProperty name="width" value="0.035" units="cm"/>
      <inkml:brushProperty name="height" value="0.035" units="cm"/>
      <inkml:brushProperty name="color" value="#004F8B"/>
    </inkml:brush>
  </inkml:definitions>
  <inkml:trace contextRef="#ctx0" brushRef="#br0">353 46 24575,'-11'11'0,"1"0"0,0 1 0,0 0 0,2 0 0,-1 1 0,2 1 0,0-1 0,0 1 0,1 1 0,1-1 0,0 1 0,1-1 0,1 1 0,-2 22 0,-184 863 0,174-849 0,1-5 0,-11 67 0,24-109 0,0 0 0,1 0 0,0 0 0,-1 0 0,2 0 0,-1 0 0,0 0 0,1 0 0,0 0 0,2 7 0,-3-10 0,1 0 0,0 0 0,0 0 0,0 0 0,-1 0 0,1 0 0,0 0 0,0 0 0,0 0 0,0-1 0,1 1 0,-1 0 0,0-1 0,0 1 0,0-1 0,1 1 0,-1-1 0,0 1 0,0-1 0,1 0 0,-1 0 0,0 0 0,1 0 0,-1 0 0,0 0 0,0 0 0,1 0 0,-1 0 0,0 0 0,1-1 0,-1 1 0,0-1 0,3 0 0,27-11 0,-1-1 0,0-2 0,-1-1 0,0-1 0,37-30 0,-54 38 0,0 0 0,0-1 0,-1-1 0,0 0 0,-1 0 0,0-1 0,-1-1 0,9-13 0,47-100 0,-49 94 0,20-48 0,-4-2 0,-3-1 0,-3-1 0,18-110 0,-38 152 0,-1 1 0,-1-1 0,-3 0 0,-6-63 0,4 97 0,-1 0 0,0 0 0,-1 0 0,0 0 0,0 1 0,-1-1 0,0 1 0,0 0 0,-10-12 0,1 3 0,-1 0 0,-27-23 0,39 37 0,1 1 0,0 0 0,0 0 0,0 0 0,-1 0 0,1 1 0,0-1 0,-1 0 0,1 0 0,-1 1 0,1-1 0,-1 1 0,1-1 0,-1 1 0,1 0 0,-1 0 0,0-1 0,1 1 0,-1 0 0,1 1 0,-1-1 0,0 0 0,-2 1 0,2 0 0,-1 0 0,1 1 0,0-1 0,0 1 0,0-1 0,0 1 0,0 0 0,1 0 0,-1 0 0,0 0 0,1 0 0,0 0 0,-2 4 0,-3 6 0,0 1 0,2-1 0,-1 1 0,-3 21 0,0 15 0,2 0 0,2 0 0,2 1 0,3-1 0,8 67 0,59 242 0,-59-320 0,-1 3 0,2 0 0,1-1 0,3 0 0,35 73 0,-48-110 0,0 0 0,1-1 0,-1 1 0,1-1 0,-1 0 0,1 0 0,0 1 0,0-1 0,0 0 0,0 0 0,1-1 0,-1 1 0,0 0 0,1-1 0,-1 1 0,1-1 0,-1 0 0,1 0 0,0 0 0,-1 0 0,1-1 0,0 1 0,0-1 0,3 1 0,-2-2 0,-1 1 0,1-1 0,-1 0 0,0 0 0,1-1 0,-1 1 0,0-1 0,0 1 0,0-1 0,0 0 0,0 0 0,0-1 0,-1 1 0,1-1 0,-1 1 0,1-1 0,-1 0 0,0 1 0,2-5 0,14-22 0,-2-1 0,0-1 0,-3 0 0,17-54 0,21-138 0,-26 57 0,-8-1 0,-5-201 0,-12 268 0,0 111 0,-1 129 0,29 222 0,34-8 0,17 117 0,-35-194 0,-39-256 0,-1-41 0,51-444 0,-3 29 0,-48 393 0,13-57 0,-14 87 0,0 0 0,1 0 0,1 0 0,0 0 0,0 1 0,1 0 0,0 0 0,1 0 0,10-11 0,-16 21 0,-1 0 0,1 0 0,0 0 0,0 0 0,0 0 0,-1 0 0,1 0 0,0 1 0,0-1 0,0 0 0,1 1 0,-1-1 0,0 0 0,0 1 0,0-1 0,0 1 0,0 0 0,1-1 0,-1 1 0,0 0 0,0 0 0,1 0 0,-1 0 0,0 0 0,2 0 0,-2 1 0,1 0 0,-1-1 0,0 1 0,0 0 0,0 1 0,0-1 0,0 0 0,0 0 0,0 0 0,0 1 0,0-1 0,0 0 0,-1 1 0,1-1 0,-1 0 0,1 1 0,0 1 0,2 10 0,-1 0 0,0-1 0,1 21 0,2 34 3,4 0-1,2-1 0,25 81 1,78 183-122,-62-204 9,5-3 1,6-3-1,6-2 1,133 175-1,-198-287 110,4 6 0,0-1 0,1 0 0,0-1 0,1 1 0,0-2 0,0 0 0,1 0 0,1-1 0,-1 0 0,14 6 0,-23-13 12,0 0-1,1 0 1,-1-1-1,1 1 1,-1-1 0,1 1-1,0-1 1,-1 0-1,1 0 1,-1 0 0,1-1-1,-1 1 1,1 0-1,0-1 1,-1 0-1,0 0 1,1 0 0,-1 0-1,1 0 1,-1 0-1,0 0 1,0-1 0,0 1-1,0-1 1,0 1-1,0-1 1,0 0-1,0 0 1,-1 0 0,1 0-1,-1 0 1,1 0-1,0-3 1,6-9 54,-1 0-1,-1-1 1,0 1-1,5-19 1,-8 23-131,4-13 65,6-14 0,-2-1 0,12-75 0,-22 103 0,0 0 0,-1-1 0,0 1 0,0 0 0,-1-1 0,0 1 0,-1 0 0,0 0 0,-1 0 0,0 0 0,0 1 0,-1-1 0,-1 1 0,1 0 0,-1 0 0,-10-13 0,-8 1-1365,2 6-5461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7:57.756"/>
    </inkml:context>
    <inkml:brush xml:id="br0">
      <inkml:brushProperty name="width" value="0.035" units="cm"/>
      <inkml:brushProperty name="height" value="0.035" units="cm"/>
      <inkml:brushProperty name="color" value="#004F8B"/>
    </inkml:brush>
  </inkml:definitions>
  <inkml:trace contextRef="#ctx0" brushRef="#br0">1 86 24575,'4'0'0,"7"0"0,15 0 0,17 0 0,15 0 0,12 0 0,17-5 0,8-1 0,1-4 0,-6-6 0,-14 0 0,-15-1 0,-17 1-8191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0.016"/>
    </inkml:context>
    <inkml:brush xml:id="br0">
      <inkml:brushProperty name="width" value="0.035" units="cm"/>
      <inkml:brushProperty name="height" value="0.035" units="cm"/>
      <inkml:brushProperty name="color" value="#004F8B"/>
    </inkml:brush>
  </inkml:definitions>
  <inkml:trace contextRef="#ctx0" brushRef="#br0">0 0 24575,'5'14'0,"11"47"0,16 44 0,12 20 0,-1 1 0,-3-6 0,-5-19 0,2-17 0,0-14 0,-3-14 0,-7-12 0,-8-9 0,3-10 0,-4-14 0,-4-14 0,-4-10 0,-5-4-8191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1.154"/>
    </inkml:context>
    <inkml:brush xml:id="br0">
      <inkml:brushProperty name="width" value="0.035" units="cm"/>
      <inkml:brushProperty name="height" value="0.035" units="cm"/>
      <inkml:brushProperty name="color" value="#004F8B"/>
    </inkml:brush>
  </inkml:definitions>
  <inkml:trace contextRef="#ctx0" brushRef="#br0">973 1 24575,'-83'180'0,"-15"35"-695,-378 959-4956,395-925 5623,11 3 0,-70 490 0,123-543-54,9 1 0,26 297 0,108 383-164,-105-778 1061,4 0 0,5-2 0,3-1 1,64 128-1,-96-224-715,1 0-1,0 0 1,-1 0 0,1 0 0,0 0-1,0-1 1,0 1 0,1-1-1,-1 1 1,1-1 0,-1 0-1,1 0 1,0 0 0,3 2 0,-5-4-61,1 0 1,-1 0 0,1 0-1,-1 1 1,1-1 0,0-1 0,-1 1-1,1 0 1,-1 0 0,1-1-1,-1 1 1,1 0 0,-1-1 0,1 0-1,-1 1 1,0-1 0,1 0-1,-1 0 1,0 0 0,1 0 0,-1 0-1,0 0 1,0 0 0,0 0-1,0 0 1,0 0 0,0-1 0,0 1-1,-1 0 1,2-3 0,36-69 83,-14 23-127,-5 11 4,-2 0 0,11-45 0,14-31 0,-17 61 0,2 2 0,2 1 0,3 1 0,54-65 0,-16 34 0,125-112 0,140-106-1365,-187 158-5461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2.309"/>
    </inkml:context>
    <inkml:brush xml:id="br0">
      <inkml:brushProperty name="width" value="0.035" units="cm"/>
      <inkml:brushProperty name="height" value="0.035" units="cm"/>
      <inkml:brushProperty name="color" value="#004F8B"/>
    </inkml:brush>
  </inkml:definitions>
  <inkml:trace contextRef="#ctx0" brushRef="#br0">1 1 24575,'32'37'0,"39"45"0,31 45 0,30 30 0,11 1-2180,-5-12 2180,-16-21 0,-25-28 700,-18-25-700,-20-25 359,-14-12-359,-15-6 0,-8-9 0,-8-12 1121,-6-12-1121,-4-10 0,-3-8 0,-2 1-8191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3.415"/>
    </inkml:context>
    <inkml:brush xml:id="br0">
      <inkml:brushProperty name="width" value="0.035" units="cm"/>
      <inkml:brushProperty name="height" value="0.035" units="cm"/>
      <inkml:brushProperty name="color" value="#004F8B"/>
    </inkml:brush>
  </inkml:definitions>
  <inkml:trace contextRef="#ctx0" brushRef="#br0">466 1 24575,'-361'1171'-2494,"296"-803"3626,62-344-1062,-22 117 1222,16-79-1161,7-48-466,2-11-118,0-5-255,0-13-6118</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4.802"/>
    </inkml:context>
    <inkml:brush xml:id="br0">
      <inkml:brushProperty name="width" value="0.035" units="cm"/>
      <inkml:brushProperty name="height" value="0.035" units="cm"/>
      <inkml:brushProperty name="color" value="#004F8B"/>
    </inkml:brush>
  </inkml:definitions>
  <inkml:trace contextRef="#ctx0" brushRef="#br0">1 1 24575,'0'566'0,"2"-509"0,14 71 0,-9-80 0,6 25 0,-7-47 0,-1 0 0,1 36 0,-8 18 0,0-55 0,1 0 0,1 0 0,1 0 0,7 35 0,-7-56-170,0 0-1,0 0 0,1 1 1,0-1-1,-1 0 0,2 0 1,2 4-1,6 5-6655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1:09.100"/>
    </inkml:context>
    <inkml:brush xml:id="br0">
      <inkml:brushProperty name="width" value="0.035" units="cm"/>
      <inkml:brushProperty name="height" value="0.035" units="cm"/>
      <inkml:brushProperty name="color" value="#004F8B"/>
    </inkml:brush>
  </inkml:definitions>
  <inkml:trace contextRef="#ctx0" brushRef="#br0">1 82 24575,'6'-1'0,"0"0"0,0 0 0,0 0 0,-1-1 0,11-4 0,18-4 0,-8 6 0,0-1 0,0-1 0,-1-1 0,32-14 0,-4 5 0,-107 19-1365,36-3-5461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6.721"/>
    </inkml:context>
    <inkml:brush xml:id="br0">
      <inkml:brushProperty name="width" value="0.035" units="cm"/>
      <inkml:brushProperty name="height" value="0.035" units="cm"/>
      <inkml:brushProperty name="color" value="#004F8B"/>
    </inkml:brush>
  </inkml:definitions>
  <inkml:trace contextRef="#ctx0" brushRef="#br0">0 1833 24575,'175'-233'0,"445"-484"-5197,-173 271 5051,-365 370 634,119-84-1,-189 151-416,45-27 153,-53 34-161,0-1 1,1 2-1,-1-1 0,1 0 1,-1 1-1,1 0 1,0 0-1,-1 0 0,1 1 1,6-1-1,-10 1-59,0 0 1,0 1-1,0-1 0,1 0 0,-1 0 1,0 1-1,0-1 0,0 1 1,0-1-1,0 1 0,0-1 0,0 1 1,0 0-1,0-1 0,0 1 1,0 0-1,-1 0 0,1-1 0,0 1 1,0 0-1,-1 0 0,1 0 1,0 0-1,-1 0 0,1 0 0,-1 0 1,0 1-1,1-1 0,-1 0 1,0 0-1,0 0 0,1 0 0,-1 2 1,0 4 62,0 0 0,0-1 1,-1 1-1,-1 10 0,1-13 80,-60 393 876,-42 239-182,-135 455-841,216-1019 73,-50 114 1,59-168 535,13-18-605,0 0 0,-1 0 1,1 0-1,0 0 0,0 0 1,-1 0-1,1 0 0,0 0 0,-1 0 1,1 0-1,0 0 0,-1 0 0,1 0 1,0 0-1,0-1 0,-1 1 0,1 0 1,0 0-1,0 0 0,-1 0 0,1-1 1,0 1-1,0 0 0,-1 0 0,1 0 1,0-1-1,0 1 0,0 0 1,-1 0-1,1-1 0,0 1 0,0 0 1,0 0-1,0-1 0,0 1 0,-2-5-7,0 1-1,1-1 0,0 0 0,0 1 1,1-1-1,-1-6 0,-1-42 4,8-95 0,-2 118 0,1 0 0,2 0 0,1 0 0,20-50 0,28-35-59,5 3 1,79-108-1,-95 150-183,382-564-1982,158-249 1886,-566 853 338,-11 19 0,0-1 0,-1 0 0,0 0 0,-1-1 0,0 0 0,6-21 0,-14 39 373,-1 1 0,0-2 1,0 1-1,0 0 0,-6 7 0,-9 13-77,0 13-214,2 1 0,1 1 1,2 0-1,-11 54 0,16-61-48,-17 73-34,4 1 0,5 1 0,5 0 0,3 140 0,8-223 0,1 0 0,2 0 0,0 0 0,12 44 0,-13-64 0,-1 0 0,1 1 0,0-1 0,1 0 0,-1 0 0,1-1 0,0 1 0,0 0 0,0-1 0,1 0 0,-1 0 0,1 0 0,0 0 0,0-1 0,1 1 0,-1-1 0,1 0 0,-1 0 0,1-1 0,0 1 0,0-1 0,0 0 0,1 0 0,-1-1 0,0 0 0,1 0 0,-1 0 0,10 0 0,-2-2 0,0-1 0,0 0 0,0 0 0,0-1 0,-1-1 0,1 0 0,-1-1 0,0-1 0,0 1 0,-1-2 0,0 0 0,13-10 0,3-3 0,-1-2 0,-1-1 0,36-43 0,5-26 50,-38 49-1465,-17 29-5411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07.828"/>
    </inkml:context>
    <inkml:brush xml:id="br0">
      <inkml:brushProperty name="width" value="0.035" units="cm"/>
      <inkml:brushProperty name="height" value="0.035" units="cm"/>
      <inkml:brushProperty name="color" value="#004F8B"/>
    </inkml:brush>
  </inkml:definitions>
  <inkml:trace contextRef="#ctx0" brushRef="#br0">1 1 24575,'94'123'-581,"-6"5"-1,87 165 0,-88-127 466,-6 4 0,74 230-1,-70-88 627,-71-241-341,-4 0 1,2 112 0,-16-37-220,-5 0 1,-34 166-1,-93 282-99,-113 163-231,245-747 308,0 0-19,1 0 0,-2 0 0,1 0 0,-1-1 0,-1 1 0,0-1 0,0-1 0,0 1 0,-1-1 0,-10 9 0,-1-6-5274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43.062"/>
    </inkml:context>
    <inkml:brush xml:id="br0">
      <inkml:brushProperty name="width" value="0.035" units="cm"/>
      <inkml:brushProperty name="height" value="0.035" units="cm"/>
      <inkml:brushProperty name="color" value="#004F8B"/>
    </inkml:brush>
  </inkml:definitions>
  <inkml:trace contextRef="#ctx0" brushRef="#br0">875 223 24575,'-24'-14'0,"0"0"0,-21-19 0,-24-14 0,53 38 0,-22-14 0,-1 2 0,-43-17 0,69 33 0,-1 1 0,0 0 0,0 0 0,0 2 0,0 0 0,0 0 0,-1 1 0,1 1 0,0 1 0,-22 3 0,9 1 0,1 2 0,0 1 0,-42 19 0,-67 43 0,116-59 0,-14 6-1365,5-4-5461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50.335"/>
    </inkml:context>
    <inkml:brush xml:id="br0">
      <inkml:brushProperty name="width" value="0.035" units="cm"/>
      <inkml:brushProperty name="height" value="0.035" units="cm"/>
      <inkml:brushProperty name="color" value="#004F8B"/>
    </inkml:brush>
  </inkml:definitions>
  <inkml:trace contextRef="#ctx0" brushRef="#br0">0 536 24575,'74'0'0,"112"0"0,113 0-1051,262-15-3974,757-123 4795,-267-62-823,-357 48 3554,-677 148-2316,-3 1 274,1 0 0,20-9-1,-19 4-5352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54.572"/>
    </inkml:context>
    <inkml:brush xml:id="br0">
      <inkml:brushProperty name="width" value="0.035" units="cm"/>
      <inkml:brushProperty name="height" value="0.035" units="cm"/>
      <inkml:brushProperty name="color" value="#004F8B"/>
    </inkml:brush>
  </inkml:definitions>
  <inkml:trace contextRef="#ctx0" brushRef="#br0">0 0 24575,'47'9'0,"103"22"0,82 15 0,48 4-3968,13-7 3968,-14-5 0,-33-9 0,-25-10 0,-31-8 509,-35-6-509,-29-9 0,-27-3 806,-21-1-806,-14 2 0,-14 0 0,-15-2 2026,-14 0-9590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12.655"/>
    </inkml:context>
    <inkml:brush xml:id="br0">
      <inkml:brushProperty name="width" value="0.035" units="cm"/>
      <inkml:brushProperty name="height" value="0.035" units="cm"/>
      <inkml:brushProperty name="color" value="#004F8B"/>
    </inkml:brush>
  </inkml:definitions>
  <inkml:trace contextRef="#ctx0" brushRef="#br0">0 29 24575,'207'1'0,"34"3"-765,650 1-2991,466-25 3768,-327 4-93,-1016 16 81,1304-2-465,-636 42 266,-2 34-178,56 5 149,28-23-775,832-49 0,-596-62 255,45-2 153,-2 28 358,594 55 35,-596-4 31,-5-25 148,-475-34 4056,-509 30-6416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14.707"/>
    </inkml:context>
    <inkml:brush xml:id="br0">
      <inkml:brushProperty name="width" value="0.035" units="cm"/>
      <inkml:brushProperty name="height" value="0.035" units="cm"/>
      <inkml:brushProperty name="color" value="#004F8B"/>
    </inkml:brush>
  </inkml:definitions>
  <inkml:trace contextRef="#ctx0" brushRef="#br0">0 0 24575,'94'10'0,"168"22"0,189 17-1636,659 45-5977,23-23 6208,1144 27 1745,-1216-72-1018,-1-24 7814,-1032-2-11471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21.048"/>
    </inkml:context>
    <inkml:brush xml:id="br0">
      <inkml:brushProperty name="width" value="0.035" units="cm"/>
      <inkml:brushProperty name="height" value="0.035" units="cm"/>
      <inkml:brushProperty name="color" value="#004F8B"/>
    </inkml:brush>
  </inkml:definitions>
  <inkml:trace contextRef="#ctx0" brushRef="#br0">1010 286 24575,'102'4'0,"155"14"0,162 19-1521,147 17-4623,292 38 4266,346 33 2707,-629-91 1579,-573-34-2235,-1 0 1,0 0-1,0 0 1,1 0 0,-1 0-1,0 0 1,0 0-1,1 1 1,-1-1 0,0 0-1,0 1 1,0-1-1,0 1 1,1-1 0,-1 1-1,0 0 1,0-1-1,0 1 1,0 0 0,0 0-1,0 0 1,-1 0-1,2 1 1,-1 1 32,0-1 1,0 1-1,-1 0 1,1-1-1,-1 1 1,0 0-1,1 0 1,-2 4-1,2 11-149,2 9-4,1-1 0,1 0 1,16 48-1,39 75-21,-1-2-65,-50-120 36,-1 0 1,-1 0-1,4 45 0,-11-67-3,1 0 0,-2-1 0,1 1 0,0 0 0,-1 0 0,0 0 0,0 0 0,-1 0 0,1 0 0,-1-1 0,0 1 0,-3 4 0,-3 4 0,-1 0 0,-17 19 0,19-24 0,-91 99-74,-121 104 0,-136 82-1939,-26-8 253,-488 276 0,311-244 1858,-594 358-2260,225-91 2653,785-499 1500,-64 43 2062,205-127-4009,-1 0-1,1-1 1,0 1 0,-1 0 0,1 0 0,0-1 0,-1 1-1,1-1 1,-1 1 0,1-1 0,-1 0 0,1 1 0,-3-1-1,4 0-27,-1 0-1,1 0 0,-1-1 0,1 1 0,-1 0 0,1 0 0,-1 0 0,1-1 0,-1 1 1,1 0-1,0 0 0,-1-1 0,1 1 0,-1 0 0,1-1 0,0 1 0,0-1 1,-1 1-1,1 0 0,0-1 0,-1 1 0,1-1 0,0 1 0,0-1 0,0 1 0,-1-1 1,1-5 26,-1 1 0,1-1 0,0 1 0,0 0 0,1-11 0,1 2-106,4-140 64,-15-189 0,-52-152 0,-79-713-878,135 162 878,10 965 285,28-135-1,36-77 158,-40 176-575,27-76 133,-44 159 0,1 1 0,2 0 0,31-48 0,-30 59 0,2 0 0,1 1 0,32-27 0,-30 29 0,-1-1 0,0 0 0,22-33 0,-37 47 0,0 0 0,0 1 0,0 0 0,12-9 0,12-14 0,-28 28-34,-1 0 0,0-1 0,1 1 0,-1 0 0,0 0-1,1-1 1,-1 1 0,0 0 0,0-1 0,1 1 0,-1 0 0,0-1 0,0 1-1,0 0 1,1-1 0,-1 1 0,0-1 0,0 1 0,0 0 0,0-1-1,0 1 1,0-1 0,0 1 0,0-1 0,0 1 0,0 0 0,0-1 0,0 1-1,0-1 1,0 1 0,0-1 0,0 1 0,-1 0 0,1-1 0,0 1 0,0 0-1,0-1 1,-1 1 0,1-1 0,-8 0-6792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22.729"/>
    </inkml:context>
    <inkml:brush xml:id="br0">
      <inkml:brushProperty name="width" value="0.035" units="cm"/>
      <inkml:brushProperty name="height" value="0.035" units="cm"/>
      <inkml:brushProperty name="color" value="#004F8B"/>
    </inkml:brush>
  </inkml:definitions>
  <inkml:trace contextRef="#ctx0" brushRef="#br0">0 2150 24575,'432'135'0,"-419"-131"0,1 1 0,0-2 0,1 1 0,27 1 0,-39-4 0,0-1 0,0 0 0,0 0 0,0-1 0,0 1 0,0-1 0,0 1 0,0-1 0,0 0 0,0 0 0,-1 0 0,1 0 0,0-1 0,-1 1 0,1-1 0,0 1 0,-1-1 0,0 0 0,0 0 0,1 0 0,-1-1 0,0 1 0,-1 0 0,4-6 0,41-100 0,-11 22 0,386-800-1746,-130 313 1747,30 18-133,-298 515-921,-12 17-4208</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24.227"/>
    </inkml:context>
    <inkml:brush xml:id="br0">
      <inkml:brushProperty name="width" value="0.035" units="cm"/>
      <inkml:brushProperty name="height" value="0.035" units="cm"/>
      <inkml:brushProperty name="color" value="#004F8B"/>
    </inkml:brush>
  </inkml:definitions>
  <inkml:trace contextRef="#ctx0" brushRef="#br0">0 1376 24575,'70'12'0,"-1"3"0,118 43 0,-74-21 0,-66-23 0,-1 2 0,0-3 0,1-1 0,82 8 0,-123-19 0,1-1 0,-1 0 0,0-1 0,1 1 0,-1-1 0,0 0 0,1-1 0,-1 1 0,0-1 0,0 0 0,0-1 0,0 0 0,-1 0 0,1 0 0,-1 0 0,0-1 0,0 0 0,0 0 0,0 0 0,-1-1 0,1 0 0,4-6 0,29-37 0,-25 33 0,-1 0 0,14-21 0,27-59 0,46-112 0,25-108 0,-92 231 0,91-304 0,-100 307 0,9-7 66,-21 63-543,-2-1 0,10-43 0,-16 50-6349</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2:07.346"/>
    </inkml:context>
    <inkml:brush xml:id="br0">
      <inkml:brushProperty name="width" value="0.035" units="cm"/>
      <inkml:brushProperty name="height" value="0.035" units="cm"/>
      <inkml:brushProperty name="color" value="#004F8B"/>
    </inkml:brush>
  </inkml:definitions>
  <inkml:trace contextRef="#ctx0" brushRef="#br0">0 356 24575,'517'-22'-336,"-11"-28"-578,-2 0 943,350 34 1064,-561 18-965,-39 12-128,2 0 0,868-15 0,-818-13 0,-46 1 0,243-18 0,-197 8 0,87-16 0,95-5 0,-122 38 0,161-5 0,130-17 0,505-10 0,-772 53 0,-17-1 0,35 0 0,49 0 0,-298-9 0,-1 7 0,158 33 0,-168-23 0,1-7 0,151-5 0,80-11 0,-372 1 0,1 0 0,0 1 0,0 0 0,0 0 0,0 1 0,15 5 0,-20-5 0,-1-1 0,0 1 0,0 0 0,0 0 0,0 0 0,0 0 0,0 0 0,0 1 0,-1-1 0,1 1 0,-1 0 0,0 0 0,0 0 0,0 0 0,0 0 0,0 0 0,-1 1 0,0-1 0,2 5 0,9 38 0,-10-33 0,0-1 0,2 0 0,0 0 0,0 0 0,1 0 0,0 0 0,11 16 0,-5-12 0,2 0 0,0 0 0,0-2 0,2 1 0,22 17 0,28 19 0,32 22 0,-83-63 0,1-1 0,1 0 0,0-2 0,28 11 0,-27-14 0,0-1 0,0-1 0,0 0 0,35-2 0,18 2 0,410 18 0,-11-20 0,-464 1-91,-1-1 0,0 0 0,0 0 0,1-1 0,-1 1 0,0-1 0,0 0 0,0 0 0,0 0 0,1 0 0,-2-1 0,1 0 0,0 0 0,4-2 0,4-8-6735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27.172"/>
    </inkml:context>
    <inkml:brush xml:id="br0">
      <inkml:brushProperty name="width" value="0.035" units="cm"/>
      <inkml:brushProperty name="height" value="0.035" units="cm"/>
      <inkml:brushProperty name="color" value="#004F8B"/>
    </inkml:brush>
  </inkml:definitions>
  <inkml:trace contextRef="#ctx0" brushRef="#br0">30 815 24575,'249'0'-260,"1359"20"-8182,-978 11 7383,3796 434-4708,-4018-404 6081,-72-11 94,129 12 2040,-161-31 3841,-301-31-6052,0 0-1,0 0 0,1 1 1,-1-1-1,0 1 0,0 0 0,0 0 1,0 0-1,0 0 0,6 4 1,-9-4-152,1-1 0,-1 1 0,1 0 0,-1 0 0,1 0 0,-1-1 0,0 1 1,1 0-1,-1 0 0,0 0 0,0 0 0,0 0 0,1 0 0,-1 0 0,0 0 0,0 0 1,0 0-1,-1 0 0,1 0 0,0-1 0,0 1 0,0 0 0,-1 0 0,1 0 1,0 0-1,-1 0 0,1 0 0,-1-1 0,1 1 0,-1 0 0,1 0 0,-1-1 0,0 1 1,1 0-1,-3 1 0,-13 21-11,2 0 0,0 2 0,1 0 1,1 0-1,-16 53 0,-23 144-149,37-153 110,-59 240-1076,-14-3 0,-174 407-1,162-485 1042,-11-4 0,-10-6 0,-223 311 0,244-403-356,-148 145 0,-133 90 131,147-146-7,-494 507-1461,23 27 3465,590-620-963,-53 56 2434,-24 25-3081,70-73-162,69-75 0,-2-3 0,-2-3 0,-85 66 0,102-92 0,-129 84 0,149-103 0,-1-1 0,1-1 0,-1-1 0,-1 0 0,0-1 0,0-2 0,-25 4 0,30-8 0,0-1 0,0 0 0,0-1 0,1-1 0,-1-1 0,0 0 0,1-1 0,0 0 0,0-2 0,-26-12 0,-12-10 0,-77-55 0,121 77 0,-133-96-683,-131-124 1,-112-147-1651,207 181 1691,9-7 0,-168-259 0,174 201-8,-206-440 0,-47-328 369,327 759-470,-60-305 0,6-285 817,51 60 1171,-58-429 1144,94 922 240,12 73-638,37 172-1843,3 0 0,4-100-1,0 155-161,1 8 73,-1 9-1445,0 4-5432</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29.233"/>
    </inkml:context>
    <inkml:brush xml:id="br0">
      <inkml:brushProperty name="width" value="0.035" units="cm"/>
      <inkml:brushProperty name="height" value="0.035" units="cm"/>
      <inkml:brushProperty name="color" value="#004F8B"/>
    </inkml:brush>
  </inkml:definitions>
  <inkml:trace contextRef="#ctx0" brushRef="#br0">1 1214 24575,'14'0'0,"1"-1"0,0 0 0,-1-1 0,17-4 0,22-5 0,559-90-2706,1148-175 804,-932 152 1762,-14-51 43,-167 2 727,-564 150-398,380-95 3307,-229 72-3554,311-74 474,-528 116-914,0-2 0,20-9 0,-16 4-6371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32.171"/>
    </inkml:context>
    <inkml:brush xml:id="br0">
      <inkml:brushProperty name="width" value="0.035" units="cm"/>
      <inkml:brushProperty name="height" value="0.035" units="cm"/>
      <inkml:brushProperty name="color" value="#004F8B"/>
    </inkml:brush>
  </inkml:definitions>
  <inkml:trace contextRef="#ctx0" brushRef="#br0">0 991 24575,'154'133'0,"669"628"-3069,-712-643 3114,-6 5 0,159 243 0,332 536-2009,-392-598 1168,158 295 788,-280-439 69,112 316 0,-66-24 296,-128-452-356,4 16 210,-1 0 0,-1 0 1,0 0-1,-1 0 0,-1 17 0,0-33-191,0 0 0,0 1-1,0-1 1,0 0 0,0 0 0,0 0-1,0 0 1,0 0 0,0 1 0,0-1-1,1 0 1,-1 0 0,0 0 0,0 0-1,0 1 1,0-1 0,0 0 0,0 0 0,0 0-1,0 0 1,0 0 0,0 1 0,-1-1-1,1 0 1,0 0 0,0 0 0,0 0-1,0 1 1,0-1 0,0 0 0,0 0-1,0 0 1,0 0 0,0 0 0,0 0 0,-1 1-1,1-1 1,0 0 0,0 0 0,0 0-1,0 0 1,0 0 0,-1 0 0,1 0-1,0 0 1,0 0 0,0 0 0,0 0-1,0 0 1,-1 0 0,1 0 0,0 0 0,0 0-1,0 0 1,0 0 0,-1 0 0,1 0-1,0 0 1,0 0 0,-6-12 870,-2-22-223,4 6-338,1 0 1,1 0-1,3-46 1,1 62-340,-1-1 1,2 1-1,0 0 0,0-1 1,1 1-1,0 1 1,1-1-1,1 1 0,0 0 1,13-19-1,1 5 10,1 2 0,2 0 0,39-31 0,88-55 0,-130 95 0,834-516-1359,39 56 1255,167-105-585,-724 372 1864,-262 162-621,-41 23-469,1 1-1,2 2 1,0 1 0,66-22-1,26 7-84,-58 16 0,0-2 0,101-45 0,-130 47 0,-24 10 0,-1 0 0,21-13 0,-36 20 0,-1-1 0,1 1 0,-1 0 0,1-1 0,0 1 0,-1-1 0,1 1 0,-1 0 0,0-1 0,1 1 0,-1-1 0,1 0 0,-1 1 0,0-1 0,1 1 0,-1-1 0,0 0 0,0 1 0,1-1 0,-1 0 0,0 1 0,0-1 0,0 0 0,0 1 0,0-1 0,0 0 0,0 1 0,0-1 0,0 0 0,0 1 0,0-1 0,-1 0 0,1 1 0,0-1 0,0 1 0,-1-1 0,1 0 0,0 1 0,-1-1 0,1 0 0,-24-21 0,16 15 0,-320-299 0,208 189 0,6-6 0,-169-233 0,233 273 0,4-3 0,-52-132 0,55 117 0,24 49 0,-19-78 0,26 87 0,2-4 0,-8-89 0,4 24 0,-22-175 0,6 43 0,28 229-81,-36-215-1203,33 205-5542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34.301"/>
    </inkml:context>
    <inkml:brush xml:id="br0">
      <inkml:brushProperty name="width" value="0.035" units="cm"/>
      <inkml:brushProperty name="height" value="0.035" units="cm"/>
      <inkml:brushProperty name="color" value="#004F8B"/>
    </inkml:brush>
  </inkml:definitions>
  <inkml:trace contextRef="#ctx0" brushRef="#br0">1 434 24575,'42'-14'0,"50"-14"0,52-6 0,30-13 0,7-6-1363,2 1 1363,-12-1 0,-21 5 0,-27 10 0,-30 7 444,-25 9-444,-25 8-7272</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37.389"/>
    </inkml:context>
    <inkml:brush xml:id="br0">
      <inkml:brushProperty name="width" value="0.035" units="cm"/>
      <inkml:brushProperty name="height" value="0.035" units="cm"/>
      <inkml:brushProperty name="color" value="#004F8B"/>
    </inkml:brush>
  </inkml:definitions>
  <inkml:trace contextRef="#ctx0" brushRef="#br0">0 1 24575,'181'567'-794,"-99"-290"-2003,247 730 2121,-314-960 645,86 282 1417,63 366 0,-155-655-1055,2 0 0,2 0 0,1-2 0,26 48 0,89 138-581,-91-161 371,135 214-121,119 204 0,-240-394 0,-24-42 0,29 62 0,-33-44 0,-18-45 0,0-1 0,1 1 0,1-1 0,1 0 0,11 17 0,-9-27 73,-7-16-1511,-6-8-5388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8:39.278"/>
    </inkml:context>
    <inkml:brush xml:id="br0">
      <inkml:brushProperty name="width" value="0.035" units="cm"/>
      <inkml:brushProperty name="height" value="0.035" units="cm"/>
      <inkml:brushProperty name="color" value="#004F8B"/>
    </inkml:brush>
  </inkml:definitions>
  <inkml:trace contextRef="#ctx0" brushRef="#br0">0 1796 24575,'1420'-403'-4303,"-1145"312"4575,298-145-1,92-99 2915,-592 289-2913,102-87 1,-88 64-247,-6 4-27,-32 25 0,106-67 0,-128 89 0,0-1 0,-1-2 0,30-29 0,12-10 0,50-32-1365,-103 82-5461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0:47.445"/>
    </inkml:context>
    <inkml:brush xml:id="br0">
      <inkml:brushProperty name="width" value="0.035" units="cm"/>
      <inkml:brushProperty name="height" value="0.035" units="cm"/>
      <inkml:brushProperty name="color" value="#004F8B"/>
    </inkml:brush>
  </inkml:definitions>
  <inkml:trace contextRef="#ctx0" brushRef="#br0">1 0 24575,'1718'26'-4007,"-979"1"4007,-78-2 0,261 16 85,378 6 734,-1196-44-44,0 5 1,0 4 0,169 42 0,-226-42-1458,55 4-1,-66-12-6143</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0:49.597"/>
    </inkml:context>
    <inkml:brush xml:id="br0">
      <inkml:brushProperty name="width" value="0.035" units="cm"/>
      <inkml:brushProperty name="height" value="0.035" units="cm"/>
      <inkml:brushProperty name="color" value="#004F8B"/>
    </inkml:brush>
  </inkml:definitions>
  <inkml:trace contextRef="#ctx0" brushRef="#br0">0 87 24575,'1'1'0,"-1"0"0,0-1 0,0 1 0,0 0 0,1 0 0,-1-1 0,0 1 0,1 0 0,-1-1 0,0 1 0,1 0 0,-1-1 0,1 1 0,-1-1 0,1 1 0,0 0 0,-1-1 0,1 0 0,-1 1 0,1-1 0,0 1 0,-1-1 0,1 0 0,0 1 0,0-1 0,-1 0 0,2 0 0,24 6 0,-21-6 0,82 7 0,131-5 0,-110-4 0,118 4 0,332-10 0,-166-32 7,-28 3-557,452 5 432,5 34 133,-263 2-21,2086-4 658,-2026 35-652,-390-17 0,-108-8 0,229 9 0,111-3 0,-259-7 0,498 38 0,-656-45 0,-1-2 0,0-1 0,0-2 0,0-2 0,-1-2 0,1-2 0,66-23 0,1 1 0,46-18 0,-131 40-1365,-4 2-5461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0:54.772"/>
    </inkml:context>
    <inkml:brush xml:id="br0">
      <inkml:brushProperty name="width" value="0.035" units="cm"/>
      <inkml:brushProperty name="height" value="0.035" units="cm"/>
      <inkml:brushProperty name="color" value="#004F8B"/>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0:59.892"/>
    </inkml:context>
    <inkml:brush xml:id="br0">
      <inkml:brushProperty name="width" value="0.035" units="cm"/>
      <inkml:brushProperty name="height" value="0.035" units="cm"/>
      <inkml:brushProperty name="color" value="#004F8B"/>
    </inkml:brush>
  </inkml:definitions>
  <inkml:trace contextRef="#ctx0" brushRef="#br0">1669 2786 24575,'13'-6'0,"0"1"0,1 1 0,-1 0 0,1 1 0,15-2 0,4-1 0,256-44-554,420-18 0,306 54 774,-914 16 555,146-3-662,-214-4-113,0-2 0,0 0 0,-1-2 0,35-15 0,7-2 0,-69 25 0,1-1 0,-1 0 0,0 0 0,0 0 0,0 0 0,-1-1 0,1 0 0,-1 0 0,7-6 0,-8 6 0,-1 0 0,0-1 0,1 1 0,-1-1 0,0 1 0,-1-1 0,1 0 0,-1 0 0,1 0 0,-1 0 0,-1 0 0,1 0 0,0-7 0,23-481 0,-18 284-295,34-513-1314,0 23 1119,-38 672 514,-1-33-74,-1 54 78,0 1 0,-1 0 1,0-1-1,0 1 0,0 0 1,0 0-1,-1-1 0,0 1 1,0 0-1,-3-5 1,3 7 90,0 0 1,0 0 0,0 0 0,0 0 0,-1 1 0,1-1 0,0 1 0,-1-1-1,0 1 1,1 0 0,-1 0 0,0 0 0,1 0 0,-6 0 0,-46-5 131,30 4-192,-461-54-101,-209-22 146,-6 42-942,-61 80 669,4 66 182,388-62 479,-151 32-52,477-73-440,30-5 0,0 0 0,0 0 0,0 1 0,-13 6 0,23-8 0,0 0 0,0 1 0,0 0 0,0-1 0,0 1 0,1 0 0,-1 0 0,1 1 0,-1-1 0,1 1 0,0-1 0,0 1 0,0-1 0,0 1 0,0 0 0,1 0 0,-1 0 0,1 0 0,0 0 0,-2 6 0,-2 25 0,1 1 0,2 0 0,1 0 0,6 45 0,-2 5 0,-22 608 0,16-656 0,-1 8 0,2 1 0,5 57 0,-1-92 0,1 1 0,0-1 0,0 1 0,11 20 0,-8-20 0,-2 0 0,1 0 0,4 22 0,-3 23 0,-2 0 0,-6 89 0,-1-39 0,2-5 0,3 118 0,16-104 0,-10-73 0,-7-34 0,1 1 0,0-1 0,0 0 0,1 0 0,0 0 0,1 0 0,8 15 0,-10-22 0,0 1 0,0-1 0,1 1 0,-1-1 0,1 0 0,-1 0 0,1 0 0,0 0 0,-1-1 0,1 1 0,0-1 0,0 1 0,0-1 0,0 0 0,1 0 0,-1 0 0,0-1 0,0 1 0,1-1 0,-1 0 0,0 0 0,0 0 0,1 0 0,-1 0 0,5-2 0,117-26 0,6-1 0,95 2 0,244 1 0,-408 24-87,-28-1-232,0 3-1,-1 0 1,62 11-1,-71-5-6506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2:35.428"/>
    </inkml:context>
    <inkml:brush xml:id="br0">
      <inkml:brushProperty name="width" value="0.035" units="cm"/>
      <inkml:brushProperty name="height" value="0.035" units="cm"/>
      <inkml:brushProperty name="color" value="#004F8B"/>
    </inkml:brush>
  </inkml:definitions>
  <inkml:trace contextRef="#ctx0" brushRef="#br0">660 1227 24575,'677'-192'-1187,"-464"137"676,212-49 519,96-27-1424,14-25 1112,406-106 397,-824 234-46,371-87 159,6 27-104,-270 55 99,226-23 373,515 50-224,0 73 1,-159 29-214,-430-47-94,79 33 977,-380-67-961,108 28-268,229 86 0,165 100 211,-430-168-11,826 291 9,-7-29-841,-21 54 819,-542-187 789,-349-166-580,-1 3 0,-2 2 0,70 52 0,133 128-187,-81-65 0,-123-103 0,-2 2 0,47 53 0,-77-74 0,-1 0 0,-1 1 0,-1 0 0,-1 1 0,-1 1 0,-1 0 0,12 40 0,-2 13 0,-4 0 0,12 126 0,-21-82 0,-7 123 0,-10-119-109,-7 0 0,-4-1-1,-7-1 1,-70 207 0,59-233 109,-4-1 0,-4-3 0,-63 96 0,-192 249 0,259-382 0,-428 549 0,382-498 0,-6 5 0,-159 149 0,175-194 0,-3-3 0,-173 107 0,144-108 0,-431 240 0,388-227 0,-263 92 0,-124-6 573,397-128-586,-267 29-1,-445-45-1505,677-20 876,-623-15 340,3-59 363,-56-71-60,603 101 0,-427-96 0,93 17 0,-356-60-447,936 183 429,-402-91 805,318 67-121,1-4 1,-124-60-1,-208-137-582,349 190-84,1-2 0,-106-81 0,-8-28 0,-141-110 0,203 165 0,-411-304 0,387 285 0,5-7 0,-241-261 0,255 232 0,-114-174 0,-78-181 0,185 271-94,11-6-1,10-5 0,10-5 1,12-3-1,-96-431 0,173 601 192,-7-148 0,21-81 210,2 142-240,-2-248-67,-1 412 0,0-6 0,0 0 0,1 1 0,-1-1 0,4-10 0,-4 17 0,0 1 0,1 0 0,-1 0 0,0 0 0,0 0 0,1 0 0,-1 0 0,1 0 0,-1 0 0,1 0 0,-1 0 0,1 1 0,0-1 0,-1 0 0,1 0 0,0 0 0,0 1 0,0-1 0,-1 0 0,1 1 0,0-1 0,0 1 0,0-1 0,0 1 0,0-1 0,0 1 0,0 0 0,0-1 0,0 1 0,0 0 0,0 0 0,1 0 0,-1 0 0,0 0 0,0 0 0,0 0 0,0 0 0,0 0 0,0 1 0,0-1 0,0 0 0,0 1 0,0-1 0,1 1 0,2 2 0,0-1 0,0 1 0,-1 0 0,1 0 0,-1 0 0,1 1 0,-1-1 0,-1 1 0,5 5 0,24 41 0,-26-40 0,15 20 0,2-1 0,46 49 0,-11-14 0,-34-36 0,-9-10 0,1 0 0,1-1 0,0 0 0,28 20 0,-9-8 30,-25-21-379,0 1 0,0-1 1,19 10-1,-13-11-6477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02.308"/>
    </inkml:context>
    <inkml:brush xml:id="br0">
      <inkml:brushProperty name="width" value="0.035" units="cm"/>
      <inkml:brushProperty name="height" value="0.035" units="cm"/>
      <inkml:brushProperty name="color" value="#004F8B"/>
    </inkml:brush>
  </inkml:definitions>
  <inkml:trace contextRef="#ctx0" brushRef="#br0">1183 955 24575,'78'0'0,"110"1"0,111 3-968,697 8-4151,1360-2 6122,-2219-10-1244,497 17 4347,-622-16-4198,-3-1 177,-1 1 1,1 0-1,-1 0 0,1 1 0,14 5 0,-21-6-57,0 0-1,0 0 1,0 1-1,0-1 1,0 0 0,-1 1-1,1-1 1,0 1-1,-1 0 1,0-1-1,1 1 1,-1 0-1,0 0 1,0 0-1,0 0 1,0 0-1,0 0 1,0 0-1,-1 0 1,1 0-1,-1 1 1,1-1 0,-1 0-1,0 0 1,0 1-1,0-1 1,0 2-1,-2 14-17,0 0 0,-5 23 0,-3 9-11,-122 853-1466,22-183-455,7-58 620,-212 1745-2973,288-2177 5327,-41 308-456,9-182 2788,56-338-2917,0-2-63,0 0 1,-1 0 0,0 0 0,-1 0-1,-10 19 1,13-32-373,1 0 1,-1 0-1,0 0 1,0-1-1,0 1 1,-1-1-1,1 1 1,-1-1-1,1 0 1,-1 0-1,0 0 1,1 0-1,-1 0 1,0-1-1,0 1 1,-1-1-1,1 0 1,0 0-1,0 0 1,-1 0-1,1-1 0,0 1 1,-1-1-1,1 0 1,0 0-1,-1 0 1,1 0-1,-1 0 1,1-1-1,0 0 1,-5-1-1,-10-4-32,0 0 0,-30-16 0,-17-6 0,-219-72-31,-75-27-1059,97 23 443,-255-96-738,-572-223 1385,858 331-523,-422-108 0,280 122 919,-384-29 0,702 101 700,-103 4 1,152 3-932,3-1-83,0 1 0,0-1 0,1 0-1,-1 0 1,0 0 0,0-1-1,0 1 1,-4-2 0,6 2-71,0-1 1,-1 0 0,1 0 0,0 0-1,0 0 1,0 0 0,1 0-1,-1 0 1,0 0 0,0 0 0,0 0-1,1 0 1,-1 0 0,1-1 0,-1 1-1,1 0 1,-1 0 0,1-1-1,0 1 1,-1 0 0,1-1 0,0 1-1,0-2 1,-6-120 18,6 92-28,-31-635-1945,9 257 1027,10-1249 916,57 1027-1533,136-673 1,-154 1165 2992,5 1 1,7 2-1,103-243 1,-141 377-1459,-1 0 1,1 0-1,0 0 1,0 0 0,-1 0-1,1 1 1,1-1 0,-1 0-1,0 1 1,0-1 0,1 1-1,-1-1 1,1 1 0,-1 0-1,1-1 1,0 1 0,-1 0-1,1 0 1,0 0-1,0 0 1,0 1 0,-1-1-1,1 0 1,0 1 0,0-1-1,0 1 1,0 0 0,0 0-1,0-1 1,1 1 0,-1 1-1,0-1 1,3 1-1,0 1-2,0 0-1,0 0 1,-1 1-1,1 0 1,-1-1-1,0 2 1,1-1-1,-2 0 0,1 1 1,0 0-1,-1 0 1,4 5-1,2 5 1,-1 0 0,0 1 0,-1 0 0,0 0 0,-1 0 0,5 25 0,-4-17 0,0 0 0,14 26 0,-6-19 0,0-1 0,2 0 0,2-2 0,31 39 0,272 253 0,-159-151 0,-149-153-455,-1 0 0,21 31 0,-23-30-6371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07.630"/>
    </inkml:context>
    <inkml:brush xml:id="br0">
      <inkml:brushProperty name="width" value="0.035" units="cm"/>
      <inkml:brushProperty name="height" value="0.035" units="cm"/>
      <inkml:brushProperty name="color" value="#004F8B"/>
    </inkml:brush>
  </inkml:definitions>
  <inkml:trace contextRef="#ctx0" brushRef="#br0">1886 0 24575,'-344'634'-1482,"-25"-27"0,18 15 2167,162-201-458,-199 658 0,261-634 1563,92-309-1755,26-99-35,4-17 0,1 1 0,-3 33 0,17 839-1038,70 278 810,-77-1153 228,-2-14 0,0 1 0,0-1 0,-1 1 0,0-1 0,0 1 0,0 0 0,0-1 0,-1 1 0,0 4 0,0-9 6,1 1 1,0-1-1,0 0 1,0 0-1,0 0 1,0 0-1,-1 0 1,1 0-1,0 0 1,0 1-1,0-1 0,0 0 1,-1 0-1,1 0 1,0 0-1,0 0 1,0 0-1,-1 0 1,1 0-1,0 0 1,0 0-1,0 0 1,-1 0-1,1 0 1,0 0-1,0 0 1,0 0-1,-1 0 1,1 0-1,0 0 1,0 0-1,0 0 1,0-1-1,-1 1 1,1 0-1,0 0 0,0 0 1,0 0-1,0 0 1,-1 0-1,1-1 1,0 1-1,0 0 1,0 0-1,0 0 1,0 0-1,0-1 1,0 1-1,0 0 1,0 0-1,-1 0 1,1-1-1,0 1 1,0 0-1,0 0 1,-7-13 667,1 0-682,-84-217 390,80 197-634,2 1 1,1-1-1,1 0 0,2-1 1,-1-44-1,6 55-6574</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09.829"/>
    </inkml:context>
    <inkml:brush xml:id="br0">
      <inkml:brushProperty name="width" value="0.035" units="cm"/>
      <inkml:brushProperty name="height" value="0.035" units="cm"/>
      <inkml:brushProperty name="color" value="#004F8B"/>
    </inkml:brush>
  </inkml:definitions>
  <inkml:trace contextRef="#ctx0" brushRef="#br0">0 1 24575,'253'26'0,"-108"-15"0,494 63-1282,81 8 1182,540-3 100,-776-54-24,-140 2-124,257 5 1617,-497-33-1419,135-2-32,254-35-1,-187-18-17,64-9 0,-337 62-1365,-7 1-5461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11.423"/>
    </inkml:context>
    <inkml:brush xml:id="br0">
      <inkml:brushProperty name="width" value="0.035" units="cm"/>
      <inkml:brushProperty name="height" value="0.035" units="cm"/>
      <inkml:brushProperty name="color" value="#004F8B"/>
    </inkml:brush>
  </inkml:definitions>
  <inkml:trace contextRef="#ctx0" brushRef="#br0">0 0 24575,'0'19'0,"0"24"0,0 24 0,0 10 0,0-4 0,0-5 0,0-5 0,0-8 0,0-9 0,0-8 0,0-5 0,0-4 0,0-2 0,0-2 0,0 1 0,0 0 0,5-5 0,1-5-8191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25.465"/>
    </inkml:context>
    <inkml:brush xml:id="br0">
      <inkml:brushProperty name="width" value="0.035" units="cm"/>
      <inkml:brushProperty name="height" value="0.035" units="cm"/>
      <inkml:brushProperty name="color" value="#004F8B"/>
    </inkml:brush>
  </inkml:definitions>
  <inkml:trace contextRef="#ctx0" brushRef="#br0">956 2463 24575,'-248'-721'-1456,"155"429"1194,-58-172 277,-32 9 97,172 436 87,-10-22 657,20 40-837,1-1 0,-1 1 0,1 0 0,0 0 1,-1-1-1,1 1 0,0 0 0,0-1 0,0 1 0,0 0 1,0-1-1,0 1 0,0 0 0,0 0 0,1-1 0,-1 1 0,0 0 1,1-1-1,-1 1 0,1 0 0,-1 0 0,1 0 0,0 0 1,0 0-1,-1-1 0,1 1 0,2-1 0,6-4-19,1 0 0,0 1 0,0 0 0,1 1 0,18-6 0,-20 7 0,134-38 5,157-24-1,-60 16-150,703-137-543,-847 172 689,151-18 0,-177 26 0,103 4 0,-169 2 38,0 0-1,0 0 0,0 1 0,-1-1 0,1 1 0,0 0 1,-1 0-1,1 1 0,-1-1 0,1 1 0,-1-1 0,1 1 1,-1 0-1,3 3 0,-4-3-20,0 1-1,0-1 1,0 1 0,0 0 0,0 0 0,-1 0-1,1 0 1,-1 0 0,0 0 0,0 0-1,0 1 1,-1-1 0,1 0 0,-1 1-1,1 4 1,-1 45-17,-1 1 0,-16 92 0,-2 28 0,36 637 0,-11-699 0,8 60 0,3 79 0,-17-247 0,0-1 0,0 0 0,-1 1 0,1-1 0,0 0 0,-1 1 0,0-1 0,0 0 0,0 0 0,0 0 0,-1 1 0,1-1 0,-1-1 0,1 1 0,-5 5 0,2-4 0,-1 0 0,0 0 0,0-1 0,-1 0 0,1 0 0,0 0 0,-12 4 0,-179 66 0,79-31 0,-229 94-352,-424 232-1,261-103 353,430-230 141,2 4 0,1 4 0,3 2 0,-78 64 0,126-90-141,0-2 0,-30 15 0,27-16 0,27-15 7,-1 1 1,0-1-1,1-1 0,-1 1 0,0 0 0,0 0 0,0-1 1,0 1-1,1-1 0,-1 1 0,0-1 0,0 0 0,-2 0 1,3 0-69,0-1-1,0 1 1,-1-1 0,1 1 0,0-1 0,1 1 0,-1-1 0,0 0 0,0 1 0,0-1 0,0 0 0,0 0 0,1 0 0,-1 0 0,0 0 0,1 0-1,-1 0 1,1 0 0,-1 0 0,1 0 0,-1 0 0,1 0 0,-1-1 0,-6-24-6765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27.798"/>
    </inkml:context>
    <inkml:brush xml:id="br0">
      <inkml:brushProperty name="width" value="0.035" units="cm"/>
      <inkml:brushProperty name="height" value="0.035" units="cm"/>
      <inkml:brushProperty name="color" value="#004F8B"/>
    </inkml:brush>
  </inkml:definitions>
  <inkml:trace contextRef="#ctx0" brushRef="#br0">113 0 24575,'0'79'0,"0"101"0,-4 74 0,-12 41-4279,-2 4 4279,-3-27 0,2-32 0,5-42 278,4-41-278,4-38 921,3-30-921,2-35 0,1-35 0,1-31 2163,0-18-2163,0-13 917,-1 1-9108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29.193"/>
    </inkml:context>
    <inkml:brush xml:id="br0">
      <inkml:brushProperty name="width" value="0.035" units="cm"/>
      <inkml:brushProperty name="height" value="0.035" units="cm"/>
      <inkml:brushProperty name="color" value="#004F8B"/>
    </inkml:brush>
  </inkml:definitions>
  <inkml:trace contextRef="#ctx0" brushRef="#br0">303 0 24575,'-12'333'0,"-34"836"-5958,-39 18 5577,76-1090 393,-88 814 934,91-863 571,-2 0 0,-20 62 0,28-109-1553,0 0-1,0 0 0,-1 0 1,1 0-1,0 0 1,-1 0-1,1 0 1,-1 0-1,1 0 1,-1 0-1,1 0 0,-1 0 1,0-1-1,1 1 1,-1 0-1,-1 1 1,-1-8-6704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30.698"/>
    </inkml:context>
    <inkml:brush xml:id="br0">
      <inkml:brushProperty name="width" value="0.035" units="cm"/>
      <inkml:brushProperty name="height" value="0.035" units="cm"/>
      <inkml:brushProperty name="color" value="#004F8B"/>
    </inkml:brush>
  </inkml:definitions>
  <inkml:trace contextRef="#ctx0" brushRef="#br0">0 28 24575,'212'-5'0,"815"-14"-4684,534 16 6170,-1213 17 364,26 0-502,-353-16-1332,1 0-1,32-8 0,-11 2-1426,-20 4-5415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32.343"/>
    </inkml:context>
    <inkml:brush xml:id="br0">
      <inkml:brushProperty name="width" value="0.035" units="cm"/>
      <inkml:brushProperty name="height" value="0.035" units="cm"/>
      <inkml:brushProperty name="color" value="#004F8B"/>
    </inkml:brush>
  </inkml:definitions>
  <inkml:trace contextRef="#ctx0" brushRef="#br0">1 3950 24575,'97'-205'0,"20"-32"-907,70-127-2785,114-188 2503,257-335 1412,-373 637 450,10 7 0,230-217-1,-8 58 2875,-358 348-3547,7-4 0,116-132 0,-160 163-1365,-5 6-5461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33.573"/>
    </inkml:context>
    <inkml:brush xml:id="br0">
      <inkml:brushProperty name="width" value="0.035" units="cm"/>
      <inkml:brushProperty name="height" value="0.035" units="cm"/>
      <inkml:brushProperty name="color" value="#004F8B"/>
    </inkml:brush>
  </inkml:definitions>
  <inkml:trace contextRef="#ctx0" brushRef="#br0">0 1 24575,'259'241'-23,"-172"-155"-230,2471 2613-8000,-2132-2200 7804,396 455-753,-613-711 2676,-209-243-1474,19 23 1070,1-1-1,25 21 0,-37-39 1419,-9-11-984,-15-24-370,2 5-762,4-10-1737,1 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2:42.250"/>
    </inkml:context>
    <inkml:brush xml:id="br0">
      <inkml:brushProperty name="width" value="0.035" units="cm"/>
      <inkml:brushProperty name="height" value="0.035" units="cm"/>
      <inkml:brushProperty name="color" value="#004F8B"/>
    </inkml:brush>
  </inkml:definitions>
  <inkml:trace contextRef="#ctx0" brushRef="#br0">1267 1532 24575,'-38'42'0,"2"1"0,-57 90 0,63-89 0,-35 53-147,-287 450-1585,298-446 1809,5 2 0,-39 114 1,-51 221 225,-20 52-126,112-373 51,17-47 227,-40 143 0,63-170-450,2 0 0,2 0 1,2 0-1,5 57 1,-2-65-4,57 571-603,41 3 256,-78-479 449,-14-86-94,5 35 406,25 80 0,-20-99-416,7 28 0,4-2 0,4-1 0,43 81 0,195 263 0,29-18 0,-4-64 0,-260-307 0,53 52 0,-75-79 0,1 0 0,0-2 0,1 0 0,28 14 0,-8-3 0,0 0 0,-1 3 0,-2 0 0,51 51 0,24 19 0,38 25 0,38 31 0,-130-111 0,90 50 0,154 80 0,118 61 0,-226-146 0,25 13 0,-117-48 0,79 47 0,-157-83 0,0-2 0,1 0 0,1-1 0,0-1 0,45 14 0,60 5 0,1-5 0,148 8 0,-157-22 0,127 6 0,-9-2 0,9-1 0,244-14 0,113 3 0,-407 12 0,33 1 0,32-17 0,161 3 0,-292 10 0,146 31 0,-70-8 0,465 85 0,-536-94 0,1-5 0,1-7 0,162-4 0,-269-10 0,15 2 0,0-3 0,0-2 0,63-12 0,-32 1 0,119-7 0,-131 17 0,0-2 0,0-3 0,67-20 0,403-173 0,-493 188 0,71-17 0,-74 23 0,0-2 0,60-25 0,16-21 0,105-47 0,188-58 0,-329 125 0,-1-4 0,115-82 0,-57 35 0,408-221 0,-156 94 0,-169 84 0,-58 31 0,205-91 0,-364 190 0,425-167 0,-338 140 0,-1-5 0,101-53 0,-140 62 0,121-71 0,-165 92 0,0 1 0,-1-1 0,1-1 0,-1 1 0,0-1 0,0 1 0,0-1 0,0 0 0,-1 0 0,1 0 0,-1 0 0,0-1 0,0 1 0,-1 0 0,1-1 0,-1 1 0,0-1 0,0 0 0,-1 1 0,1-1 0,-1 0 0,0 0 0,0 1 0,-1-1 0,1 0 0,-1 1 0,0-1 0,-3-5 0,-3-13 0,-1 1 0,-1 0 0,-1 1 0,-18-28 0,-131-230-234,-196-326-525,-121-287-993,72-33-866,232 522 2211,-401-806-700,180 550 1414,328 568 499,-85-159-1,-65-209-1013,-49-94 3769,257 539-3276,-114-204 1036,113 203-1321,1-1 0,0 0 0,2 0 0,0 0 0,-5-26 0,-9-31 0,9 47 0,0 0 0,-2 1 0,-1 0 0,-1 1 0,-1 1 0,-1 0 0,-36-38 0,42 52 0,-1 1 0,-1 0 0,0 1 0,0 0 0,0 1 0,-1 0 0,-22-6 0,-9-5 0,-32-14 0,-2 4 0,-147-31 0,-167 6 0,164 39 0,-266 20 0,411 0 0,1 4 0,-134 35 0,63-5 0,-275 114 0,92 4 0,5 14 0,111-54 0,70-51 0,-269 83 0,235-85 0,-103 30 0,82-56 6,-225 14 0,37-8-157,-460 60-604,635-92 786,-426-28-1,132-50-30,20 3 0,-411-9-209,528 42 1251,310 15-1042,49 9 0,0 0 0,-29-2 0,-344 4 0,197 4 0,181-2 0,0 0 0,0 1 0,1 0 0,-1 0 0,-13 4 0,22-4 0,-1 0 0,0 0 0,1 0 0,-1 1 0,1-1 0,0 0 0,-1 1 0,1 0 0,0 0 0,0-1 0,0 1 0,0 1 0,0-1 0,0 0 0,1 0 0,-1 1 0,1-1 0,-1 1 0,1-1 0,0 1 0,0-1 0,0 1 0,0 0 0,1 0 0,-1 3 0,-1 11 0,1 0 0,0 0 0,2 0 0,0 0 0,1 0 0,1 0 0,5 18 0,44 116 0,-7-24 0,-44-124-52,-1 0-1,1 0 1,0 0-1,1 0 1,-1-1-1,1 1 1,-1 0-1,1-1 1,0 0-1,0 1 1,0-1-1,0 0 1,0 0-1,0 0 1,0 0-1,1 0 1,-1 0-1,1-1 1,0 1-1,-1-1 0,1 0 1,0 0-1,0 0 1,0 0-1,5 1 1,12 0-6774</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36.051"/>
    </inkml:context>
    <inkml:brush xml:id="br0">
      <inkml:brushProperty name="width" value="0.035" units="cm"/>
      <inkml:brushProperty name="height" value="0.035" units="cm"/>
      <inkml:brushProperty name="color" value="#004F8B"/>
    </inkml:brush>
  </inkml:definitions>
  <inkml:trace contextRef="#ctx0" brushRef="#br0">1038 691 24575,'1745'-453'-3986,"-726"284"3964,14 101 299,-331 71-216,-341 1-71,-285-4 176,1 5 0,-1 2-1,0 4 1,138 39 0,-73-3 192,-2 6 0,-2 6 1,-4 7-1,-2 5 0,210 151 1,-285-180-12,77 77 1,-103-89-346,-3 2-1,0 0 1,42 71-1,22 59-1,81 201 0,-140-282 0,-4 2 0,-4 0 0,-3 2 0,17 152 0,-29-114 18,-14 244 1,-4-277-234,-4-1 0,-4-1 1,-44 133-1,-120 233-1544,-36-3 66,-613 1063-1025,527-1048 1831,202-327 561,-140 148 0,197-240 1119,-3-2 0,-2-2 1,-1-2-1,-2-2 0,-102 56 0,106-69-263,-213 103 2020,216-110-2377,-2-2 0,0-2 0,-90 16 0,57-22-170,0-3 0,-1-4 0,1-4 0,-1-3 0,-130-25 0,-387-127-220,-131-105-430,526 172 473,-289-176 0,330 164 174,-190-158 0,-73-106-217,-465-518 1,821 802 140,4-3 1,3-3 0,4-3 0,4-2-1,-79-190 1,63 91-75,7-3-1,-41-228 1,66 214 371,-18-314 0,56-210 329,1 724-518,2-68 132,3 1 0,30-142-1,-31 200 20,2 0 0,-1 0 0,2 1 0,10-17 0,-15 28-175,1-1-1,1 1 1,-1 0 0,1 0-1,0 0 1,1 1 0,-1-1 0,1 1-1,0 1 1,0-1 0,1 1 0,9-5-1,3 4-1372,-3 6-5461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37.651"/>
    </inkml:context>
    <inkml:brush xml:id="br0">
      <inkml:brushProperty name="width" value="0.035" units="cm"/>
      <inkml:brushProperty name="height" value="0.035" units="cm"/>
      <inkml:brushProperty name="color" value="#004F8B"/>
    </inkml:brush>
  </inkml:definitions>
  <inkml:trace contextRef="#ctx0" brushRef="#br0">0 660 24575,'78'0'0,"110"0"0,111 0-810,95 1-381,965-19-1668,-1131 4 3246,-1-9 0,367-87 0,508-196-1231,-553 172 3006,-422 112-1424,2 5-1,174 0 1,-172 20-1935,-106-2-5629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6:01:39.722"/>
    </inkml:context>
    <inkml:brush xml:id="br0">
      <inkml:brushProperty name="width" value="0.035" units="cm"/>
      <inkml:brushProperty name="height" value="0.035" units="cm"/>
      <inkml:brushProperty name="color" value="#004F8B"/>
    </inkml:brush>
  </inkml:definitions>
  <inkml:trace contextRef="#ctx0" brushRef="#br0">90 698 24575,'60'-43'13,"1"3"0,76-36 0,137-46-611,90-17-2039,-133 64 2559,425-81 0,-520 135 395,201-4 0,-247 25 205,-1 4 0,0 3 0,115 26-1,337 97 163,-13 44-737,-466-145 53,-1 1 0,-2 4 0,-2 2 0,93 75 0,-140-102 0,0 1 0,0-1 0,-1 1 0,0 1 0,0 0 0,-2 0 0,1 1 0,-1-1 0,-1 2 0,9 21 0,-8-11 0,-1 0 0,-1 1 0,-1 0 0,0 0 0,-1 27 0,-1 21 0,-7 79 0,1-117 0,-1 0 0,-1-1 0,-2 0 0,-21 53 0,-7-5 10,-3-1-1,-73 108 0,-123 136-689,155-226 653,-6-3 1,-3-4 0,-4-3 0,-135 96 0,170-144 124,-2-2 0,-2-3 0,-107 44 0,-210 46 293,311-107-391,-90 12 0,89-25 0,-121-8 0,178 3 0,-100-11 0,-206-48 0,136 21 0,74 15 0,0-6 0,2-4 0,2-5 0,1-4 0,-174-101 0,219 112 0,30 16 0,-1-1 0,2-1 0,0-1 0,-27-24 0,42 28 0,2 1 0,0-1 0,1-1 0,0 1 0,1-2 0,-11-28 0,0 2 0,-12-24 0,-250-501 0,269 546 0,1 0 0,1 0 0,2-1 0,0 0 0,1 0 0,1-1 0,1 0 0,1 0 0,1 0 0,0-44 0,11-172 0,-7 227 17,2 0 0,0 0 0,0 0 0,1 0-1,1 0 1,6-11 0,38-65-1429,-48 86 1341,10-15-6755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06.209"/>
    </inkml:context>
    <inkml:brush xml:id="br0">
      <inkml:brushProperty name="width" value="0.035" units="cm"/>
      <inkml:brushProperty name="height" value="0.035" units="cm"/>
      <inkml:brushProperty name="color" value="#004F8B"/>
    </inkml:brush>
  </inkml:definitions>
  <inkml:trace contextRef="#ctx0" brushRef="#br0">1 1160 24575,'80'-27'0,"127"-46"0,155-56-1475,121-43-4425,615-194 2265,31 78 2828,-673 214 693,-67 44-92,-64 39-502,-252-2 972,1 3-1,-1 3 1,137 44-1,-171-42 330,0 1 0,-1 3 0,-1 0 0,-1 3-1,0 0 1,-2 3 0,-1 1 0,39 39 0,-40-33 1312,52 69 0,-75-89-1673,-2-1-1,0 1 1,0 0-1,-1 1 1,-1 0 0,0 0-1,-1 0 1,0 0-1,-1 0 1,3 26-1,-6-29-218,-1 1-1,0-1 0,0 0 1,-1 0-1,0 0 0,-1-1 1,-6 15-1,5-11-13,-257 686-1408,-27-9-1126,-183 478-1088,391-939 3529,10 4-1,11 2 1,9 2-1,-24 318 0,63-395 2398,14 247 1,-1-388-1890,1 0 0,1 0 0,1-1 0,0 1 0,11 21 1,45 83 603,-22-50-1088,-13-23 70,3-2 0,1-1 0,3-1 0,70 76 0,-50-69 0,2-3 0,3-1 0,71 45 0,-70-56 0,1-3 0,112 47 0,-133-67 0,2-1 0,0-2 0,0-2 0,1-2 0,75 6 0,-91-15 0,-1 0 0,0-2 0,0 0 0,0-2 0,0-1 0,0-1 0,-1-1 0,40-20 0,9-9 0,91-64 0,319-259-978,-326 237 1052,-19 17-74,231-186 0,-228 161 0,-102 104 151,-83 35 602,31-2-753,0 0 0,1 1 0,1 1 0,-1 0 0,1 1 0,0 0 0,1 0 0,0 1 0,1 1 0,0-1 0,-9 15 0,7-7 0,2 0 0,-1 0 0,2 1 0,1 0 0,0 0 0,1 1 0,-3 22 0,-26 133 0,-21 118 0,18-79 0,-7 44 0,37-190 0,0 124 0,11-161 0,0-1 0,2 0 0,1 0 0,16 44 0,52 114 0,-45-117 0,93 200 0,226 367 0,-321-590 0,-3 1 0,21 57 0,28 113 0,-66-196 0,198 732-1882,-31 12 1645,-158-696 68,6 27 28,17 166-1,-39-226 500,-1 0 1,-2 0-1,-1 0 1,-12 43-1,6-25-182,-333 1528-1603,152-962 1427,150-520 0,-4-2 0,-4-2 0,-122 179 0,57-130-287,-6-5 0,-6-5 1,-147 121-1,-467 314-860,535-435 849,-6-9 0,-5-9 0,-374 147 0,-83-24-1022,-797 176-1,1006-325 2139,337-74-157,-214 2 0,334-21-516,-10 1 360,0-2 0,0 0-1,-20-4 1,36 5-471,0 0 0,0 0 0,0 0 0,0 0 0,0-1 0,0 1 0,0 0-1,0-1 1,0 1 0,0-1 0,1 1 0,-1-1 0,0 1 0,0-1 0,0 1 0,1-1 0,-1 0-1,0 0 1,0 1 0,1-1 0,-1 0 0,1 0 0,-1 0 0,1 1 0,-1-1 0,1 0 0,-1 0-1,1 0 1,0 0 0,0 0 0,-1 0 0,1 0 0,0 0 0,0 0 0,0 0 0,0 0 0,0-2-1,5-17-5659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15.790"/>
    </inkml:context>
    <inkml:brush xml:id="br0">
      <inkml:brushProperty name="width" value="0.035" units="cm"/>
      <inkml:brushProperty name="height" value="0.035" units="cm"/>
      <inkml:brushProperty name="color" value="#004F8B"/>
    </inkml:brush>
  </inkml:definitions>
  <inkml:trace contextRef="#ctx0" brushRef="#br0">1380 1455 24575,'-2'0'0,"1"1"0,-1-1 0,1 1 0,-1-1 0,1 1 0,-1 0 0,1-1 0,0 1 0,-1 0 0,1 0 0,0 0 0,0 0 0,0 0 0,0 1 0,0-1 0,0 0 0,0 0 0,0 1 0,-1 2 0,-13 29 0,10-14 0,1 0 0,1 0 0,1 1 0,0 0 0,3 36 0,-3-66 0,0 1 0,0-1 0,-1 1 0,0 0 0,-1 0 0,0 0 0,0 0 0,-1 0 0,0 1 0,-1 0 0,1 0 0,-2 1 0,1-1 0,-9-7 0,-16-11 0,0 1 0,-57-34 0,-77-31 0,92 52 0,-102-70 0,144 86 0,1-2 0,2-1 0,0-2 0,2 0 0,1-2 0,1-1 0,1 0 0,2-2 0,1-1 0,2 0 0,1-1 0,-15-45 0,-9-50 0,-25-74 0,47 157 0,9 23 0,2 0 0,-8-29 0,14 39 0,-1 0 0,0 1 0,-1-1 0,0 1 0,-1 0 0,-1 0 0,0 0 0,-1 1 0,-13-19 0,-1 8 59,-38-33-1,8 9-1540,38 31-5344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17.088"/>
    </inkml:context>
    <inkml:brush xml:id="br0">
      <inkml:brushProperty name="width" value="0.035" units="cm"/>
      <inkml:brushProperty name="height" value="0.035" units="cm"/>
      <inkml:brushProperty name="color" value="#004F8B"/>
    </inkml:brush>
  </inkml:definitions>
  <inkml:trace contextRef="#ctx0" brushRef="#br0">169 1 24575,'21'2'0,"-1"1"0,-1 0 0,1 2 0,-1 0 0,32 13 0,12 3 0,554 129 0,-414-105 0,-136-34 0,0-3 0,0-3 0,108-5 0,-86-1 0,1112 40-930,-990-24 930,-209-15 20,1 0 1,-1 0-1,0 0 0,0 0 0,0 1 1,1-1-1,-1 1 0,0-1 0,0 1 0,0 0 1,0 0-1,0 0 0,0 0 0,0 0 1,-1 1-1,1-1 0,0 0 0,0 1 0,-1-1 1,1 1-1,-1 0 0,3 3 0,-4-3 4,0 0-1,1 1 0,-1-1 0,0 1 1,0-1-1,-1 1 0,1-1 0,0 0 1,-1 1-1,0-1 0,1 1 0,-1-1 0,0 0 1,0 0-1,0 0 0,-1 1 0,1-1 1,0 0-1,-4 3 0,-59 85-23,-101 153 0,-93 231-149,-443 1143-2478,700-1615 2628,-606 1522-1490,575-1452 1467,-238 499 2809,208-438-2045,-80 246 1,135-361-729,-56 211-14,1-5 0,59-214 0,-1 0 0,0-1 0,-1 1 0,0-1 0,-8 11 0,13-19 0,-1 1 0,0 0 0,0-1 0,-1 0 0,1 1 0,0-1 0,0 0 0,-1 0 0,1 1 0,-1-1 0,1 0 0,-1 0 0,1-1 0,-1 1 0,1 0 0,-1 0 0,0-1 0,0 1 0,1-1 0,-1 0 0,0 1 0,0-1 0,0 0 0,1 0 0,-1 0 0,0 0 0,0 0 0,0-1 0,1 1 0,-1 0 0,0-1 0,1 1 0,-1-1 0,0 0 0,1 0 0,-1 0 0,0 1 0,-1-3 0,-7-6 0,0 0 0,0-1 0,1 0 0,1 0 0,0-1 0,0 0 0,1-1 0,1 0 0,0 0 0,0 0 0,-6-21 0,-3-18 0,-14-82 0,24 107 0,-71-449-213,35 196-900,-224-1531-2460,222 1427 3856,37 269 1343,10-152-1,-4 257-8451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18.242"/>
    </inkml:context>
    <inkml:brush xml:id="br0">
      <inkml:brushProperty name="width" value="0.035" units="cm"/>
      <inkml:brushProperty name="height" value="0.035" units="cm"/>
      <inkml:brushProperty name="color" value="#004F8B"/>
    </inkml:brush>
  </inkml:definitions>
  <inkml:trace contextRef="#ctx0" brushRef="#br0">1 0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18.461"/>
    </inkml:context>
    <inkml:brush xml:id="br0">
      <inkml:brushProperty name="width" value="0.035" units="cm"/>
      <inkml:brushProperty name="height" value="0.035" units="cm"/>
      <inkml:brushProperty name="color" value="#004F8B"/>
    </inkml:brush>
  </inkml:definitions>
  <inkml:trace contextRef="#ctx0" brushRef="#br0">1 0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20.695"/>
    </inkml:context>
    <inkml:brush xml:id="br0">
      <inkml:brushProperty name="width" value="0.035" units="cm"/>
      <inkml:brushProperty name="height" value="0.035" units="cm"/>
      <inkml:brushProperty name="color" value="#004F8B"/>
    </inkml:brush>
  </inkml:definitions>
  <inkml:trace contextRef="#ctx0" brushRef="#br0">1 2143 24575,'178'-39'0,"612"-157"-3926,-176 40 4045,7 26-183,-324 75 361,416-134 0,-455 91 930,13-4 608,5 14-1604,158-53-247,-55 18 16,355-141 0,-8-42 0,-591 244 0,-134 62 0,0 0 0,-1-1 0,1 1 0,-1 0 0,1-1 0,0 1 0,-1 0 0,1-1 0,-1 1 0,1-1 0,-1 1 0,1-1 0,-1 0 0,1 1 0,-1-1 0,0 1 0,1-1 0,-1 0 0,0 1 0,0-1 0,1 0 0,-1 1 0,0-1 0,0 0 0,0 1 0,0-1 0,0 0 0,0 0 0,0 1 0,0-1 0,0 0 0,0 1 0,0-1 0,0 0 0,-1 1 0,1-1 0,0 0 0,0 1 0,-1-1 0,1 0 0,-1 1 0,1-1 0,-1 0 0,-27-26 0,14 14 0,8 7-124,1-1 0,-1-1 0,1 1 0,0-1 0,1 0 0,0 0-1,0 0 1,1 0 0,0-1 0,-3-16 0,2-1-6702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05:59:22.381"/>
    </inkml:context>
    <inkml:brush xml:id="br0">
      <inkml:brushProperty name="width" value="0.035" units="cm"/>
      <inkml:brushProperty name="height" value="0.035" units="cm"/>
      <inkml:brushProperty name="color" value="#004F8B"/>
    </inkml:brush>
  </inkml:definitions>
  <inkml:trace contextRef="#ctx0" brushRef="#br0">0 1 24575,'763'320'-2031,"-20"31"824,-540-254 1572,-14-8-374,648 334-20,-648-317 1153,402 163 0,-158-92-442,-161-62-701,-149-65 19,198 114 0,-266-134-52,-42-24-94,1 0 0,-2 1 0,1 1 0,-1 0 1,0 1-1,-1 0 0,0 1 0,13 15 0,-12-9-6680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40070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4294221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715308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646937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25126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4216541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24237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293314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75878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1253981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dirty="0"/>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290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dirty="0">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5/4/2025</a:t>
            </a:fld>
            <a:endParaRPr lang="en-US" dirty="0"/>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dirty="0"/>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dirty="0"/>
          </a:p>
        </p:txBody>
      </p:sp>
    </p:spTree>
    <p:extLst>
      <p:ext uri="{BB962C8B-B14F-4D97-AF65-F5344CB8AC3E}">
        <p14:creationId xmlns:p14="http://schemas.microsoft.com/office/powerpoint/2010/main" val="3083775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5/4/2025</a:t>
            </a:fld>
            <a:endParaRPr lang="en-US" dirty="0"/>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dirty="0"/>
          </a:p>
        </p:txBody>
      </p:sp>
    </p:spTree>
    <p:extLst>
      <p:ext uri="{BB962C8B-B14F-4D97-AF65-F5344CB8AC3E}">
        <p14:creationId xmlns:p14="http://schemas.microsoft.com/office/powerpoint/2010/main" val="551842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txStyles>
    <p:titleStyle>
      <a:lvl1pPr algn="l" defTabSz="914400" rtl="0" eaLnBrk="1" latinLnBrk="0" hangingPunct="1">
        <a:lnSpc>
          <a:spcPct val="90000"/>
        </a:lnSpc>
        <a:spcBef>
          <a:spcPct val="0"/>
        </a:spcBef>
        <a:buNone/>
        <a:defRPr sz="4400" i="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customXml" Target="../ink/ink81.xml"/><Relationship Id="rId13" Type="http://schemas.openxmlformats.org/officeDocument/2006/relationships/image" Target="../media/image79.png"/><Relationship Id="rId18" Type="http://schemas.openxmlformats.org/officeDocument/2006/relationships/customXml" Target="../ink/ink86.xml"/><Relationship Id="rId26" Type="http://schemas.openxmlformats.org/officeDocument/2006/relationships/customXml" Target="../ink/ink90.xml"/><Relationship Id="rId3" Type="http://schemas.openxmlformats.org/officeDocument/2006/relationships/image" Target="../media/image42.png"/><Relationship Id="rId21" Type="http://schemas.openxmlformats.org/officeDocument/2006/relationships/image" Target="../media/image83.png"/><Relationship Id="rId7" Type="http://schemas.openxmlformats.org/officeDocument/2006/relationships/image" Target="../media/image76.png"/><Relationship Id="rId12" Type="http://schemas.openxmlformats.org/officeDocument/2006/relationships/customXml" Target="../ink/ink83.xml"/><Relationship Id="rId17" Type="http://schemas.openxmlformats.org/officeDocument/2006/relationships/image" Target="../media/image81.png"/><Relationship Id="rId25" Type="http://schemas.openxmlformats.org/officeDocument/2006/relationships/image" Target="../media/image85.png"/><Relationship Id="rId2" Type="http://schemas.openxmlformats.org/officeDocument/2006/relationships/customXml" Target="../ink/ink78.xml"/><Relationship Id="rId16" Type="http://schemas.openxmlformats.org/officeDocument/2006/relationships/customXml" Target="../ink/ink85.xml"/><Relationship Id="rId20" Type="http://schemas.openxmlformats.org/officeDocument/2006/relationships/customXml" Target="../ink/ink87.xml"/><Relationship Id="rId29" Type="http://schemas.openxmlformats.org/officeDocument/2006/relationships/image" Target="../media/image87.png"/><Relationship Id="rId1" Type="http://schemas.openxmlformats.org/officeDocument/2006/relationships/slideLayout" Target="../slideLayouts/slideLayout2.xml"/><Relationship Id="rId6" Type="http://schemas.openxmlformats.org/officeDocument/2006/relationships/customXml" Target="../ink/ink80.xml"/><Relationship Id="rId11" Type="http://schemas.openxmlformats.org/officeDocument/2006/relationships/image" Target="../media/image78.png"/><Relationship Id="rId24" Type="http://schemas.openxmlformats.org/officeDocument/2006/relationships/customXml" Target="../ink/ink89.xml"/><Relationship Id="rId5" Type="http://schemas.openxmlformats.org/officeDocument/2006/relationships/image" Target="../media/image75.png"/><Relationship Id="rId15" Type="http://schemas.openxmlformats.org/officeDocument/2006/relationships/image" Target="../media/image80.png"/><Relationship Id="rId23" Type="http://schemas.openxmlformats.org/officeDocument/2006/relationships/image" Target="../media/image84.png"/><Relationship Id="rId28" Type="http://schemas.openxmlformats.org/officeDocument/2006/relationships/customXml" Target="../ink/ink91.xml"/><Relationship Id="rId10" Type="http://schemas.openxmlformats.org/officeDocument/2006/relationships/customXml" Target="../ink/ink82.xml"/><Relationship Id="rId19" Type="http://schemas.openxmlformats.org/officeDocument/2006/relationships/image" Target="../media/image82.png"/><Relationship Id="rId31" Type="http://schemas.openxmlformats.org/officeDocument/2006/relationships/image" Target="../media/image88.png"/><Relationship Id="rId4" Type="http://schemas.openxmlformats.org/officeDocument/2006/relationships/customXml" Target="../ink/ink79.xml"/><Relationship Id="rId9" Type="http://schemas.openxmlformats.org/officeDocument/2006/relationships/image" Target="../media/image77.png"/><Relationship Id="rId14" Type="http://schemas.openxmlformats.org/officeDocument/2006/relationships/customXml" Target="../ink/ink84.xml"/><Relationship Id="rId22" Type="http://schemas.openxmlformats.org/officeDocument/2006/relationships/customXml" Target="../ink/ink88.xml"/><Relationship Id="rId27" Type="http://schemas.openxmlformats.org/officeDocument/2006/relationships/image" Target="../media/image86.png"/><Relationship Id="rId30" Type="http://schemas.openxmlformats.org/officeDocument/2006/relationships/customXml" Target="../ink/ink92.xml"/></Relationships>
</file>

<file path=ppt/slides/_rels/slide11.xml.rels><?xml version="1.0" encoding="UTF-8" standalone="yes"?>
<Relationships xmlns="http://schemas.openxmlformats.org/package/2006/relationships"><Relationship Id="rId26" Type="http://schemas.openxmlformats.org/officeDocument/2006/relationships/image" Target="../media/image100.png"/><Relationship Id="rId21" Type="http://schemas.openxmlformats.org/officeDocument/2006/relationships/customXml" Target="../ink/ink102.xml"/><Relationship Id="rId42" Type="http://schemas.openxmlformats.org/officeDocument/2006/relationships/customXml" Target="../ink/ink113.xml"/><Relationship Id="rId47" Type="http://schemas.openxmlformats.org/officeDocument/2006/relationships/image" Target="../media/image110.png"/><Relationship Id="rId63" Type="http://schemas.openxmlformats.org/officeDocument/2006/relationships/customXml" Target="../ink/ink124.xml"/><Relationship Id="rId68" Type="http://schemas.openxmlformats.org/officeDocument/2006/relationships/customXml" Target="../ink/ink127.xml"/><Relationship Id="rId7" Type="http://schemas.openxmlformats.org/officeDocument/2006/relationships/image" Target="../media/image92.png"/><Relationship Id="rId2" Type="http://schemas.openxmlformats.org/officeDocument/2006/relationships/image" Target="../media/image89.jpg"/><Relationship Id="rId16" Type="http://schemas.openxmlformats.org/officeDocument/2006/relationships/image" Target="../media/image95.png"/><Relationship Id="rId29" Type="http://schemas.openxmlformats.org/officeDocument/2006/relationships/customXml" Target="../ink/ink106.xml"/><Relationship Id="rId11" Type="http://schemas.openxmlformats.org/officeDocument/2006/relationships/image" Target="../media/image42.png"/><Relationship Id="rId24" Type="http://schemas.openxmlformats.org/officeDocument/2006/relationships/image" Target="../media/image99.png"/><Relationship Id="rId32" Type="http://schemas.openxmlformats.org/officeDocument/2006/relationships/image" Target="../media/image103.png"/><Relationship Id="rId37" Type="http://schemas.openxmlformats.org/officeDocument/2006/relationships/customXml" Target="../ink/ink110.xml"/><Relationship Id="rId40" Type="http://schemas.openxmlformats.org/officeDocument/2006/relationships/customXml" Target="../ink/ink112.xml"/><Relationship Id="rId45" Type="http://schemas.openxmlformats.org/officeDocument/2006/relationships/image" Target="../media/image109.png"/><Relationship Id="rId53" Type="http://schemas.openxmlformats.org/officeDocument/2006/relationships/image" Target="../media/image113.png"/><Relationship Id="rId58" Type="http://schemas.openxmlformats.org/officeDocument/2006/relationships/customXml" Target="../ink/ink121.xml"/><Relationship Id="rId66" Type="http://schemas.openxmlformats.org/officeDocument/2006/relationships/customXml" Target="../ink/ink126.xml"/><Relationship Id="rId5" Type="http://schemas.openxmlformats.org/officeDocument/2006/relationships/image" Target="../media/image91.png"/><Relationship Id="rId61" Type="http://schemas.openxmlformats.org/officeDocument/2006/relationships/image" Target="../media/image117.png"/><Relationship Id="rId19" Type="http://schemas.openxmlformats.org/officeDocument/2006/relationships/customXml" Target="../ink/ink101.xml"/><Relationship Id="rId14" Type="http://schemas.openxmlformats.org/officeDocument/2006/relationships/image" Target="../media/image94.png"/><Relationship Id="rId22" Type="http://schemas.openxmlformats.org/officeDocument/2006/relationships/image" Target="../media/image98.png"/><Relationship Id="rId27" Type="http://schemas.openxmlformats.org/officeDocument/2006/relationships/customXml" Target="../ink/ink105.xml"/><Relationship Id="rId30" Type="http://schemas.openxmlformats.org/officeDocument/2006/relationships/image" Target="../media/image102.png"/><Relationship Id="rId35" Type="http://schemas.openxmlformats.org/officeDocument/2006/relationships/customXml" Target="../ink/ink109.xml"/><Relationship Id="rId43" Type="http://schemas.openxmlformats.org/officeDocument/2006/relationships/image" Target="../media/image108.png"/><Relationship Id="rId48" Type="http://schemas.openxmlformats.org/officeDocument/2006/relationships/customXml" Target="../ink/ink116.xml"/><Relationship Id="rId56" Type="http://schemas.openxmlformats.org/officeDocument/2006/relationships/customXml" Target="../ink/ink120.xml"/><Relationship Id="rId64" Type="http://schemas.openxmlformats.org/officeDocument/2006/relationships/customXml" Target="../ink/ink125.xml"/><Relationship Id="rId69" Type="http://schemas.openxmlformats.org/officeDocument/2006/relationships/image" Target="../media/image120.png"/><Relationship Id="rId8" Type="http://schemas.openxmlformats.org/officeDocument/2006/relationships/customXml" Target="../ink/ink95.xml"/><Relationship Id="rId51" Type="http://schemas.openxmlformats.org/officeDocument/2006/relationships/image" Target="../media/image112.png"/><Relationship Id="rId3" Type="http://schemas.openxmlformats.org/officeDocument/2006/relationships/image" Target="../media/image90.jpg"/><Relationship Id="rId12" Type="http://schemas.openxmlformats.org/officeDocument/2006/relationships/customXml" Target="../ink/ink97.xml"/><Relationship Id="rId17" Type="http://schemas.openxmlformats.org/officeDocument/2006/relationships/customXml" Target="../ink/ink100.xml"/><Relationship Id="rId25" Type="http://schemas.openxmlformats.org/officeDocument/2006/relationships/customXml" Target="../ink/ink104.xml"/><Relationship Id="rId33" Type="http://schemas.openxmlformats.org/officeDocument/2006/relationships/customXml" Target="../ink/ink108.xml"/><Relationship Id="rId38" Type="http://schemas.openxmlformats.org/officeDocument/2006/relationships/customXml" Target="../ink/ink111.xml"/><Relationship Id="rId46" Type="http://schemas.openxmlformats.org/officeDocument/2006/relationships/customXml" Target="../ink/ink115.xml"/><Relationship Id="rId59" Type="http://schemas.openxmlformats.org/officeDocument/2006/relationships/image" Target="../media/image116.png"/><Relationship Id="rId67" Type="http://schemas.openxmlformats.org/officeDocument/2006/relationships/image" Target="../media/image119.png"/><Relationship Id="rId20" Type="http://schemas.openxmlformats.org/officeDocument/2006/relationships/image" Target="../media/image97.png"/><Relationship Id="rId41" Type="http://schemas.openxmlformats.org/officeDocument/2006/relationships/image" Target="../media/image107.png"/><Relationship Id="rId54" Type="http://schemas.openxmlformats.org/officeDocument/2006/relationships/customXml" Target="../ink/ink119.xml"/><Relationship Id="rId62" Type="http://schemas.openxmlformats.org/officeDocument/2006/relationships/customXml" Target="../ink/ink123.xml"/><Relationship Id="rId70" Type="http://schemas.openxmlformats.org/officeDocument/2006/relationships/customXml" Target="../ink/ink128.xml"/><Relationship Id="rId1" Type="http://schemas.openxmlformats.org/officeDocument/2006/relationships/slideLayout" Target="../slideLayouts/slideLayout2.xml"/><Relationship Id="rId6" Type="http://schemas.openxmlformats.org/officeDocument/2006/relationships/customXml" Target="../ink/ink94.xml"/><Relationship Id="rId15" Type="http://schemas.openxmlformats.org/officeDocument/2006/relationships/customXml" Target="../ink/ink99.xml"/><Relationship Id="rId23" Type="http://schemas.openxmlformats.org/officeDocument/2006/relationships/customXml" Target="../ink/ink103.xml"/><Relationship Id="rId28" Type="http://schemas.openxmlformats.org/officeDocument/2006/relationships/image" Target="../media/image101.png"/><Relationship Id="rId36" Type="http://schemas.openxmlformats.org/officeDocument/2006/relationships/image" Target="../media/image105.png"/><Relationship Id="rId49" Type="http://schemas.openxmlformats.org/officeDocument/2006/relationships/image" Target="../media/image111.png"/><Relationship Id="rId57" Type="http://schemas.openxmlformats.org/officeDocument/2006/relationships/image" Target="../media/image115.png"/><Relationship Id="rId10" Type="http://schemas.openxmlformats.org/officeDocument/2006/relationships/customXml" Target="../ink/ink96.xml"/><Relationship Id="rId31" Type="http://schemas.openxmlformats.org/officeDocument/2006/relationships/customXml" Target="../ink/ink107.xml"/><Relationship Id="rId44" Type="http://schemas.openxmlformats.org/officeDocument/2006/relationships/customXml" Target="../ink/ink114.xml"/><Relationship Id="rId52" Type="http://schemas.openxmlformats.org/officeDocument/2006/relationships/customXml" Target="../ink/ink118.xml"/><Relationship Id="rId60" Type="http://schemas.openxmlformats.org/officeDocument/2006/relationships/customXml" Target="../ink/ink122.xml"/><Relationship Id="rId65" Type="http://schemas.openxmlformats.org/officeDocument/2006/relationships/image" Target="../media/image118.png"/><Relationship Id="rId4" Type="http://schemas.openxmlformats.org/officeDocument/2006/relationships/customXml" Target="../ink/ink93.xml"/><Relationship Id="rId9" Type="http://schemas.openxmlformats.org/officeDocument/2006/relationships/image" Target="../media/image93.png"/><Relationship Id="rId13" Type="http://schemas.openxmlformats.org/officeDocument/2006/relationships/customXml" Target="../ink/ink98.xml"/><Relationship Id="rId18" Type="http://schemas.openxmlformats.org/officeDocument/2006/relationships/image" Target="../media/image96.png"/><Relationship Id="rId39" Type="http://schemas.openxmlformats.org/officeDocument/2006/relationships/image" Target="../media/image106.png"/><Relationship Id="rId34" Type="http://schemas.openxmlformats.org/officeDocument/2006/relationships/image" Target="../media/image104.png"/><Relationship Id="rId50" Type="http://schemas.openxmlformats.org/officeDocument/2006/relationships/customXml" Target="../ink/ink117.xml"/><Relationship Id="rId55" Type="http://schemas.openxmlformats.org/officeDocument/2006/relationships/image" Target="../media/image1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customXml" Target="../ink/ink18.xml"/><Relationship Id="rId26" Type="http://schemas.openxmlformats.org/officeDocument/2006/relationships/customXml" Target="../ink/ink22.xml"/><Relationship Id="rId39" Type="http://schemas.openxmlformats.org/officeDocument/2006/relationships/image" Target="../media/image26.png"/><Relationship Id="rId21" Type="http://schemas.openxmlformats.org/officeDocument/2006/relationships/image" Target="../media/image17.png"/><Relationship Id="rId34" Type="http://schemas.openxmlformats.org/officeDocument/2006/relationships/customXml" Target="../ink/ink26.xml"/><Relationship Id="rId42" Type="http://schemas.openxmlformats.org/officeDocument/2006/relationships/customXml" Target="../ink/ink30.xml"/><Relationship Id="rId7" Type="http://schemas.openxmlformats.org/officeDocument/2006/relationships/image" Target="../media/image10.png"/><Relationship Id="rId2" Type="http://schemas.openxmlformats.org/officeDocument/2006/relationships/customXml" Target="../ink/ink10.xml"/><Relationship Id="rId16" Type="http://schemas.openxmlformats.org/officeDocument/2006/relationships/customXml" Target="../ink/ink17.xml"/><Relationship Id="rId29"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image" Target="../media/image12.png"/><Relationship Id="rId24" Type="http://schemas.openxmlformats.org/officeDocument/2006/relationships/customXml" Target="../ink/ink21.xml"/><Relationship Id="rId32" Type="http://schemas.openxmlformats.org/officeDocument/2006/relationships/customXml" Target="../ink/ink25.xml"/><Relationship Id="rId37" Type="http://schemas.openxmlformats.org/officeDocument/2006/relationships/image" Target="../media/image25.png"/><Relationship Id="rId40" Type="http://schemas.openxmlformats.org/officeDocument/2006/relationships/customXml" Target="../ink/ink29.xml"/><Relationship Id="rId45" Type="http://schemas.openxmlformats.org/officeDocument/2006/relationships/image" Target="../media/image29.png"/><Relationship Id="rId5" Type="http://schemas.openxmlformats.org/officeDocument/2006/relationships/image" Target="../media/image9.png"/><Relationship Id="rId15" Type="http://schemas.openxmlformats.org/officeDocument/2006/relationships/image" Target="../media/image14.png"/><Relationship Id="rId23" Type="http://schemas.openxmlformats.org/officeDocument/2006/relationships/image" Target="../media/image18.png"/><Relationship Id="rId28" Type="http://schemas.openxmlformats.org/officeDocument/2006/relationships/customXml" Target="../ink/ink23.xml"/><Relationship Id="rId36" Type="http://schemas.openxmlformats.org/officeDocument/2006/relationships/customXml" Target="../ink/ink27.xml"/><Relationship Id="rId10" Type="http://schemas.openxmlformats.org/officeDocument/2006/relationships/customXml" Target="../ink/ink14.xml"/><Relationship Id="rId19" Type="http://schemas.openxmlformats.org/officeDocument/2006/relationships/image" Target="../media/image16.png"/><Relationship Id="rId31" Type="http://schemas.openxmlformats.org/officeDocument/2006/relationships/image" Target="../media/image22.png"/><Relationship Id="rId44" Type="http://schemas.openxmlformats.org/officeDocument/2006/relationships/customXml" Target="../ink/ink31.xml"/><Relationship Id="rId4" Type="http://schemas.openxmlformats.org/officeDocument/2006/relationships/customXml" Target="../ink/ink11.xml"/><Relationship Id="rId9" Type="http://schemas.openxmlformats.org/officeDocument/2006/relationships/image" Target="../media/image11.png"/><Relationship Id="rId14" Type="http://schemas.openxmlformats.org/officeDocument/2006/relationships/customXml" Target="../ink/ink16.xml"/><Relationship Id="rId22" Type="http://schemas.openxmlformats.org/officeDocument/2006/relationships/customXml" Target="../ink/ink20.xml"/><Relationship Id="rId27" Type="http://schemas.openxmlformats.org/officeDocument/2006/relationships/image" Target="../media/image20.png"/><Relationship Id="rId30" Type="http://schemas.openxmlformats.org/officeDocument/2006/relationships/customXml" Target="../ink/ink24.xml"/><Relationship Id="rId35" Type="http://schemas.openxmlformats.org/officeDocument/2006/relationships/image" Target="../media/image24.png"/><Relationship Id="rId43" Type="http://schemas.openxmlformats.org/officeDocument/2006/relationships/image" Target="../media/image28.png"/><Relationship Id="rId8" Type="http://schemas.openxmlformats.org/officeDocument/2006/relationships/customXml" Target="../ink/ink13.xml"/><Relationship Id="rId3" Type="http://schemas.openxmlformats.org/officeDocument/2006/relationships/image" Target="../media/image8.png"/><Relationship Id="rId12" Type="http://schemas.openxmlformats.org/officeDocument/2006/relationships/customXml" Target="../ink/ink15.xml"/><Relationship Id="rId17" Type="http://schemas.openxmlformats.org/officeDocument/2006/relationships/image" Target="../media/image15.png"/><Relationship Id="rId25" Type="http://schemas.openxmlformats.org/officeDocument/2006/relationships/image" Target="../media/image19.png"/><Relationship Id="rId33" Type="http://schemas.openxmlformats.org/officeDocument/2006/relationships/image" Target="../media/image23.png"/><Relationship Id="rId38" Type="http://schemas.openxmlformats.org/officeDocument/2006/relationships/customXml" Target="../ink/ink28.xml"/><Relationship Id="rId20" Type="http://schemas.openxmlformats.org/officeDocument/2006/relationships/customXml" Target="../ink/ink19.xml"/><Relationship Id="rId41"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36.xml"/><Relationship Id="rId13" Type="http://schemas.openxmlformats.org/officeDocument/2006/relationships/image" Target="../media/image36.png"/><Relationship Id="rId18" Type="http://schemas.openxmlformats.org/officeDocument/2006/relationships/customXml" Target="../ink/ink41.xml"/><Relationship Id="rId3" Type="http://schemas.openxmlformats.org/officeDocument/2006/relationships/image" Target="../media/image31.png"/><Relationship Id="rId21" Type="http://schemas.openxmlformats.org/officeDocument/2006/relationships/image" Target="../media/image40.png"/><Relationship Id="rId7" Type="http://schemas.openxmlformats.org/officeDocument/2006/relationships/image" Target="../media/image33.png"/><Relationship Id="rId12" Type="http://schemas.openxmlformats.org/officeDocument/2006/relationships/customXml" Target="../ink/ink38.xml"/><Relationship Id="rId17" Type="http://schemas.openxmlformats.org/officeDocument/2006/relationships/image" Target="../media/image38.png"/><Relationship Id="rId2" Type="http://schemas.openxmlformats.org/officeDocument/2006/relationships/customXml" Target="../ink/ink33.xml"/><Relationship Id="rId16" Type="http://schemas.openxmlformats.org/officeDocument/2006/relationships/customXml" Target="../ink/ink40.xml"/><Relationship Id="rId20"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35.xml"/><Relationship Id="rId11" Type="http://schemas.openxmlformats.org/officeDocument/2006/relationships/image" Target="../media/image35.png"/><Relationship Id="rId5" Type="http://schemas.openxmlformats.org/officeDocument/2006/relationships/image" Target="../media/image32.png"/><Relationship Id="rId15" Type="http://schemas.openxmlformats.org/officeDocument/2006/relationships/image" Target="../media/image37.png"/><Relationship Id="rId10" Type="http://schemas.openxmlformats.org/officeDocument/2006/relationships/customXml" Target="../ink/ink37.xml"/><Relationship Id="rId19" Type="http://schemas.openxmlformats.org/officeDocument/2006/relationships/image" Target="../media/image39.png"/><Relationship Id="rId4" Type="http://schemas.openxmlformats.org/officeDocument/2006/relationships/customXml" Target="../ink/ink34.xml"/><Relationship Id="rId9" Type="http://schemas.openxmlformats.org/officeDocument/2006/relationships/image" Target="../media/image34.png"/><Relationship Id="rId14" Type="http://schemas.openxmlformats.org/officeDocument/2006/relationships/customXml" Target="../ink/ink39.xml"/></Relationships>
</file>

<file path=ppt/slides/_rels/slide8.xml.rels><?xml version="1.0" encoding="UTF-8" standalone="yes"?>
<Relationships xmlns="http://schemas.openxmlformats.org/package/2006/relationships"><Relationship Id="rId13" Type="http://schemas.openxmlformats.org/officeDocument/2006/relationships/customXml" Target="../ink/ink49.xml"/><Relationship Id="rId18" Type="http://schemas.openxmlformats.org/officeDocument/2006/relationships/image" Target="../media/image48.png"/><Relationship Id="rId26" Type="http://schemas.openxmlformats.org/officeDocument/2006/relationships/image" Target="../media/image52.png"/><Relationship Id="rId21" Type="http://schemas.openxmlformats.org/officeDocument/2006/relationships/customXml" Target="../ink/ink53.xml"/><Relationship Id="rId34" Type="http://schemas.openxmlformats.org/officeDocument/2006/relationships/image" Target="../media/image56.png"/><Relationship Id="rId7" Type="http://schemas.openxmlformats.org/officeDocument/2006/relationships/image" Target="../media/image43.png"/><Relationship Id="rId12" Type="http://schemas.openxmlformats.org/officeDocument/2006/relationships/image" Target="../media/image45.png"/><Relationship Id="rId17" Type="http://schemas.openxmlformats.org/officeDocument/2006/relationships/customXml" Target="../ink/ink51.xml"/><Relationship Id="rId25" Type="http://schemas.openxmlformats.org/officeDocument/2006/relationships/customXml" Target="../ink/ink55.xml"/><Relationship Id="rId33" Type="http://schemas.openxmlformats.org/officeDocument/2006/relationships/customXml" Target="../ink/ink59.xml"/><Relationship Id="rId38" Type="http://schemas.openxmlformats.org/officeDocument/2006/relationships/image" Target="../media/image58.png"/><Relationship Id="rId2" Type="http://schemas.openxmlformats.org/officeDocument/2006/relationships/customXml" Target="../ink/ink43.xml"/><Relationship Id="rId16" Type="http://schemas.openxmlformats.org/officeDocument/2006/relationships/image" Target="../media/image47.png"/><Relationship Id="rId20" Type="http://schemas.openxmlformats.org/officeDocument/2006/relationships/image" Target="../media/image49.png"/><Relationship Id="rId29" Type="http://schemas.openxmlformats.org/officeDocument/2006/relationships/customXml" Target="../ink/ink57.xml"/><Relationship Id="rId1" Type="http://schemas.openxmlformats.org/officeDocument/2006/relationships/slideLayout" Target="../slideLayouts/slideLayout2.xml"/><Relationship Id="rId6" Type="http://schemas.openxmlformats.org/officeDocument/2006/relationships/customXml" Target="../ink/ink45.xml"/><Relationship Id="rId11" Type="http://schemas.openxmlformats.org/officeDocument/2006/relationships/customXml" Target="../ink/ink48.xml"/><Relationship Id="rId24" Type="http://schemas.openxmlformats.org/officeDocument/2006/relationships/image" Target="../media/image51.png"/><Relationship Id="rId32" Type="http://schemas.openxmlformats.org/officeDocument/2006/relationships/image" Target="../media/image55.png"/><Relationship Id="rId37" Type="http://schemas.openxmlformats.org/officeDocument/2006/relationships/customXml" Target="../ink/ink61.xml"/><Relationship Id="rId5" Type="http://schemas.openxmlformats.org/officeDocument/2006/relationships/image" Target="../media/image42.png"/><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53.png"/><Relationship Id="rId36" Type="http://schemas.openxmlformats.org/officeDocument/2006/relationships/image" Target="../media/image57.png"/><Relationship Id="rId10" Type="http://schemas.openxmlformats.org/officeDocument/2006/relationships/image" Target="../media/image44.png"/><Relationship Id="rId19" Type="http://schemas.openxmlformats.org/officeDocument/2006/relationships/customXml" Target="../ink/ink52.xml"/><Relationship Id="rId31" Type="http://schemas.openxmlformats.org/officeDocument/2006/relationships/customXml" Target="../ink/ink58.xml"/><Relationship Id="rId4" Type="http://schemas.openxmlformats.org/officeDocument/2006/relationships/customXml" Target="../ink/ink44.xml"/><Relationship Id="rId9" Type="http://schemas.openxmlformats.org/officeDocument/2006/relationships/customXml" Target="../ink/ink47.xml"/><Relationship Id="rId14" Type="http://schemas.openxmlformats.org/officeDocument/2006/relationships/image" Target="../media/image46.png"/><Relationship Id="rId22" Type="http://schemas.openxmlformats.org/officeDocument/2006/relationships/image" Target="../media/image50.png"/><Relationship Id="rId27" Type="http://schemas.openxmlformats.org/officeDocument/2006/relationships/customXml" Target="../ink/ink56.xml"/><Relationship Id="rId30" Type="http://schemas.openxmlformats.org/officeDocument/2006/relationships/image" Target="../media/image54.png"/><Relationship Id="rId35" Type="http://schemas.openxmlformats.org/officeDocument/2006/relationships/customXml" Target="../ink/ink60.xml"/><Relationship Id="rId8" Type="http://schemas.openxmlformats.org/officeDocument/2006/relationships/customXml" Target="../ink/ink46.xml"/><Relationship Id="rId3" Type="http://schemas.openxmlformats.org/officeDocument/2006/relationships/image" Target="../media/image41.png"/></Relationships>
</file>

<file path=ppt/slides/_rels/slide9.xml.rels><?xml version="1.0" encoding="UTF-8" standalone="yes"?>
<Relationships xmlns="http://schemas.openxmlformats.org/package/2006/relationships"><Relationship Id="rId13" Type="http://schemas.openxmlformats.org/officeDocument/2006/relationships/image" Target="../media/image64.png"/><Relationship Id="rId18" Type="http://schemas.openxmlformats.org/officeDocument/2006/relationships/customXml" Target="../ink/ink70.xml"/><Relationship Id="rId26" Type="http://schemas.openxmlformats.org/officeDocument/2006/relationships/customXml" Target="../ink/ink74.xml"/><Relationship Id="rId3" Type="http://schemas.openxmlformats.org/officeDocument/2006/relationships/image" Target="../media/image59.png"/><Relationship Id="rId21" Type="http://schemas.openxmlformats.org/officeDocument/2006/relationships/image" Target="../media/image68.png"/><Relationship Id="rId7" Type="http://schemas.openxmlformats.org/officeDocument/2006/relationships/image" Target="../media/image61.png"/><Relationship Id="rId12" Type="http://schemas.openxmlformats.org/officeDocument/2006/relationships/customXml" Target="../ink/ink67.xml"/><Relationship Id="rId17" Type="http://schemas.openxmlformats.org/officeDocument/2006/relationships/image" Target="../media/image66.png"/><Relationship Id="rId25" Type="http://schemas.openxmlformats.org/officeDocument/2006/relationships/image" Target="../media/image70.png"/><Relationship Id="rId33" Type="http://schemas.openxmlformats.org/officeDocument/2006/relationships/image" Target="../media/image74.png"/><Relationship Id="rId2" Type="http://schemas.openxmlformats.org/officeDocument/2006/relationships/customXml" Target="../ink/ink62.xml"/><Relationship Id="rId16" Type="http://schemas.openxmlformats.org/officeDocument/2006/relationships/customXml" Target="../ink/ink69.xml"/><Relationship Id="rId20" Type="http://schemas.openxmlformats.org/officeDocument/2006/relationships/customXml" Target="../ink/ink71.xml"/><Relationship Id="rId29"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63.png"/><Relationship Id="rId24" Type="http://schemas.openxmlformats.org/officeDocument/2006/relationships/customXml" Target="../ink/ink73.xml"/><Relationship Id="rId32" Type="http://schemas.openxmlformats.org/officeDocument/2006/relationships/customXml" Target="../ink/ink77.xml"/><Relationship Id="rId5" Type="http://schemas.openxmlformats.org/officeDocument/2006/relationships/image" Target="../media/image60.png"/><Relationship Id="rId15" Type="http://schemas.openxmlformats.org/officeDocument/2006/relationships/image" Target="../media/image65.png"/><Relationship Id="rId23" Type="http://schemas.openxmlformats.org/officeDocument/2006/relationships/image" Target="../media/image69.png"/><Relationship Id="rId28" Type="http://schemas.openxmlformats.org/officeDocument/2006/relationships/customXml" Target="../ink/ink75.xml"/><Relationship Id="rId10" Type="http://schemas.openxmlformats.org/officeDocument/2006/relationships/customXml" Target="../ink/ink66.xml"/><Relationship Id="rId19" Type="http://schemas.openxmlformats.org/officeDocument/2006/relationships/image" Target="../media/image67.png"/><Relationship Id="rId31" Type="http://schemas.openxmlformats.org/officeDocument/2006/relationships/image" Target="../media/image73.png"/><Relationship Id="rId4" Type="http://schemas.openxmlformats.org/officeDocument/2006/relationships/customXml" Target="../ink/ink63.xml"/><Relationship Id="rId9" Type="http://schemas.openxmlformats.org/officeDocument/2006/relationships/image" Target="../media/image62.png"/><Relationship Id="rId14" Type="http://schemas.openxmlformats.org/officeDocument/2006/relationships/customXml" Target="../ink/ink68.xml"/><Relationship Id="rId22" Type="http://schemas.openxmlformats.org/officeDocument/2006/relationships/customXml" Target="../ink/ink72.xml"/><Relationship Id="rId27" Type="http://schemas.openxmlformats.org/officeDocument/2006/relationships/image" Target="../media/image71.png"/><Relationship Id="rId30" Type="http://schemas.openxmlformats.org/officeDocument/2006/relationships/customXml" Target="../ink/ink76.xml"/><Relationship Id="rId8" Type="http://schemas.openxmlformats.org/officeDocument/2006/relationships/customXml" Target="../ink/ink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552A4-4016-73A2-6FC5-601AF2509A29}"/>
              </a:ext>
            </a:extLst>
          </p:cNvPr>
          <p:cNvSpPr>
            <a:spLocks noGrp="1"/>
          </p:cNvSpPr>
          <p:nvPr>
            <p:ph type="ctrTitle"/>
          </p:nvPr>
        </p:nvSpPr>
        <p:spPr/>
        <p:txBody>
          <a:bodyPr/>
          <a:lstStyle/>
          <a:p>
            <a:r>
              <a:rPr lang="en-US" b="1" i="0" dirty="0">
                <a:latin typeface="Arial Rounded MT Bold" panose="020F0704030504030204" pitchFamily="34" charset="0"/>
              </a:rPr>
              <a:t>Histogram of oriented gradients</a:t>
            </a:r>
            <a:endParaRPr lang="en-IN" b="1" i="0" dirty="0">
              <a:latin typeface="Arial Rounded MT Bold" panose="020F0704030504030204" pitchFamily="34" charset="0"/>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E455E0C-5EB1-791B-EA11-8ABA41E2D1A4}"/>
                  </a:ext>
                </a:extLst>
              </p14:cNvPr>
              <p14:cNvContentPartPr/>
              <p14:nvPr/>
            </p14:nvContentPartPr>
            <p14:xfrm>
              <a:off x="-649103" y="1484508"/>
              <a:ext cx="360" cy="360"/>
            </p14:xfrm>
          </p:contentPart>
        </mc:Choice>
        <mc:Fallback xmlns="">
          <p:pic>
            <p:nvPicPr>
              <p:cNvPr id="4" name="Ink 3">
                <a:extLst>
                  <a:ext uri="{FF2B5EF4-FFF2-40B4-BE49-F238E27FC236}">
                    <a16:creationId xmlns:a16="http://schemas.microsoft.com/office/drawing/2014/main" id="{CE455E0C-5EB1-791B-EA11-8ABA41E2D1A4}"/>
                  </a:ext>
                </a:extLst>
              </p:cNvPr>
              <p:cNvPicPr/>
              <p:nvPr/>
            </p:nvPicPr>
            <p:blipFill>
              <a:blip r:embed="rId3"/>
              <a:stretch>
                <a:fillRect/>
              </a:stretch>
            </p:blipFill>
            <p:spPr>
              <a:xfrm>
                <a:off x="-655223" y="14783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D6F8991-D085-3BB7-2D19-3ED455894A46}"/>
                  </a:ext>
                </a:extLst>
              </p14:cNvPr>
              <p14:cNvContentPartPr/>
              <p14:nvPr/>
            </p14:nvContentPartPr>
            <p14:xfrm>
              <a:off x="5348497" y="5643588"/>
              <a:ext cx="360" cy="360"/>
            </p14:xfrm>
          </p:contentPart>
        </mc:Choice>
        <mc:Fallback xmlns="">
          <p:pic>
            <p:nvPicPr>
              <p:cNvPr id="5" name="Ink 4">
                <a:extLst>
                  <a:ext uri="{FF2B5EF4-FFF2-40B4-BE49-F238E27FC236}">
                    <a16:creationId xmlns:a16="http://schemas.microsoft.com/office/drawing/2014/main" id="{8D6F8991-D085-3BB7-2D19-3ED455894A46}"/>
                  </a:ext>
                </a:extLst>
              </p:cNvPr>
              <p:cNvPicPr/>
              <p:nvPr/>
            </p:nvPicPr>
            <p:blipFill>
              <a:blip r:embed="rId3"/>
              <a:stretch>
                <a:fillRect/>
              </a:stretch>
            </p:blipFill>
            <p:spPr>
              <a:xfrm>
                <a:off x="5342377" y="5637468"/>
                <a:ext cx="12600" cy="12600"/>
              </a:xfrm>
              <a:prstGeom prst="rect">
                <a:avLst/>
              </a:prstGeom>
            </p:spPr>
          </p:pic>
        </mc:Fallback>
      </mc:AlternateContent>
      <p:grpSp>
        <p:nvGrpSpPr>
          <p:cNvPr id="8" name="Group 7">
            <a:extLst>
              <a:ext uri="{FF2B5EF4-FFF2-40B4-BE49-F238E27FC236}">
                <a16:creationId xmlns:a16="http://schemas.microsoft.com/office/drawing/2014/main" id="{BB08B13E-7596-587A-21BE-07F7140850E1}"/>
              </a:ext>
            </a:extLst>
          </p:cNvPr>
          <p:cNvGrpSpPr/>
          <p:nvPr/>
        </p:nvGrpSpPr>
        <p:grpSpPr>
          <a:xfrm>
            <a:off x="2713297" y="5102868"/>
            <a:ext cx="360" cy="360"/>
            <a:chOff x="2713297" y="5102868"/>
            <a:chExt cx="360" cy="360"/>
          </a:xfrm>
        </p:grpSpPr>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B69FD27B-0379-247E-17B8-F907F3CEC8E9}"/>
                    </a:ext>
                  </a:extLst>
                </p14:cNvPr>
                <p14:cNvContentPartPr/>
                <p14:nvPr/>
              </p14:nvContentPartPr>
              <p14:xfrm>
                <a:off x="2713297" y="5102868"/>
                <a:ext cx="360" cy="360"/>
              </p14:xfrm>
            </p:contentPart>
          </mc:Choice>
          <mc:Fallback xmlns="">
            <p:pic>
              <p:nvPicPr>
                <p:cNvPr id="6" name="Ink 5">
                  <a:extLst>
                    <a:ext uri="{FF2B5EF4-FFF2-40B4-BE49-F238E27FC236}">
                      <a16:creationId xmlns:a16="http://schemas.microsoft.com/office/drawing/2014/main" id="{B69FD27B-0379-247E-17B8-F907F3CEC8E9}"/>
                    </a:ext>
                  </a:extLst>
                </p:cNvPr>
                <p:cNvPicPr/>
                <p:nvPr/>
              </p:nvPicPr>
              <p:blipFill>
                <a:blip r:embed="rId3"/>
                <a:stretch>
                  <a:fillRect/>
                </a:stretch>
              </p:blipFill>
              <p:spPr>
                <a:xfrm>
                  <a:off x="2707177" y="50967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1E055D46-3B6E-224C-E76A-046653E77153}"/>
                    </a:ext>
                  </a:extLst>
                </p14:cNvPr>
                <p14:cNvContentPartPr/>
                <p14:nvPr/>
              </p14:nvContentPartPr>
              <p14:xfrm>
                <a:off x="2713297" y="5102868"/>
                <a:ext cx="360" cy="360"/>
              </p14:xfrm>
            </p:contentPart>
          </mc:Choice>
          <mc:Fallback xmlns="">
            <p:pic>
              <p:nvPicPr>
                <p:cNvPr id="7" name="Ink 6">
                  <a:extLst>
                    <a:ext uri="{FF2B5EF4-FFF2-40B4-BE49-F238E27FC236}">
                      <a16:creationId xmlns:a16="http://schemas.microsoft.com/office/drawing/2014/main" id="{1E055D46-3B6E-224C-E76A-046653E77153}"/>
                    </a:ext>
                  </a:extLst>
                </p:cNvPr>
                <p:cNvPicPr/>
                <p:nvPr/>
              </p:nvPicPr>
              <p:blipFill>
                <a:blip r:embed="rId3"/>
                <a:stretch>
                  <a:fillRect/>
                </a:stretch>
              </p:blipFill>
              <p:spPr>
                <a:xfrm>
                  <a:off x="2707177" y="5096748"/>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BE558DFA-D2DD-E531-AF81-22990A9747CB}"/>
                  </a:ext>
                </a:extLst>
              </p14:cNvPr>
              <p14:cNvContentPartPr/>
              <p14:nvPr/>
            </p14:nvContentPartPr>
            <p14:xfrm>
              <a:off x="5132137" y="5171628"/>
              <a:ext cx="360" cy="360"/>
            </p14:xfrm>
          </p:contentPart>
        </mc:Choice>
        <mc:Fallback xmlns="">
          <p:pic>
            <p:nvPicPr>
              <p:cNvPr id="9" name="Ink 8">
                <a:extLst>
                  <a:ext uri="{FF2B5EF4-FFF2-40B4-BE49-F238E27FC236}">
                    <a16:creationId xmlns:a16="http://schemas.microsoft.com/office/drawing/2014/main" id="{BE558DFA-D2DD-E531-AF81-22990A9747CB}"/>
                  </a:ext>
                </a:extLst>
              </p:cNvPr>
              <p:cNvPicPr/>
              <p:nvPr/>
            </p:nvPicPr>
            <p:blipFill>
              <a:blip r:embed="rId3"/>
              <a:stretch>
                <a:fillRect/>
              </a:stretch>
            </p:blipFill>
            <p:spPr>
              <a:xfrm>
                <a:off x="5126017" y="516550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32F36BB1-5183-70F0-CD2F-216A8145FF15}"/>
                  </a:ext>
                </a:extLst>
              </p14:cNvPr>
              <p14:cNvContentPartPr/>
              <p14:nvPr/>
            </p14:nvContentPartPr>
            <p14:xfrm>
              <a:off x="402817" y="1347348"/>
              <a:ext cx="105840" cy="29520"/>
            </p14:xfrm>
          </p:contentPart>
        </mc:Choice>
        <mc:Fallback>
          <p:pic>
            <p:nvPicPr>
              <p:cNvPr id="3" name="Ink 2">
                <a:extLst>
                  <a:ext uri="{FF2B5EF4-FFF2-40B4-BE49-F238E27FC236}">
                    <a16:creationId xmlns:a16="http://schemas.microsoft.com/office/drawing/2014/main" id="{32F36BB1-5183-70F0-CD2F-216A8145FF15}"/>
                  </a:ext>
                </a:extLst>
              </p:cNvPr>
              <p:cNvPicPr/>
              <p:nvPr/>
            </p:nvPicPr>
            <p:blipFill>
              <a:blip r:embed="rId9"/>
              <a:stretch>
                <a:fillRect/>
              </a:stretch>
            </p:blipFill>
            <p:spPr>
              <a:xfrm>
                <a:off x="396697" y="1341228"/>
                <a:ext cx="118080" cy="41760"/>
              </a:xfrm>
              <a:prstGeom prst="rect">
                <a:avLst/>
              </a:prstGeom>
            </p:spPr>
          </p:pic>
        </mc:Fallback>
      </mc:AlternateContent>
    </p:spTree>
    <p:extLst>
      <p:ext uri="{BB962C8B-B14F-4D97-AF65-F5344CB8AC3E}">
        <p14:creationId xmlns:p14="http://schemas.microsoft.com/office/powerpoint/2010/main" val="3808010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1A008-E083-6EB3-9E1C-3E0C01F4A6BB}"/>
              </a:ext>
            </a:extLst>
          </p:cNvPr>
          <p:cNvSpPr>
            <a:spLocks noGrp="1"/>
          </p:cNvSpPr>
          <p:nvPr>
            <p:ph type="title"/>
          </p:nvPr>
        </p:nvSpPr>
        <p:spPr>
          <a:xfrm>
            <a:off x="838200" y="365126"/>
            <a:ext cx="10515600" cy="1050720"/>
          </a:xfrm>
        </p:spPr>
        <p:txBody>
          <a:bodyPr/>
          <a:lstStyle/>
          <a:p>
            <a:r>
              <a:rPr lang="en-US" sz="4000" b="1" i="0" dirty="0">
                <a:latin typeface="Arial Rounded MT Bold" panose="020F0704030504030204" pitchFamily="34" charset="0"/>
              </a:rPr>
              <a:t>Normalize gradients in 16×16 cell (36×1)</a:t>
            </a: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7323A97-B587-6420-59A5-F35ABF561461}"/>
              </a:ext>
            </a:extLst>
          </p:cNvPr>
          <p:cNvSpPr>
            <a:spLocks noGrp="1"/>
          </p:cNvSpPr>
          <p:nvPr>
            <p:ph idx="1"/>
          </p:nvPr>
        </p:nvSpPr>
        <p:spPr>
          <a:xfrm>
            <a:off x="838200" y="1347019"/>
            <a:ext cx="10515600" cy="4825181"/>
          </a:xfrm>
        </p:spPr>
        <p:txBody>
          <a:bodyPr/>
          <a:lstStyle/>
          <a:p>
            <a:pPr>
              <a:buFont typeface="Arial" panose="020B0604020202020204" pitchFamily="34" charset="0"/>
              <a:buChar char="•"/>
            </a:pPr>
            <a:r>
              <a:rPr lang="en-US" sz="2400" dirty="0"/>
              <a:t>Group 2×2 cells → one block of size 16×16 pixels</a:t>
            </a:r>
          </a:p>
          <a:p>
            <a:pPr>
              <a:buFont typeface="Arial" panose="020B0604020202020204" pitchFamily="34" charset="0"/>
              <a:buChar char="•"/>
            </a:pPr>
            <a:r>
              <a:rPr lang="en-US" sz="2400" dirty="0"/>
              <a:t>Slide the block across the image with a stride of 8 pixels</a:t>
            </a:r>
          </a:p>
          <a:p>
            <a:pPr>
              <a:buFont typeface="Arial" panose="020B0604020202020204" pitchFamily="34" charset="0"/>
              <a:buChar char="•"/>
            </a:pPr>
            <a:r>
              <a:rPr lang="en-US" sz="2400" dirty="0"/>
              <a:t>Blocks overlap, improving robustness</a:t>
            </a:r>
          </a:p>
          <a:p>
            <a:pPr>
              <a:buFont typeface="Arial" panose="020B0604020202020204" pitchFamily="34" charset="0"/>
              <a:buChar char="•"/>
            </a:pPr>
            <a:r>
              <a:rPr lang="en-US" sz="2400" dirty="0"/>
              <a:t>Each block contains:</a:t>
            </a:r>
            <a:br>
              <a:rPr lang="en-US" sz="2400" dirty="0"/>
            </a:br>
            <a:r>
              <a:rPr lang="en-US" sz="2400" dirty="0"/>
              <a:t>→ 4 cells × 9 orientation bins = </a:t>
            </a:r>
            <a:r>
              <a:rPr lang="en-US" sz="2400" b="1" dirty="0"/>
              <a:t>36 values</a:t>
            </a:r>
            <a:endParaRPr lang="en-US" sz="2400" dirty="0"/>
          </a:p>
          <a:p>
            <a:pPr>
              <a:buFont typeface="Arial" panose="020B0604020202020204" pitchFamily="34" charset="0"/>
              <a:buChar char="•"/>
            </a:pPr>
            <a:r>
              <a:rPr lang="en-US" sz="2400" dirty="0"/>
              <a:t>Normalize this 36×1 feature vector to reduce effects of brightness/contrast:</a:t>
            </a:r>
          </a:p>
          <a:p>
            <a:endParaRPr lang="en-IN"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42C221C9-15E4-52EA-4287-A8AA425519C3}"/>
                  </a:ext>
                </a:extLst>
              </p14:cNvPr>
              <p14:cNvContentPartPr/>
              <p14:nvPr/>
            </p14:nvContentPartPr>
            <p14:xfrm>
              <a:off x="8839057" y="1405668"/>
              <a:ext cx="360" cy="360"/>
            </p14:xfrm>
          </p:contentPart>
        </mc:Choice>
        <mc:Fallback>
          <p:pic>
            <p:nvPicPr>
              <p:cNvPr id="7" name="Ink 6">
                <a:extLst>
                  <a:ext uri="{FF2B5EF4-FFF2-40B4-BE49-F238E27FC236}">
                    <a16:creationId xmlns:a16="http://schemas.microsoft.com/office/drawing/2014/main" id="{42C221C9-15E4-52EA-4287-A8AA425519C3}"/>
                  </a:ext>
                </a:extLst>
              </p:cNvPr>
              <p:cNvPicPr/>
              <p:nvPr/>
            </p:nvPicPr>
            <p:blipFill>
              <a:blip r:embed="rId3"/>
              <a:stretch>
                <a:fillRect/>
              </a:stretch>
            </p:blipFill>
            <p:spPr>
              <a:xfrm>
                <a:off x="8832937" y="13995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96ACC07-ADD1-09AC-C73E-A63CD1952DD5}"/>
                  </a:ext>
                </a:extLst>
              </p14:cNvPr>
              <p14:cNvContentPartPr/>
              <p14:nvPr/>
            </p14:nvContentPartPr>
            <p14:xfrm>
              <a:off x="9300217" y="196788"/>
              <a:ext cx="1664280" cy="1003320"/>
            </p14:xfrm>
          </p:contentPart>
        </mc:Choice>
        <mc:Fallback>
          <p:pic>
            <p:nvPicPr>
              <p:cNvPr id="9" name="Ink 8">
                <a:extLst>
                  <a:ext uri="{FF2B5EF4-FFF2-40B4-BE49-F238E27FC236}">
                    <a16:creationId xmlns:a16="http://schemas.microsoft.com/office/drawing/2014/main" id="{896ACC07-ADD1-09AC-C73E-A63CD1952DD5}"/>
                  </a:ext>
                </a:extLst>
              </p:cNvPr>
              <p:cNvPicPr/>
              <p:nvPr/>
            </p:nvPicPr>
            <p:blipFill>
              <a:blip r:embed="rId5"/>
              <a:stretch>
                <a:fillRect/>
              </a:stretch>
            </p:blipFill>
            <p:spPr>
              <a:xfrm>
                <a:off x="9294097" y="190668"/>
                <a:ext cx="1676520" cy="1015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k 10">
                <a:extLst>
                  <a:ext uri="{FF2B5EF4-FFF2-40B4-BE49-F238E27FC236}">
                    <a16:creationId xmlns:a16="http://schemas.microsoft.com/office/drawing/2014/main" id="{32076F38-C7EF-FCED-4DA9-890B338F4F38}"/>
                  </a:ext>
                </a:extLst>
              </p14:cNvPr>
              <p14:cNvContentPartPr/>
              <p14:nvPr/>
            </p14:nvContentPartPr>
            <p14:xfrm>
              <a:off x="9239017" y="1809588"/>
              <a:ext cx="2152440" cy="2586600"/>
            </p14:xfrm>
          </p:contentPart>
        </mc:Choice>
        <mc:Fallback>
          <p:pic>
            <p:nvPicPr>
              <p:cNvPr id="11" name="Ink 10">
                <a:extLst>
                  <a:ext uri="{FF2B5EF4-FFF2-40B4-BE49-F238E27FC236}">
                    <a16:creationId xmlns:a16="http://schemas.microsoft.com/office/drawing/2014/main" id="{32076F38-C7EF-FCED-4DA9-890B338F4F38}"/>
                  </a:ext>
                </a:extLst>
              </p:cNvPr>
              <p:cNvPicPr/>
              <p:nvPr/>
            </p:nvPicPr>
            <p:blipFill>
              <a:blip r:embed="rId7"/>
              <a:stretch>
                <a:fillRect/>
              </a:stretch>
            </p:blipFill>
            <p:spPr>
              <a:xfrm>
                <a:off x="9232897" y="1803468"/>
                <a:ext cx="2164680" cy="2598840"/>
              </a:xfrm>
              <a:prstGeom prst="rect">
                <a:avLst/>
              </a:prstGeom>
            </p:spPr>
          </p:pic>
        </mc:Fallback>
      </mc:AlternateContent>
      <p:grpSp>
        <p:nvGrpSpPr>
          <p:cNvPr id="42" name="Group 41">
            <a:extLst>
              <a:ext uri="{FF2B5EF4-FFF2-40B4-BE49-F238E27FC236}">
                <a16:creationId xmlns:a16="http://schemas.microsoft.com/office/drawing/2014/main" id="{4154BA09-40A2-4FA8-82FA-DB551E6CF08C}"/>
              </a:ext>
            </a:extLst>
          </p:cNvPr>
          <p:cNvGrpSpPr/>
          <p:nvPr/>
        </p:nvGrpSpPr>
        <p:grpSpPr>
          <a:xfrm>
            <a:off x="3146377" y="2192268"/>
            <a:ext cx="8213040" cy="4645800"/>
            <a:chOff x="3146377" y="2192268"/>
            <a:chExt cx="8213040" cy="4645800"/>
          </a:xfrm>
        </p:grpSpPr>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B96A125D-C551-DE60-DE1B-18825C10DA29}"/>
                    </a:ext>
                  </a:extLst>
                </p14:cNvPr>
                <p14:cNvContentPartPr/>
                <p14:nvPr/>
              </p14:nvContentPartPr>
              <p14:xfrm>
                <a:off x="9939577" y="2192268"/>
                <a:ext cx="679320" cy="2235960"/>
              </p14:xfrm>
            </p:contentPart>
          </mc:Choice>
          <mc:Fallback>
            <p:pic>
              <p:nvPicPr>
                <p:cNvPr id="13" name="Ink 12">
                  <a:extLst>
                    <a:ext uri="{FF2B5EF4-FFF2-40B4-BE49-F238E27FC236}">
                      <a16:creationId xmlns:a16="http://schemas.microsoft.com/office/drawing/2014/main" id="{B96A125D-C551-DE60-DE1B-18825C10DA29}"/>
                    </a:ext>
                  </a:extLst>
                </p:cNvPr>
                <p:cNvPicPr/>
                <p:nvPr/>
              </p:nvPicPr>
              <p:blipFill>
                <a:blip r:embed="rId9"/>
                <a:stretch>
                  <a:fillRect/>
                </a:stretch>
              </p:blipFill>
              <p:spPr>
                <a:xfrm>
                  <a:off x="9933457" y="2186148"/>
                  <a:ext cx="691560" cy="2248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k 16">
                  <a:extLst>
                    <a:ext uri="{FF2B5EF4-FFF2-40B4-BE49-F238E27FC236}">
                      <a16:creationId xmlns:a16="http://schemas.microsoft.com/office/drawing/2014/main" id="{81AA484B-AD73-2F6C-2CF7-D52D419CA723}"/>
                    </a:ext>
                  </a:extLst>
                </p14:cNvPr>
                <p14:cNvContentPartPr/>
                <p14:nvPr/>
              </p14:nvContentPartPr>
              <p14:xfrm>
                <a:off x="9192937" y="2861148"/>
                <a:ext cx="2166480" cy="128880"/>
              </p14:xfrm>
            </p:contentPart>
          </mc:Choice>
          <mc:Fallback>
            <p:pic>
              <p:nvPicPr>
                <p:cNvPr id="17" name="Ink 16">
                  <a:extLst>
                    <a:ext uri="{FF2B5EF4-FFF2-40B4-BE49-F238E27FC236}">
                      <a16:creationId xmlns:a16="http://schemas.microsoft.com/office/drawing/2014/main" id="{81AA484B-AD73-2F6C-2CF7-D52D419CA723}"/>
                    </a:ext>
                  </a:extLst>
                </p:cNvPr>
                <p:cNvPicPr/>
                <p:nvPr/>
              </p:nvPicPr>
              <p:blipFill>
                <a:blip r:embed="rId11"/>
                <a:stretch>
                  <a:fillRect/>
                </a:stretch>
              </p:blipFill>
              <p:spPr>
                <a:xfrm>
                  <a:off x="9186817" y="2855028"/>
                  <a:ext cx="21787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8" name="Ink 27">
                  <a:extLst>
                    <a:ext uri="{FF2B5EF4-FFF2-40B4-BE49-F238E27FC236}">
                      <a16:creationId xmlns:a16="http://schemas.microsoft.com/office/drawing/2014/main" id="{C14F3838-D5C5-3621-FFFC-02A6088FEB2A}"/>
                    </a:ext>
                  </a:extLst>
                </p14:cNvPr>
                <p14:cNvContentPartPr/>
                <p14:nvPr/>
              </p14:nvContentPartPr>
              <p14:xfrm>
                <a:off x="10048657" y="2585748"/>
                <a:ext cx="4320" cy="271080"/>
              </p14:xfrm>
            </p:contentPart>
          </mc:Choice>
          <mc:Fallback>
            <p:pic>
              <p:nvPicPr>
                <p:cNvPr id="28" name="Ink 27">
                  <a:extLst>
                    <a:ext uri="{FF2B5EF4-FFF2-40B4-BE49-F238E27FC236}">
                      <a16:creationId xmlns:a16="http://schemas.microsoft.com/office/drawing/2014/main" id="{C14F3838-D5C5-3621-FFFC-02A6088FEB2A}"/>
                    </a:ext>
                  </a:extLst>
                </p:cNvPr>
                <p:cNvPicPr/>
                <p:nvPr/>
              </p:nvPicPr>
              <p:blipFill>
                <a:blip r:embed="rId13"/>
                <a:stretch>
                  <a:fillRect/>
                </a:stretch>
              </p:blipFill>
              <p:spPr>
                <a:xfrm>
                  <a:off x="10042537" y="2579628"/>
                  <a:ext cx="1656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2250D775-49BB-62AC-7B2A-A120922150C2}"/>
                    </a:ext>
                  </a:extLst>
                </p14:cNvPr>
                <p14:cNvContentPartPr/>
                <p14:nvPr/>
              </p14:nvContentPartPr>
              <p14:xfrm>
                <a:off x="3746137" y="5111148"/>
                <a:ext cx="954360" cy="1145160"/>
              </p14:xfrm>
            </p:contentPart>
          </mc:Choice>
          <mc:Fallback>
            <p:pic>
              <p:nvPicPr>
                <p:cNvPr id="30" name="Ink 29">
                  <a:extLst>
                    <a:ext uri="{FF2B5EF4-FFF2-40B4-BE49-F238E27FC236}">
                      <a16:creationId xmlns:a16="http://schemas.microsoft.com/office/drawing/2014/main" id="{2250D775-49BB-62AC-7B2A-A120922150C2}"/>
                    </a:ext>
                  </a:extLst>
                </p:cNvPr>
                <p:cNvPicPr/>
                <p:nvPr/>
              </p:nvPicPr>
              <p:blipFill>
                <a:blip r:embed="rId15"/>
                <a:stretch>
                  <a:fillRect/>
                </a:stretch>
              </p:blipFill>
              <p:spPr>
                <a:xfrm>
                  <a:off x="3740017" y="5105028"/>
                  <a:ext cx="966600" cy="1157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FB33D2F3-BE75-3688-109E-8F055E89BB6C}"/>
                    </a:ext>
                  </a:extLst>
                </p14:cNvPr>
                <p14:cNvContentPartPr/>
                <p14:nvPr/>
              </p14:nvContentPartPr>
              <p14:xfrm>
                <a:off x="6025657" y="5220948"/>
                <a:ext cx="40680" cy="811800"/>
              </p14:xfrm>
            </p:contentPart>
          </mc:Choice>
          <mc:Fallback>
            <p:pic>
              <p:nvPicPr>
                <p:cNvPr id="31" name="Ink 30">
                  <a:extLst>
                    <a:ext uri="{FF2B5EF4-FFF2-40B4-BE49-F238E27FC236}">
                      <a16:creationId xmlns:a16="http://schemas.microsoft.com/office/drawing/2014/main" id="{FB33D2F3-BE75-3688-109E-8F055E89BB6C}"/>
                    </a:ext>
                  </a:extLst>
                </p:cNvPr>
                <p:cNvPicPr/>
                <p:nvPr/>
              </p:nvPicPr>
              <p:blipFill>
                <a:blip r:embed="rId17"/>
                <a:stretch>
                  <a:fillRect/>
                </a:stretch>
              </p:blipFill>
              <p:spPr>
                <a:xfrm>
                  <a:off x="6019537" y="5214828"/>
                  <a:ext cx="52920" cy="824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4996F4E8-4DAB-5AC7-E60A-DA09E2A21E6C}"/>
                    </a:ext>
                  </a:extLst>
                </p14:cNvPr>
                <p14:cNvContentPartPr/>
                <p14:nvPr/>
              </p14:nvContentPartPr>
              <p14:xfrm>
                <a:off x="8366377" y="4601388"/>
                <a:ext cx="109080" cy="1411560"/>
              </p14:xfrm>
            </p:contentPart>
          </mc:Choice>
          <mc:Fallback>
            <p:pic>
              <p:nvPicPr>
                <p:cNvPr id="32" name="Ink 31">
                  <a:extLst>
                    <a:ext uri="{FF2B5EF4-FFF2-40B4-BE49-F238E27FC236}">
                      <a16:creationId xmlns:a16="http://schemas.microsoft.com/office/drawing/2014/main" id="{4996F4E8-4DAB-5AC7-E60A-DA09E2A21E6C}"/>
                    </a:ext>
                  </a:extLst>
                </p:cNvPr>
                <p:cNvPicPr/>
                <p:nvPr/>
              </p:nvPicPr>
              <p:blipFill>
                <a:blip r:embed="rId19"/>
                <a:stretch>
                  <a:fillRect/>
                </a:stretch>
              </p:blipFill>
              <p:spPr>
                <a:xfrm>
                  <a:off x="8360257" y="4595268"/>
                  <a:ext cx="121320" cy="14238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FF16C887-9DAC-D59B-D4E4-65D34CAE92BA}"/>
                    </a:ext>
                  </a:extLst>
                </p14:cNvPr>
                <p14:cNvContentPartPr/>
                <p14:nvPr/>
              </p14:nvContentPartPr>
              <p14:xfrm>
                <a:off x="7698577" y="5397708"/>
                <a:ext cx="1326960" cy="10440"/>
              </p14:xfrm>
            </p:contentPart>
          </mc:Choice>
          <mc:Fallback>
            <p:pic>
              <p:nvPicPr>
                <p:cNvPr id="33" name="Ink 32">
                  <a:extLst>
                    <a:ext uri="{FF2B5EF4-FFF2-40B4-BE49-F238E27FC236}">
                      <a16:creationId xmlns:a16="http://schemas.microsoft.com/office/drawing/2014/main" id="{FF16C887-9DAC-D59B-D4E4-65D34CAE92BA}"/>
                    </a:ext>
                  </a:extLst>
                </p:cNvPr>
                <p:cNvPicPr/>
                <p:nvPr/>
              </p:nvPicPr>
              <p:blipFill>
                <a:blip r:embed="rId21"/>
                <a:stretch>
                  <a:fillRect/>
                </a:stretch>
              </p:blipFill>
              <p:spPr>
                <a:xfrm>
                  <a:off x="7692457" y="5391588"/>
                  <a:ext cx="13392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0F143E44-076C-F0F8-6789-ADE04028C02B}"/>
                    </a:ext>
                  </a:extLst>
                </p14:cNvPr>
                <p14:cNvContentPartPr/>
                <p14:nvPr/>
              </p14:nvContentPartPr>
              <p14:xfrm>
                <a:off x="8130937" y="4349388"/>
                <a:ext cx="1018440" cy="1422360"/>
              </p14:xfrm>
            </p:contentPart>
          </mc:Choice>
          <mc:Fallback>
            <p:pic>
              <p:nvPicPr>
                <p:cNvPr id="35" name="Ink 34">
                  <a:extLst>
                    <a:ext uri="{FF2B5EF4-FFF2-40B4-BE49-F238E27FC236}">
                      <a16:creationId xmlns:a16="http://schemas.microsoft.com/office/drawing/2014/main" id="{0F143E44-076C-F0F8-6789-ADE04028C02B}"/>
                    </a:ext>
                  </a:extLst>
                </p:cNvPr>
                <p:cNvPicPr/>
                <p:nvPr/>
              </p:nvPicPr>
              <p:blipFill>
                <a:blip r:embed="rId23"/>
                <a:stretch>
                  <a:fillRect/>
                </a:stretch>
              </p:blipFill>
              <p:spPr>
                <a:xfrm>
                  <a:off x="8124817" y="4343268"/>
                  <a:ext cx="1030680" cy="14346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315AC586-9106-2C9E-C0C0-0385493A028F}"/>
                    </a:ext>
                  </a:extLst>
                </p14:cNvPr>
                <p14:cNvContentPartPr/>
                <p14:nvPr/>
              </p14:nvContentPartPr>
              <p14:xfrm>
                <a:off x="7836097" y="4719108"/>
                <a:ext cx="1603440" cy="1733760"/>
              </p14:xfrm>
            </p:contentPart>
          </mc:Choice>
          <mc:Fallback>
            <p:pic>
              <p:nvPicPr>
                <p:cNvPr id="36" name="Ink 35">
                  <a:extLst>
                    <a:ext uri="{FF2B5EF4-FFF2-40B4-BE49-F238E27FC236}">
                      <a16:creationId xmlns:a16="http://schemas.microsoft.com/office/drawing/2014/main" id="{315AC586-9106-2C9E-C0C0-0385493A028F}"/>
                    </a:ext>
                  </a:extLst>
                </p:cNvPr>
                <p:cNvPicPr/>
                <p:nvPr/>
              </p:nvPicPr>
              <p:blipFill>
                <a:blip r:embed="rId25"/>
                <a:stretch>
                  <a:fillRect/>
                </a:stretch>
              </p:blipFill>
              <p:spPr>
                <a:xfrm>
                  <a:off x="7829977" y="4712988"/>
                  <a:ext cx="1615680" cy="174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1E476ED6-6C18-A3C4-93EF-7E54ECB6B847}"/>
                    </a:ext>
                  </a:extLst>
                </p14:cNvPr>
                <p14:cNvContentPartPr/>
                <p14:nvPr/>
              </p14:nvContentPartPr>
              <p14:xfrm>
                <a:off x="7177297" y="4352628"/>
                <a:ext cx="2950920" cy="2485440"/>
              </p14:xfrm>
            </p:contentPart>
          </mc:Choice>
          <mc:Fallback>
            <p:pic>
              <p:nvPicPr>
                <p:cNvPr id="38" name="Ink 37">
                  <a:extLst>
                    <a:ext uri="{FF2B5EF4-FFF2-40B4-BE49-F238E27FC236}">
                      <a16:creationId xmlns:a16="http://schemas.microsoft.com/office/drawing/2014/main" id="{1E476ED6-6C18-A3C4-93EF-7E54ECB6B847}"/>
                    </a:ext>
                  </a:extLst>
                </p:cNvPr>
                <p:cNvPicPr/>
                <p:nvPr/>
              </p:nvPicPr>
              <p:blipFill>
                <a:blip r:embed="rId27"/>
                <a:stretch>
                  <a:fillRect/>
                </a:stretch>
              </p:blipFill>
              <p:spPr>
                <a:xfrm>
                  <a:off x="7171177" y="4346508"/>
                  <a:ext cx="2963160" cy="2497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0" name="Ink 39">
                  <a:extLst>
                    <a:ext uri="{FF2B5EF4-FFF2-40B4-BE49-F238E27FC236}">
                      <a16:creationId xmlns:a16="http://schemas.microsoft.com/office/drawing/2014/main" id="{9936B935-003D-2735-6159-390F58055129}"/>
                    </a:ext>
                  </a:extLst>
                </p14:cNvPr>
                <p14:cNvContentPartPr/>
                <p14:nvPr/>
              </p14:nvContentPartPr>
              <p14:xfrm>
                <a:off x="3146377" y="3380988"/>
                <a:ext cx="2064240" cy="238320"/>
              </p14:xfrm>
            </p:contentPart>
          </mc:Choice>
          <mc:Fallback>
            <p:pic>
              <p:nvPicPr>
                <p:cNvPr id="40" name="Ink 39">
                  <a:extLst>
                    <a:ext uri="{FF2B5EF4-FFF2-40B4-BE49-F238E27FC236}">
                      <a16:creationId xmlns:a16="http://schemas.microsoft.com/office/drawing/2014/main" id="{9936B935-003D-2735-6159-390F58055129}"/>
                    </a:ext>
                  </a:extLst>
                </p:cNvPr>
                <p:cNvPicPr/>
                <p:nvPr/>
              </p:nvPicPr>
              <p:blipFill>
                <a:blip r:embed="rId29"/>
                <a:stretch>
                  <a:fillRect/>
                </a:stretch>
              </p:blipFill>
              <p:spPr>
                <a:xfrm>
                  <a:off x="3140257" y="3374868"/>
                  <a:ext cx="207648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B8B4C593-0920-556A-6C92-7C4ED191BAA9}"/>
                    </a:ext>
                  </a:extLst>
                </p14:cNvPr>
                <p14:cNvContentPartPr/>
                <p14:nvPr/>
              </p14:nvContentPartPr>
              <p14:xfrm>
                <a:off x="5532817" y="3062028"/>
                <a:ext cx="1586520" cy="1058760"/>
              </p14:xfrm>
            </p:contentPart>
          </mc:Choice>
          <mc:Fallback>
            <p:pic>
              <p:nvPicPr>
                <p:cNvPr id="41" name="Ink 40">
                  <a:extLst>
                    <a:ext uri="{FF2B5EF4-FFF2-40B4-BE49-F238E27FC236}">
                      <a16:creationId xmlns:a16="http://schemas.microsoft.com/office/drawing/2014/main" id="{B8B4C593-0920-556A-6C92-7C4ED191BAA9}"/>
                    </a:ext>
                  </a:extLst>
                </p:cNvPr>
                <p:cNvPicPr/>
                <p:nvPr/>
              </p:nvPicPr>
              <p:blipFill>
                <a:blip r:embed="rId31"/>
                <a:stretch>
                  <a:fillRect/>
                </a:stretch>
              </p:blipFill>
              <p:spPr>
                <a:xfrm>
                  <a:off x="5526697" y="3055908"/>
                  <a:ext cx="1598760" cy="1071000"/>
                </a:xfrm>
                <a:prstGeom prst="rect">
                  <a:avLst/>
                </a:prstGeom>
              </p:spPr>
            </p:pic>
          </mc:Fallback>
        </mc:AlternateContent>
      </p:grpSp>
    </p:spTree>
    <p:extLst>
      <p:ext uri="{BB962C8B-B14F-4D97-AF65-F5344CB8AC3E}">
        <p14:creationId xmlns:p14="http://schemas.microsoft.com/office/powerpoint/2010/main" val="1141898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992A3A-A3B7-382E-8C91-5664D637F5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5983" y="157316"/>
            <a:ext cx="4295775" cy="2010722"/>
          </a:xfrm>
        </p:spPr>
      </p:pic>
      <p:pic>
        <p:nvPicPr>
          <p:cNvPr id="8" name="Picture 7">
            <a:extLst>
              <a:ext uri="{FF2B5EF4-FFF2-40B4-BE49-F238E27FC236}">
                <a16:creationId xmlns:a16="http://schemas.microsoft.com/office/drawing/2014/main" id="{E902EA6D-A980-324F-E91A-D769165C37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419" y="2595562"/>
            <a:ext cx="7616006" cy="3372619"/>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CE8553A-20AC-9ECC-9102-298ECF7282EF}"/>
                  </a:ext>
                </a:extLst>
              </p14:cNvPr>
              <p14:cNvContentPartPr/>
              <p14:nvPr/>
            </p14:nvContentPartPr>
            <p14:xfrm>
              <a:off x="7236337" y="-14532"/>
              <a:ext cx="2885400" cy="5851800"/>
            </p14:xfrm>
          </p:contentPart>
        </mc:Choice>
        <mc:Fallback>
          <p:pic>
            <p:nvPicPr>
              <p:cNvPr id="4" name="Ink 3">
                <a:extLst>
                  <a:ext uri="{FF2B5EF4-FFF2-40B4-BE49-F238E27FC236}">
                    <a16:creationId xmlns:a16="http://schemas.microsoft.com/office/drawing/2014/main" id="{9CE8553A-20AC-9ECC-9102-298ECF7282EF}"/>
                  </a:ext>
                </a:extLst>
              </p:cNvPr>
              <p:cNvPicPr/>
              <p:nvPr/>
            </p:nvPicPr>
            <p:blipFill>
              <a:blip r:embed="rId5"/>
              <a:stretch>
                <a:fillRect/>
              </a:stretch>
            </p:blipFill>
            <p:spPr>
              <a:xfrm>
                <a:off x="7230217" y="-20652"/>
                <a:ext cx="2897640" cy="5864040"/>
              </a:xfrm>
              <a:prstGeom prst="rect">
                <a:avLst/>
              </a:prstGeom>
            </p:spPr>
          </p:pic>
        </mc:Fallback>
      </mc:AlternateContent>
      <p:grpSp>
        <p:nvGrpSpPr>
          <p:cNvPr id="54" name="Group 53">
            <a:extLst>
              <a:ext uri="{FF2B5EF4-FFF2-40B4-BE49-F238E27FC236}">
                <a16:creationId xmlns:a16="http://schemas.microsoft.com/office/drawing/2014/main" id="{662DF607-19FA-1F4C-725D-ACB1991F0C78}"/>
              </a:ext>
            </a:extLst>
          </p:cNvPr>
          <p:cNvGrpSpPr/>
          <p:nvPr/>
        </p:nvGrpSpPr>
        <p:grpSpPr>
          <a:xfrm>
            <a:off x="656977" y="88068"/>
            <a:ext cx="2870280" cy="2480040"/>
            <a:chOff x="656977" y="88068"/>
            <a:chExt cx="2870280" cy="248004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E85819C3-BE83-1633-5814-BE763B5CFBA2}"/>
                    </a:ext>
                  </a:extLst>
                </p14:cNvPr>
                <p14:cNvContentPartPr/>
                <p14:nvPr/>
              </p14:nvContentPartPr>
              <p14:xfrm>
                <a:off x="722497" y="390828"/>
                <a:ext cx="496800" cy="598320"/>
              </p14:xfrm>
            </p:contentPart>
          </mc:Choice>
          <mc:Fallback>
            <p:pic>
              <p:nvPicPr>
                <p:cNvPr id="7" name="Ink 6">
                  <a:extLst>
                    <a:ext uri="{FF2B5EF4-FFF2-40B4-BE49-F238E27FC236}">
                      <a16:creationId xmlns:a16="http://schemas.microsoft.com/office/drawing/2014/main" id="{E85819C3-BE83-1633-5814-BE763B5CFBA2}"/>
                    </a:ext>
                  </a:extLst>
                </p:cNvPr>
                <p:cNvPicPr/>
                <p:nvPr/>
              </p:nvPicPr>
              <p:blipFill>
                <a:blip r:embed="rId7"/>
                <a:stretch>
                  <a:fillRect/>
                </a:stretch>
              </p:blipFill>
              <p:spPr>
                <a:xfrm>
                  <a:off x="716377" y="384708"/>
                  <a:ext cx="509040" cy="61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3581D6AA-D1B4-7778-A6CF-30672B60D188}"/>
                    </a:ext>
                  </a:extLst>
                </p14:cNvPr>
                <p14:cNvContentPartPr/>
                <p14:nvPr/>
              </p14:nvContentPartPr>
              <p14:xfrm>
                <a:off x="656977" y="383268"/>
                <a:ext cx="1125720" cy="2184840"/>
              </p14:xfrm>
            </p:contentPart>
          </mc:Choice>
          <mc:Fallback>
            <p:pic>
              <p:nvPicPr>
                <p:cNvPr id="13" name="Ink 12">
                  <a:extLst>
                    <a:ext uri="{FF2B5EF4-FFF2-40B4-BE49-F238E27FC236}">
                      <a16:creationId xmlns:a16="http://schemas.microsoft.com/office/drawing/2014/main" id="{3581D6AA-D1B4-7778-A6CF-30672B60D188}"/>
                    </a:ext>
                  </a:extLst>
                </p:cNvPr>
                <p:cNvPicPr/>
                <p:nvPr/>
              </p:nvPicPr>
              <p:blipFill>
                <a:blip r:embed="rId9"/>
                <a:stretch>
                  <a:fillRect/>
                </a:stretch>
              </p:blipFill>
              <p:spPr>
                <a:xfrm>
                  <a:off x="650857" y="377148"/>
                  <a:ext cx="1137960" cy="2197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6" name="Ink 15">
                  <a:extLst>
                    <a:ext uri="{FF2B5EF4-FFF2-40B4-BE49-F238E27FC236}">
                      <a16:creationId xmlns:a16="http://schemas.microsoft.com/office/drawing/2014/main" id="{88CA4788-CB92-8FED-1686-84017CB8E6FA}"/>
                    </a:ext>
                  </a:extLst>
                </p14:cNvPr>
                <p14:cNvContentPartPr/>
                <p14:nvPr/>
              </p14:nvContentPartPr>
              <p14:xfrm>
                <a:off x="1169617" y="806268"/>
                <a:ext cx="360" cy="360"/>
              </p14:xfrm>
            </p:contentPart>
          </mc:Choice>
          <mc:Fallback>
            <p:pic>
              <p:nvPicPr>
                <p:cNvPr id="16" name="Ink 15">
                  <a:extLst>
                    <a:ext uri="{FF2B5EF4-FFF2-40B4-BE49-F238E27FC236}">
                      <a16:creationId xmlns:a16="http://schemas.microsoft.com/office/drawing/2014/main" id="{88CA4788-CB92-8FED-1686-84017CB8E6FA}"/>
                    </a:ext>
                  </a:extLst>
                </p:cNvPr>
                <p:cNvPicPr/>
                <p:nvPr/>
              </p:nvPicPr>
              <p:blipFill>
                <a:blip r:embed="rId11"/>
                <a:stretch>
                  <a:fillRect/>
                </a:stretch>
              </p:blipFill>
              <p:spPr>
                <a:xfrm>
                  <a:off x="1163497" y="8001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C523530D-921B-ED9A-BF41-445D2C775735}"/>
                    </a:ext>
                  </a:extLst>
                </p14:cNvPr>
                <p14:cNvContentPartPr/>
                <p14:nvPr/>
              </p14:nvContentPartPr>
              <p14:xfrm>
                <a:off x="1169617" y="806268"/>
                <a:ext cx="360" cy="360"/>
              </p14:xfrm>
            </p:contentPart>
          </mc:Choice>
          <mc:Fallback>
            <p:pic>
              <p:nvPicPr>
                <p:cNvPr id="29" name="Ink 28">
                  <a:extLst>
                    <a:ext uri="{FF2B5EF4-FFF2-40B4-BE49-F238E27FC236}">
                      <a16:creationId xmlns:a16="http://schemas.microsoft.com/office/drawing/2014/main" id="{C523530D-921B-ED9A-BF41-445D2C775735}"/>
                    </a:ext>
                  </a:extLst>
                </p:cNvPr>
                <p:cNvPicPr/>
                <p:nvPr/>
              </p:nvPicPr>
              <p:blipFill>
                <a:blip r:embed="rId11"/>
                <a:stretch>
                  <a:fillRect/>
                </a:stretch>
              </p:blipFill>
              <p:spPr>
                <a:xfrm>
                  <a:off x="1163497" y="8001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7" name="Ink 36">
                  <a:extLst>
                    <a:ext uri="{FF2B5EF4-FFF2-40B4-BE49-F238E27FC236}">
                      <a16:creationId xmlns:a16="http://schemas.microsoft.com/office/drawing/2014/main" id="{F7CB8460-E135-A82E-144B-C4BED9ECBF33}"/>
                    </a:ext>
                  </a:extLst>
                </p14:cNvPr>
                <p14:cNvContentPartPr/>
                <p14:nvPr/>
              </p14:nvContentPartPr>
              <p14:xfrm>
                <a:off x="1209217" y="122988"/>
                <a:ext cx="2318040" cy="771840"/>
              </p14:xfrm>
            </p:contentPart>
          </mc:Choice>
          <mc:Fallback>
            <p:pic>
              <p:nvPicPr>
                <p:cNvPr id="37" name="Ink 36">
                  <a:extLst>
                    <a:ext uri="{FF2B5EF4-FFF2-40B4-BE49-F238E27FC236}">
                      <a16:creationId xmlns:a16="http://schemas.microsoft.com/office/drawing/2014/main" id="{F7CB8460-E135-A82E-144B-C4BED9ECBF33}"/>
                    </a:ext>
                  </a:extLst>
                </p:cNvPr>
                <p:cNvPicPr/>
                <p:nvPr/>
              </p:nvPicPr>
              <p:blipFill>
                <a:blip r:embed="rId14"/>
                <a:stretch>
                  <a:fillRect/>
                </a:stretch>
              </p:blipFill>
              <p:spPr>
                <a:xfrm>
                  <a:off x="1203097" y="116868"/>
                  <a:ext cx="2330280" cy="784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1" name="Ink 40">
                  <a:extLst>
                    <a:ext uri="{FF2B5EF4-FFF2-40B4-BE49-F238E27FC236}">
                      <a16:creationId xmlns:a16="http://schemas.microsoft.com/office/drawing/2014/main" id="{50A75DBC-6E19-1C9D-F081-82CC7A8ABB74}"/>
                    </a:ext>
                  </a:extLst>
                </p14:cNvPr>
                <p14:cNvContentPartPr/>
                <p14:nvPr/>
              </p14:nvContentPartPr>
              <p14:xfrm>
                <a:off x="1445377" y="963588"/>
                <a:ext cx="1747440" cy="826920"/>
              </p14:xfrm>
            </p:contentPart>
          </mc:Choice>
          <mc:Fallback>
            <p:pic>
              <p:nvPicPr>
                <p:cNvPr id="41" name="Ink 40">
                  <a:extLst>
                    <a:ext uri="{FF2B5EF4-FFF2-40B4-BE49-F238E27FC236}">
                      <a16:creationId xmlns:a16="http://schemas.microsoft.com/office/drawing/2014/main" id="{50A75DBC-6E19-1C9D-F081-82CC7A8ABB74}"/>
                    </a:ext>
                  </a:extLst>
                </p:cNvPr>
                <p:cNvPicPr/>
                <p:nvPr/>
              </p:nvPicPr>
              <p:blipFill>
                <a:blip r:embed="rId16"/>
                <a:stretch>
                  <a:fillRect/>
                </a:stretch>
              </p:blipFill>
              <p:spPr>
                <a:xfrm>
                  <a:off x="1439257" y="957468"/>
                  <a:ext cx="1759680" cy="839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4" name="Ink 43">
                  <a:extLst>
                    <a:ext uri="{FF2B5EF4-FFF2-40B4-BE49-F238E27FC236}">
                      <a16:creationId xmlns:a16="http://schemas.microsoft.com/office/drawing/2014/main" id="{18A0FA96-EF17-D452-91DE-DCDD9F05FA3D}"/>
                    </a:ext>
                  </a:extLst>
                </p14:cNvPr>
                <p14:cNvContentPartPr/>
                <p14:nvPr/>
              </p14:nvContentPartPr>
              <p14:xfrm>
                <a:off x="2926417" y="88068"/>
                <a:ext cx="592920" cy="425160"/>
              </p14:xfrm>
            </p:contentPart>
          </mc:Choice>
          <mc:Fallback>
            <p:pic>
              <p:nvPicPr>
                <p:cNvPr id="44" name="Ink 43">
                  <a:extLst>
                    <a:ext uri="{FF2B5EF4-FFF2-40B4-BE49-F238E27FC236}">
                      <a16:creationId xmlns:a16="http://schemas.microsoft.com/office/drawing/2014/main" id="{18A0FA96-EF17-D452-91DE-DCDD9F05FA3D}"/>
                    </a:ext>
                  </a:extLst>
                </p:cNvPr>
                <p:cNvPicPr/>
                <p:nvPr/>
              </p:nvPicPr>
              <p:blipFill>
                <a:blip r:embed="rId18"/>
                <a:stretch>
                  <a:fillRect/>
                </a:stretch>
              </p:blipFill>
              <p:spPr>
                <a:xfrm>
                  <a:off x="2920297" y="81948"/>
                  <a:ext cx="605160" cy="437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64" name="Ink 63">
                <a:extLst>
                  <a:ext uri="{FF2B5EF4-FFF2-40B4-BE49-F238E27FC236}">
                    <a16:creationId xmlns:a16="http://schemas.microsoft.com/office/drawing/2014/main" id="{C070E4AB-BB69-BA33-A26D-17FAC84E6A5D}"/>
                  </a:ext>
                </a:extLst>
              </p14:cNvPr>
              <p14:cNvContentPartPr/>
              <p14:nvPr/>
            </p14:nvContentPartPr>
            <p14:xfrm>
              <a:off x="6783817" y="1172748"/>
              <a:ext cx="889560" cy="479160"/>
            </p14:xfrm>
          </p:contentPart>
        </mc:Choice>
        <mc:Fallback>
          <p:pic>
            <p:nvPicPr>
              <p:cNvPr id="64" name="Ink 63">
                <a:extLst>
                  <a:ext uri="{FF2B5EF4-FFF2-40B4-BE49-F238E27FC236}">
                    <a16:creationId xmlns:a16="http://schemas.microsoft.com/office/drawing/2014/main" id="{C070E4AB-BB69-BA33-A26D-17FAC84E6A5D}"/>
                  </a:ext>
                </a:extLst>
              </p:cNvPr>
              <p:cNvPicPr/>
              <p:nvPr/>
            </p:nvPicPr>
            <p:blipFill>
              <a:blip r:embed="rId20"/>
              <a:stretch>
                <a:fillRect/>
              </a:stretch>
            </p:blipFill>
            <p:spPr>
              <a:xfrm>
                <a:off x="6777697" y="1166628"/>
                <a:ext cx="90180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66" name="Ink 65">
                <a:extLst>
                  <a:ext uri="{FF2B5EF4-FFF2-40B4-BE49-F238E27FC236}">
                    <a16:creationId xmlns:a16="http://schemas.microsoft.com/office/drawing/2014/main" id="{76BC5411-E3CB-4174-87C8-39EBA2A5FA3C}"/>
                  </a:ext>
                </a:extLst>
              </p14:cNvPr>
              <p14:cNvContentPartPr/>
              <p14:nvPr/>
            </p14:nvContentPartPr>
            <p14:xfrm>
              <a:off x="1317577" y="2740908"/>
              <a:ext cx="2399400" cy="563040"/>
            </p14:xfrm>
          </p:contentPart>
        </mc:Choice>
        <mc:Fallback>
          <p:pic>
            <p:nvPicPr>
              <p:cNvPr id="66" name="Ink 65">
                <a:extLst>
                  <a:ext uri="{FF2B5EF4-FFF2-40B4-BE49-F238E27FC236}">
                    <a16:creationId xmlns:a16="http://schemas.microsoft.com/office/drawing/2014/main" id="{76BC5411-E3CB-4174-87C8-39EBA2A5FA3C}"/>
                  </a:ext>
                </a:extLst>
              </p:cNvPr>
              <p:cNvPicPr/>
              <p:nvPr/>
            </p:nvPicPr>
            <p:blipFill>
              <a:blip r:embed="rId22"/>
              <a:stretch>
                <a:fillRect/>
              </a:stretch>
            </p:blipFill>
            <p:spPr>
              <a:xfrm>
                <a:off x="1311457" y="2734788"/>
                <a:ext cx="2411640" cy="575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84" name="Ink 83">
                <a:extLst>
                  <a:ext uri="{FF2B5EF4-FFF2-40B4-BE49-F238E27FC236}">
                    <a16:creationId xmlns:a16="http://schemas.microsoft.com/office/drawing/2014/main" id="{135309E7-6E13-C9D6-79E2-41114C6B8625}"/>
                  </a:ext>
                </a:extLst>
              </p14:cNvPr>
              <p14:cNvContentPartPr/>
              <p14:nvPr/>
            </p14:nvContentPartPr>
            <p14:xfrm>
              <a:off x="5947897" y="3135828"/>
              <a:ext cx="3038040" cy="1396080"/>
            </p14:xfrm>
          </p:contentPart>
        </mc:Choice>
        <mc:Fallback>
          <p:pic>
            <p:nvPicPr>
              <p:cNvPr id="84" name="Ink 83">
                <a:extLst>
                  <a:ext uri="{FF2B5EF4-FFF2-40B4-BE49-F238E27FC236}">
                    <a16:creationId xmlns:a16="http://schemas.microsoft.com/office/drawing/2014/main" id="{135309E7-6E13-C9D6-79E2-41114C6B8625}"/>
                  </a:ext>
                </a:extLst>
              </p:cNvPr>
              <p:cNvPicPr/>
              <p:nvPr/>
            </p:nvPicPr>
            <p:blipFill>
              <a:blip r:embed="rId24"/>
              <a:stretch>
                <a:fillRect/>
              </a:stretch>
            </p:blipFill>
            <p:spPr>
              <a:xfrm>
                <a:off x="5941777" y="3129708"/>
                <a:ext cx="3050280" cy="14083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85" name="Ink 84">
                <a:extLst>
                  <a:ext uri="{FF2B5EF4-FFF2-40B4-BE49-F238E27FC236}">
                    <a16:creationId xmlns:a16="http://schemas.microsoft.com/office/drawing/2014/main" id="{8719B820-931E-FCFD-5F80-81BDA950DE91}"/>
                  </a:ext>
                </a:extLst>
              </p14:cNvPr>
              <p14:cNvContentPartPr/>
              <p14:nvPr/>
            </p14:nvContentPartPr>
            <p14:xfrm>
              <a:off x="6803977" y="3944748"/>
              <a:ext cx="1636200" cy="205560"/>
            </p14:xfrm>
          </p:contentPart>
        </mc:Choice>
        <mc:Fallback>
          <p:pic>
            <p:nvPicPr>
              <p:cNvPr id="85" name="Ink 84">
                <a:extLst>
                  <a:ext uri="{FF2B5EF4-FFF2-40B4-BE49-F238E27FC236}">
                    <a16:creationId xmlns:a16="http://schemas.microsoft.com/office/drawing/2014/main" id="{8719B820-931E-FCFD-5F80-81BDA950DE91}"/>
                  </a:ext>
                </a:extLst>
              </p:cNvPr>
              <p:cNvPicPr/>
              <p:nvPr/>
            </p:nvPicPr>
            <p:blipFill>
              <a:blip r:embed="rId26"/>
              <a:stretch>
                <a:fillRect/>
              </a:stretch>
            </p:blipFill>
            <p:spPr>
              <a:xfrm>
                <a:off x="6797857" y="3938628"/>
                <a:ext cx="1648440" cy="217800"/>
              </a:xfrm>
              <a:prstGeom prst="rect">
                <a:avLst/>
              </a:prstGeom>
            </p:spPr>
          </p:pic>
        </mc:Fallback>
      </mc:AlternateContent>
      <p:grpSp>
        <p:nvGrpSpPr>
          <p:cNvPr id="90" name="Group 89">
            <a:extLst>
              <a:ext uri="{FF2B5EF4-FFF2-40B4-BE49-F238E27FC236}">
                <a16:creationId xmlns:a16="http://schemas.microsoft.com/office/drawing/2014/main" id="{55CD01FF-F6BD-DEA0-23A3-A73B53EE2441}"/>
              </a:ext>
            </a:extLst>
          </p:cNvPr>
          <p:cNvGrpSpPr/>
          <p:nvPr/>
        </p:nvGrpSpPr>
        <p:grpSpPr>
          <a:xfrm>
            <a:off x="6174337" y="491628"/>
            <a:ext cx="5142960" cy="3732120"/>
            <a:chOff x="6174337" y="491628"/>
            <a:chExt cx="5142960" cy="3732120"/>
          </a:xfrm>
        </p:grpSpPr>
        <mc:AlternateContent xmlns:mc="http://schemas.openxmlformats.org/markup-compatibility/2006">
          <mc:Choice xmlns:p14="http://schemas.microsoft.com/office/powerpoint/2010/main" Requires="p14">
            <p:contentPart p14:bwMode="auto" r:id="rId27">
              <p14:nvContentPartPr>
                <p14:cNvPr id="47" name="Ink 46">
                  <a:extLst>
                    <a:ext uri="{FF2B5EF4-FFF2-40B4-BE49-F238E27FC236}">
                      <a16:creationId xmlns:a16="http://schemas.microsoft.com/office/drawing/2014/main" id="{C3784D73-96F4-0F5B-E733-8FD9E90C3C86}"/>
                    </a:ext>
                  </a:extLst>
                </p14:cNvPr>
                <p14:cNvContentPartPr/>
                <p14:nvPr/>
              </p14:nvContentPartPr>
              <p14:xfrm>
                <a:off x="6282697" y="491628"/>
                <a:ext cx="97200" cy="355320"/>
              </p14:xfrm>
            </p:contentPart>
          </mc:Choice>
          <mc:Fallback>
            <p:pic>
              <p:nvPicPr>
                <p:cNvPr id="47" name="Ink 46">
                  <a:extLst>
                    <a:ext uri="{FF2B5EF4-FFF2-40B4-BE49-F238E27FC236}">
                      <a16:creationId xmlns:a16="http://schemas.microsoft.com/office/drawing/2014/main" id="{C3784D73-96F4-0F5B-E733-8FD9E90C3C86}"/>
                    </a:ext>
                  </a:extLst>
                </p:cNvPr>
                <p:cNvPicPr/>
                <p:nvPr/>
              </p:nvPicPr>
              <p:blipFill>
                <a:blip r:embed="rId28"/>
                <a:stretch>
                  <a:fillRect/>
                </a:stretch>
              </p:blipFill>
              <p:spPr>
                <a:xfrm>
                  <a:off x="6276577" y="485508"/>
                  <a:ext cx="109440" cy="367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56" name="Ink 55">
                  <a:extLst>
                    <a:ext uri="{FF2B5EF4-FFF2-40B4-BE49-F238E27FC236}">
                      <a16:creationId xmlns:a16="http://schemas.microsoft.com/office/drawing/2014/main" id="{E3DB9050-9C96-9A7B-918A-6078CCBD3BD5}"/>
                    </a:ext>
                  </a:extLst>
                </p14:cNvPr>
                <p14:cNvContentPartPr/>
                <p14:nvPr/>
              </p14:nvContentPartPr>
              <p14:xfrm>
                <a:off x="6479257" y="539868"/>
                <a:ext cx="424080" cy="257040"/>
              </p14:xfrm>
            </p:contentPart>
          </mc:Choice>
          <mc:Fallback>
            <p:pic>
              <p:nvPicPr>
                <p:cNvPr id="56" name="Ink 55">
                  <a:extLst>
                    <a:ext uri="{FF2B5EF4-FFF2-40B4-BE49-F238E27FC236}">
                      <a16:creationId xmlns:a16="http://schemas.microsoft.com/office/drawing/2014/main" id="{E3DB9050-9C96-9A7B-918A-6078CCBD3BD5}"/>
                    </a:ext>
                  </a:extLst>
                </p:cNvPr>
                <p:cNvPicPr/>
                <p:nvPr/>
              </p:nvPicPr>
              <p:blipFill>
                <a:blip r:embed="rId30"/>
                <a:stretch>
                  <a:fillRect/>
                </a:stretch>
              </p:blipFill>
              <p:spPr>
                <a:xfrm>
                  <a:off x="6473137" y="533748"/>
                  <a:ext cx="4363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1" name="Ink 60">
                  <a:extLst>
                    <a:ext uri="{FF2B5EF4-FFF2-40B4-BE49-F238E27FC236}">
                      <a16:creationId xmlns:a16="http://schemas.microsoft.com/office/drawing/2014/main" id="{BFB6E2A2-921F-58A8-0061-AA2F119DC3EE}"/>
                    </a:ext>
                  </a:extLst>
                </p14:cNvPr>
                <p14:cNvContentPartPr/>
                <p14:nvPr/>
              </p14:nvContentPartPr>
              <p14:xfrm>
                <a:off x="6174337" y="984468"/>
                <a:ext cx="853200" cy="451440"/>
              </p14:xfrm>
            </p:contentPart>
          </mc:Choice>
          <mc:Fallback>
            <p:pic>
              <p:nvPicPr>
                <p:cNvPr id="61" name="Ink 60">
                  <a:extLst>
                    <a:ext uri="{FF2B5EF4-FFF2-40B4-BE49-F238E27FC236}">
                      <a16:creationId xmlns:a16="http://schemas.microsoft.com/office/drawing/2014/main" id="{BFB6E2A2-921F-58A8-0061-AA2F119DC3EE}"/>
                    </a:ext>
                  </a:extLst>
                </p:cNvPr>
                <p:cNvPicPr/>
                <p:nvPr/>
              </p:nvPicPr>
              <p:blipFill>
                <a:blip r:embed="rId32"/>
                <a:stretch>
                  <a:fillRect/>
                </a:stretch>
              </p:blipFill>
              <p:spPr>
                <a:xfrm>
                  <a:off x="6168217" y="978348"/>
                  <a:ext cx="865440" cy="4636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2" name="Ink 61">
                  <a:extLst>
                    <a:ext uri="{FF2B5EF4-FFF2-40B4-BE49-F238E27FC236}">
                      <a16:creationId xmlns:a16="http://schemas.microsoft.com/office/drawing/2014/main" id="{68093DEF-F43F-CDD2-EC30-3C921E78C2F9}"/>
                    </a:ext>
                  </a:extLst>
                </p14:cNvPr>
                <p14:cNvContentPartPr/>
                <p14:nvPr/>
              </p14:nvContentPartPr>
              <p14:xfrm>
                <a:off x="6803977" y="953508"/>
                <a:ext cx="262440" cy="352800"/>
              </p14:xfrm>
            </p:contentPart>
          </mc:Choice>
          <mc:Fallback>
            <p:pic>
              <p:nvPicPr>
                <p:cNvPr id="62" name="Ink 61">
                  <a:extLst>
                    <a:ext uri="{FF2B5EF4-FFF2-40B4-BE49-F238E27FC236}">
                      <a16:creationId xmlns:a16="http://schemas.microsoft.com/office/drawing/2014/main" id="{68093DEF-F43F-CDD2-EC30-3C921E78C2F9}"/>
                    </a:ext>
                  </a:extLst>
                </p:cNvPr>
                <p:cNvPicPr/>
                <p:nvPr/>
              </p:nvPicPr>
              <p:blipFill>
                <a:blip r:embed="rId34"/>
                <a:stretch>
                  <a:fillRect/>
                </a:stretch>
              </p:blipFill>
              <p:spPr>
                <a:xfrm>
                  <a:off x="6797857" y="947388"/>
                  <a:ext cx="27468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86" name="Ink 85">
                  <a:extLst>
                    <a:ext uri="{FF2B5EF4-FFF2-40B4-BE49-F238E27FC236}">
                      <a16:creationId xmlns:a16="http://schemas.microsoft.com/office/drawing/2014/main" id="{BD33CB39-48C7-C2E7-2B42-4EED5B712D3C}"/>
                    </a:ext>
                  </a:extLst>
                </p14:cNvPr>
                <p14:cNvContentPartPr/>
                <p14:nvPr/>
              </p14:nvContentPartPr>
              <p14:xfrm>
                <a:off x="6811537" y="3666468"/>
                <a:ext cx="1976040" cy="375120"/>
              </p14:xfrm>
            </p:contentPart>
          </mc:Choice>
          <mc:Fallback>
            <p:pic>
              <p:nvPicPr>
                <p:cNvPr id="86" name="Ink 85">
                  <a:extLst>
                    <a:ext uri="{FF2B5EF4-FFF2-40B4-BE49-F238E27FC236}">
                      <a16:creationId xmlns:a16="http://schemas.microsoft.com/office/drawing/2014/main" id="{BD33CB39-48C7-C2E7-2B42-4EED5B712D3C}"/>
                    </a:ext>
                  </a:extLst>
                </p:cNvPr>
                <p:cNvPicPr/>
                <p:nvPr/>
              </p:nvPicPr>
              <p:blipFill>
                <a:blip r:embed="rId36"/>
                <a:stretch>
                  <a:fillRect/>
                </a:stretch>
              </p:blipFill>
              <p:spPr>
                <a:xfrm>
                  <a:off x="6805417" y="3660348"/>
                  <a:ext cx="1988280" cy="387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7" name="Ink 86">
                  <a:extLst>
                    <a:ext uri="{FF2B5EF4-FFF2-40B4-BE49-F238E27FC236}">
                      <a16:creationId xmlns:a16="http://schemas.microsoft.com/office/drawing/2014/main" id="{653AB069-A99B-7AC5-B025-44F24F16ED92}"/>
                    </a:ext>
                  </a:extLst>
                </p14:cNvPr>
                <p14:cNvContentPartPr/>
                <p14:nvPr/>
              </p14:nvContentPartPr>
              <p14:xfrm>
                <a:off x="8799817" y="3667188"/>
                <a:ext cx="360" cy="360"/>
              </p14:xfrm>
            </p:contentPart>
          </mc:Choice>
          <mc:Fallback>
            <p:pic>
              <p:nvPicPr>
                <p:cNvPr id="87" name="Ink 86">
                  <a:extLst>
                    <a:ext uri="{FF2B5EF4-FFF2-40B4-BE49-F238E27FC236}">
                      <a16:creationId xmlns:a16="http://schemas.microsoft.com/office/drawing/2014/main" id="{653AB069-A99B-7AC5-B025-44F24F16ED92}"/>
                    </a:ext>
                  </a:extLst>
                </p:cNvPr>
                <p:cNvPicPr/>
                <p:nvPr/>
              </p:nvPicPr>
              <p:blipFill>
                <a:blip r:embed="rId11"/>
                <a:stretch>
                  <a:fillRect/>
                </a:stretch>
              </p:blipFill>
              <p:spPr>
                <a:xfrm>
                  <a:off x="8793697" y="366106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89" name="Ink 88">
                  <a:extLst>
                    <a:ext uri="{FF2B5EF4-FFF2-40B4-BE49-F238E27FC236}">
                      <a16:creationId xmlns:a16="http://schemas.microsoft.com/office/drawing/2014/main" id="{114EA0DA-7855-3B08-9DC2-FDF70B4BB755}"/>
                    </a:ext>
                  </a:extLst>
                </p14:cNvPr>
                <p14:cNvContentPartPr/>
                <p14:nvPr/>
              </p14:nvContentPartPr>
              <p14:xfrm>
                <a:off x="8278177" y="619428"/>
                <a:ext cx="3039120" cy="3604320"/>
              </p14:xfrm>
            </p:contentPart>
          </mc:Choice>
          <mc:Fallback>
            <p:pic>
              <p:nvPicPr>
                <p:cNvPr id="89" name="Ink 88">
                  <a:extLst>
                    <a:ext uri="{FF2B5EF4-FFF2-40B4-BE49-F238E27FC236}">
                      <a16:creationId xmlns:a16="http://schemas.microsoft.com/office/drawing/2014/main" id="{114EA0DA-7855-3B08-9DC2-FDF70B4BB755}"/>
                    </a:ext>
                  </a:extLst>
                </p:cNvPr>
                <p:cNvPicPr/>
                <p:nvPr/>
              </p:nvPicPr>
              <p:blipFill>
                <a:blip r:embed="rId39"/>
                <a:stretch>
                  <a:fillRect/>
                </a:stretch>
              </p:blipFill>
              <p:spPr>
                <a:xfrm>
                  <a:off x="8272057" y="613308"/>
                  <a:ext cx="3051360" cy="3616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1" name="Ink 90">
                <a:extLst>
                  <a:ext uri="{FF2B5EF4-FFF2-40B4-BE49-F238E27FC236}">
                    <a16:creationId xmlns:a16="http://schemas.microsoft.com/office/drawing/2014/main" id="{0F0BF2BC-D9E4-70B8-C406-C95DD6E023A0}"/>
                  </a:ext>
                </a:extLst>
              </p14:cNvPr>
              <p14:cNvContentPartPr/>
              <p14:nvPr/>
            </p14:nvContentPartPr>
            <p14:xfrm>
              <a:off x="5248777" y="1661988"/>
              <a:ext cx="2000880" cy="1804320"/>
            </p14:xfrm>
          </p:contentPart>
        </mc:Choice>
        <mc:Fallback>
          <p:pic>
            <p:nvPicPr>
              <p:cNvPr id="91" name="Ink 90">
                <a:extLst>
                  <a:ext uri="{FF2B5EF4-FFF2-40B4-BE49-F238E27FC236}">
                    <a16:creationId xmlns:a16="http://schemas.microsoft.com/office/drawing/2014/main" id="{0F0BF2BC-D9E4-70B8-C406-C95DD6E023A0}"/>
                  </a:ext>
                </a:extLst>
              </p:cNvPr>
              <p:cNvPicPr/>
              <p:nvPr/>
            </p:nvPicPr>
            <p:blipFill>
              <a:blip r:embed="rId41"/>
              <a:stretch>
                <a:fillRect/>
              </a:stretch>
            </p:blipFill>
            <p:spPr>
              <a:xfrm>
                <a:off x="5242657" y="1655868"/>
                <a:ext cx="2013120" cy="1816560"/>
              </a:xfrm>
              <a:prstGeom prst="rect">
                <a:avLst/>
              </a:prstGeom>
            </p:spPr>
          </p:pic>
        </mc:Fallback>
      </mc:AlternateContent>
      <p:grpSp>
        <p:nvGrpSpPr>
          <p:cNvPr id="97" name="Group 96">
            <a:extLst>
              <a:ext uri="{FF2B5EF4-FFF2-40B4-BE49-F238E27FC236}">
                <a16:creationId xmlns:a16="http://schemas.microsoft.com/office/drawing/2014/main" id="{C938F8EB-6594-0858-862A-0A1806468D58}"/>
              </a:ext>
            </a:extLst>
          </p:cNvPr>
          <p:cNvGrpSpPr/>
          <p:nvPr/>
        </p:nvGrpSpPr>
        <p:grpSpPr>
          <a:xfrm>
            <a:off x="10166377" y="4311588"/>
            <a:ext cx="1841760" cy="162360"/>
            <a:chOff x="10166377" y="4311588"/>
            <a:chExt cx="1841760" cy="162360"/>
          </a:xfrm>
        </p:grpSpPr>
        <mc:AlternateContent xmlns:mc="http://schemas.openxmlformats.org/markup-compatibility/2006">
          <mc:Choice xmlns:p14="http://schemas.microsoft.com/office/powerpoint/2010/main" Requires="p14">
            <p:contentPart p14:bwMode="auto" r:id="rId42">
              <p14:nvContentPartPr>
                <p14:cNvPr id="92" name="Ink 91">
                  <a:extLst>
                    <a:ext uri="{FF2B5EF4-FFF2-40B4-BE49-F238E27FC236}">
                      <a16:creationId xmlns:a16="http://schemas.microsoft.com/office/drawing/2014/main" id="{2E2C537E-EE90-280E-3D45-AE3A784516B8}"/>
                    </a:ext>
                  </a:extLst>
                </p14:cNvPr>
                <p14:cNvContentPartPr/>
                <p14:nvPr/>
              </p14:nvContentPartPr>
              <p14:xfrm>
                <a:off x="10166377" y="4418868"/>
                <a:ext cx="396720" cy="55080"/>
              </p14:xfrm>
            </p:contentPart>
          </mc:Choice>
          <mc:Fallback>
            <p:pic>
              <p:nvPicPr>
                <p:cNvPr id="92" name="Ink 91">
                  <a:extLst>
                    <a:ext uri="{FF2B5EF4-FFF2-40B4-BE49-F238E27FC236}">
                      <a16:creationId xmlns:a16="http://schemas.microsoft.com/office/drawing/2014/main" id="{2E2C537E-EE90-280E-3D45-AE3A784516B8}"/>
                    </a:ext>
                  </a:extLst>
                </p:cNvPr>
                <p:cNvPicPr/>
                <p:nvPr/>
              </p:nvPicPr>
              <p:blipFill>
                <a:blip r:embed="rId43"/>
                <a:stretch>
                  <a:fillRect/>
                </a:stretch>
              </p:blipFill>
              <p:spPr>
                <a:xfrm>
                  <a:off x="10160257" y="4412748"/>
                  <a:ext cx="40896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93" name="Ink 92">
                  <a:extLst>
                    <a:ext uri="{FF2B5EF4-FFF2-40B4-BE49-F238E27FC236}">
                      <a16:creationId xmlns:a16="http://schemas.microsoft.com/office/drawing/2014/main" id="{2977C55C-89E6-396E-B58E-BA1296CD0043}"/>
                    </a:ext>
                  </a:extLst>
                </p14:cNvPr>
                <p14:cNvContentPartPr/>
                <p14:nvPr/>
              </p14:nvContentPartPr>
              <p14:xfrm>
                <a:off x="10775857" y="4435788"/>
                <a:ext cx="498600" cy="28080"/>
              </p14:xfrm>
            </p:contentPart>
          </mc:Choice>
          <mc:Fallback>
            <p:pic>
              <p:nvPicPr>
                <p:cNvPr id="93" name="Ink 92">
                  <a:extLst>
                    <a:ext uri="{FF2B5EF4-FFF2-40B4-BE49-F238E27FC236}">
                      <a16:creationId xmlns:a16="http://schemas.microsoft.com/office/drawing/2014/main" id="{2977C55C-89E6-396E-B58E-BA1296CD0043}"/>
                    </a:ext>
                  </a:extLst>
                </p:cNvPr>
                <p:cNvPicPr/>
                <p:nvPr/>
              </p:nvPicPr>
              <p:blipFill>
                <a:blip r:embed="rId45"/>
                <a:stretch>
                  <a:fillRect/>
                </a:stretch>
              </p:blipFill>
              <p:spPr>
                <a:xfrm>
                  <a:off x="10769737" y="4429668"/>
                  <a:ext cx="5108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5" name="Ink 94">
                  <a:extLst>
                    <a:ext uri="{FF2B5EF4-FFF2-40B4-BE49-F238E27FC236}">
                      <a16:creationId xmlns:a16="http://schemas.microsoft.com/office/drawing/2014/main" id="{F6ECF651-47E9-EC1D-56D2-11641FA77E08}"/>
                    </a:ext>
                  </a:extLst>
                </p14:cNvPr>
                <p14:cNvContentPartPr/>
                <p14:nvPr/>
              </p14:nvContentPartPr>
              <p14:xfrm>
                <a:off x="11474257" y="4311588"/>
                <a:ext cx="533880" cy="142920"/>
              </p14:xfrm>
            </p:contentPart>
          </mc:Choice>
          <mc:Fallback>
            <p:pic>
              <p:nvPicPr>
                <p:cNvPr id="95" name="Ink 94">
                  <a:extLst>
                    <a:ext uri="{FF2B5EF4-FFF2-40B4-BE49-F238E27FC236}">
                      <a16:creationId xmlns:a16="http://schemas.microsoft.com/office/drawing/2014/main" id="{F6ECF651-47E9-EC1D-56D2-11641FA77E08}"/>
                    </a:ext>
                  </a:extLst>
                </p:cNvPr>
                <p:cNvPicPr/>
                <p:nvPr/>
              </p:nvPicPr>
              <p:blipFill>
                <a:blip r:embed="rId47"/>
                <a:stretch>
                  <a:fillRect/>
                </a:stretch>
              </p:blipFill>
              <p:spPr>
                <a:xfrm>
                  <a:off x="11468137" y="4305468"/>
                  <a:ext cx="546120" cy="155160"/>
                </a:xfrm>
                <a:prstGeom prst="rect">
                  <a:avLst/>
                </a:prstGeom>
              </p:spPr>
            </p:pic>
          </mc:Fallback>
        </mc:AlternateContent>
      </p:grpSp>
      <p:grpSp>
        <p:nvGrpSpPr>
          <p:cNvPr id="100" name="Group 99">
            <a:extLst>
              <a:ext uri="{FF2B5EF4-FFF2-40B4-BE49-F238E27FC236}">
                <a16:creationId xmlns:a16="http://schemas.microsoft.com/office/drawing/2014/main" id="{0D5A6884-33EE-265D-1B4F-CEB63063BE37}"/>
              </a:ext>
            </a:extLst>
          </p:cNvPr>
          <p:cNvGrpSpPr/>
          <p:nvPr/>
        </p:nvGrpSpPr>
        <p:grpSpPr>
          <a:xfrm>
            <a:off x="10244857" y="4671948"/>
            <a:ext cx="1332720" cy="185760"/>
            <a:chOff x="10244857" y="4671948"/>
            <a:chExt cx="1332720" cy="185760"/>
          </a:xfrm>
        </p:grpSpPr>
        <mc:AlternateContent xmlns:mc="http://schemas.openxmlformats.org/markup-compatibility/2006">
          <mc:Choice xmlns:p14="http://schemas.microsoft.com/office/powerpoint/2010/main" Requires="p14">
            <p:contentPart p14:bwMode="auto" r:id="rId48">
              <p14:nvContentPartPr>
                <p14:cNvPr id="96" name="Ink 95">
                  <a:extLst>
                    <a:ext uri="{FF2B5EF4-FFF2-40B4-BE49-F238E27FC236}">
                      <a16:creationId xmlns:a16="http://schemas.microsoft.com/office/drawing/2014/main" id="{7952BE41-85B9-717E-F6BF-C78A82E04B27}"/>
                    </a:ext>
                  </a:extLst>
                </p14:cNvPr>
                <p14:cNvContentPartPr/>
                <p14:nvPr/>
              </p14:nvContentPartPr>
              <p14:xfrm>
                <a:off x="10244857" y="4788948"/>
                <a:ext cx="223200" cy="68760"/>
              </p14:xfrm>
            </p:contentPart>
          </mc:Choice>
          <mc:Fallback>
            <p:pic>
              <p:nvPicPr>
                <p:cNvPr id="96" name="Ink 95">
                  <a:extLst>
                    <a:ext uri="{FF2B5EF4-FFF2-40B4-BE49-F238E27FC236}">
                      <a16:creationId xmlns:a16="http://schemas.microsoft.com/office/drawing/2014/main" id="{7952BE41-85B9-717E-F6BF-C78A82E04B27}"/>
                    </a:ext>
                  </a:extLst>
                </p:cNvPr>
                <p:cNvPicPr/>
                <p:nvPr/>
              </p:nvPicPr>
              <p:blipFill>
                <a:blip r:embed="rId49"/>
                <a:stretch>
                  <a:fillRect/>
                </a:stretch>
              </p:blipFill>
              <p:spPr>
                <a:xfrm>
                  <a:off x="10238737" y="4782828"/>
                  <a:ext cx="2354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8" name="Ink 97">
                  <a:extLst>
                    <a:ext uri="{FF2B5EF4-FFF2-40B4-BE49-F238E27FC236}">
                      <a16:creationId xmlns:a16="http://schemas.microsoft.com/office/drawing/2014/main" id="{D707954A-C2D6-219B-EBE3-12B470396304}"/>
                    </a:ext>
                  </a:extLst>
                </p14:cNvPr>
                <p14:cNvContentPartPr/>
                <p14:nvPr/>
              </p14:nvContentPartPr>
              <p14:xfrm>
                <a:off x="10628617" y="4760148"/>
                <a:ext cx="236160" cy="28080"/>
              </p14:xfrm>
            </p:contentPart>
          </mc:Choice>
          <mc:Fallback>
            <p:pic>
              <p:nvPicPr>
                <p:cNvPr id="98" name="Ink 97">
                  <a:extLst>
                    <a:ext uri="{FF2B5EF4-FFF2-40B4-BE49-F238E27FC236}">
                      <a16:creationId xmlns:a16="http://schemas.microsoft.com/office/drawing/2014/main" id="{D707954A-C2D6-219B-EBE3-12B470396304}"/>
                    </a:ext>
                  </a:extLst>
                </p:cNvPr>
                <p:cNvPicPr/>
                <p:nvPr/>
              </p:nvPicPr>
              <p:blipFill>
                <a:blip r:embed="rId51"/>
                <a:stretch>
                  <a:fillRect/>
                </a:stretch>
              </p:blipFill>
              <p:spPr>
                <a:xfrm>
                  <a:off x="10622497" y="4754028"/>
                  <a:ext cx="24840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9" name="Ink 98">
                  <a:extLst>
                    <a:ext uri="{FF2B5EF4-FFF2-40B4-BE49-F238E27FC236}">
                      <a16:creationId xmlns:a16="http://schemas.microsoft.com/office/drawing/2014/main" id="{F3B9B70D-13E4-12A4-C098-6CD537B01834}"/>
                    </a:ext>
                  </a:extLst>
                </p14:cNvPr>
                <p14:cNvContentPartPr/>
                <p14:nvPr/>
              </p14:nvContentPartPr>
              <p14:xfrm>
                <a:off x="11179057" y="4671948"/>
                <a:ext cx="398520" cy="77400"/>
              </p14:xfrm>
            </p:contentPart>
          </mc:Choice>
          <mc:Fallback>
            <p:pic>
              <p:nvPicPr>
                <p:cNvPr id="99" name="Ink 98">
                  <a:extLst>
                    <a:ext uri="{FF2B5EF4-FFF2-40B4-BE49-F238E27FC236}">
                      <a16:creationId xmlns:a16="http://schemas.microsoft.com/office/drawing/2014/main" id="{F3B9B70D-13E4-12A4-C098-6CD537B01834}"/>
                    </a:ext>
                  </a:extLst>
                </p:cNvPr>
                <p:cNvPicPr/>
                <p:nvPr/>
              </p:nvPicPr>
              <p:blipFill>
                <a:blip r:embed="rId53"/>
                <a:stretch>
                  <a:fillRect/>
                </a:stretch>
              </p:blipFill>
              <p:spPr>
                <a:xfrm>
                  <a:off x="11172937" y="4665828"/>
                  <a:ext cx="410760" cy="89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4">
            <p14:nvContentPartPr>
              <p14:cNvPr id="101" name="Ink 100">
                <a:extLst>
                  <a:ext uri="{FF2B5EF4-FFF2-40B4-BE49-F238E27FC236}">
                    <a16:creationId xmlns:a16="http://schemas.microsoft.com/office/drawing/2014/main" id="{0066FBC1-BA5F-5D9B-B656-AA8BD1B079D0}"/>
                  </a:ext>
                </a:extLst>
              </p14:cNvPr>
              <p14:cNvContentPartPr/>
              <p14:nvPr/>
            </p14:nvContentPartPr>
            <p14:xfrm>
              <a:off x="10471297" y="5132388"/>
              <a:ext cx="370080" cy="59040"/>
            </p14:xfrm>
          </p:contentPart>
        </mc:Choice>
        <mc:Fallback>
          <p:pic>
            <p:nvPicPr>
              <p:cNvPr id="101" name="Ink 100">
                <a:extLst>
                  <a:ext uri="{FF2B5EF4-FFF2-40B4-BE49-F238E27FC236}">
                    <a16:creationId xmlns:a16="http://schemas.microsoft.com/office/drawing/2014/main" id="{0066FBC1-BA5F-5D9B-B656-AA8BD1B079D0}"/>
                  </a:ext>
                </a:extLst>
              </p:cNvPr>
              <p:cNvPicPr/>
              <p:nvPr/>
            </p:nvPicPr>
            <p:blipFill>
              <a:blip r:embed="rId55"/>
              <a:stretch>
                <a:fillRect/>
              </a:stretch>
            </p:blipFill>
            <p:spPr>
              <a:xfrm>
                <a:off x="10465177" y="5126268"/>
                <a:ext cx="382320" cy="71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2" name="Ink 101">
                <a:extLst>
                  <a:ext uri="{FF2B5EF4-FFF2-40B4-BE49-F238E27FC236}">
                    <a16:creationId xmlns:a16="http://schemas.microsoft.com/office/drawing/2014/main" id="{26101F6F-9DA0-51C9-645E-49D48E7B6328}"/>
                  </a:ext>
                </a:extLst>
              </p14:cNvPr>
              <p14:cNvContentPartPr/>
              <p14:nvPr/>
            </p14:nvContentPartPr>
            <p14:xfrm>
              <a:off x="11267257" y="5053548"/>
              <a:ext cx="332280" cy="360"/>
            </p14:xfrm>
          </p:contentPart>
        </mc:Choice>
        <mc:Fallback>
          <p:pic>
            <p:nvPicPr>
              <p:cNvPr id="102" name="Ink 101">
                <a:extLst>
                  <a:ext uri="{FF2B5EF4-FFF2-40B4-BE49-F238E27FC236}">
                    <a16:creationId xmlns:a16="http://schemas.microsoft.com/office/drawing/2014/main" id="{26101F6F-9DA0-51C9-645E-49D48E7B6328}"/>
                  </a:ext>
                </a:extLst>
              </p:cNvPr>
              <p:cNvPicPr/>
              <p:nvPr/>
            </p:nvPicPr>
            <p:blipFill>
              <a:blip r:embed="rId57"/>
              <a:stretch>
                <a:fillRect/>
              </a:stretch>
            </p:blipFill>
            <p:spPr>
              <a:xfrm>
                <a:off x="11261137" y="5047428"/>
                <a:ext cx="34452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3" name="Ink 102">
                <a:extLst>
                  <a:ext uri="{FF2B5EF4-FFF2-40B4-BE49-F238E27FC236}">
                    <a16:creationId xmlns:a16="http://schemas.microsoft.com/office/drawing/2014/main" id="{2D884D67-0A4C-E19D-E7C2-3FF6426EF104}"/>
                  </a:ext>
                </a:extLst>
              </p14:cNvPr>
              <p14:cNvContentPartPr/>
              <p14:nvPr/>
            </p14:nvContentPartPr>
            <p14:xfrm>
              <a:off x="10579657" y="5653668"/>
              <a:ext cx="473040" cy="118080"/>
            </p14:xfrm>
          </p:contentPart>
        </mc:Choice>
        <mc:Fallback>
          <p:pic>
            <p:nvPicPr>
              <p:cNvPr id="103" name="Ink 102">
                <a:extLst>
                  <a:ext uri="{FF2B5EF4-FFF2-40B4-BE49-F238E27FC236}">
                    <a16:creationId xmlns:a16="http://schemas.microsoft.com/office/drawing/2014/main" id="{2D884D67-0A4C-E19D-E7C2-3FF6426EF104}"/>
                  </a:ext>
                </a:extLst>
              </p:cNvPr>
              <p:cNvPicPr/>
              <p:nvPr/>
            </p:nvPicPr>
            <p:blipFill>
              <a:blip r:embed="rId59"/>
              <a:stretch>
                <a:fillRect/>
              </a:stretch>
            </p:blipFill>
            <p:spPr>
              <a:xfrm>
                <a:off x="10573537" y="5647548"/>
                <a:ext cx="48528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4" name="Ink 103">
                <a:extLst>
                  <a:ext uri="{FF2B5EF4-FFF2-40B4-BE49-F238E27FC236}">
                    <a16:creationId xmlns:a16="http://schemas.microsoft.com/office/drawing/2014/main" id="{2FD54625-0924-7166-4114-9CB9E03A9A2C}"/>
                  </a:ext>
                </a:extLst>
              </p14:cNvPr>
              <p14:cNvContentPartPr/>
              <p14:nvPr/>
            </p14:nvContentPartPr>
            <p14:xfrm>
              <a:off x="6626857" y="5638908"/>
              <a:ext cx="1402920" cy="191880"/>
            </p14:xfrm>
          </p:contentPart>
        </mc:Choice>
        <mc:Fallback>
          <p:pic>
            <p:nvPicPr>
              <p:cNvPr id="104" name="Ink 103">
                <a:extLst>
                  <a:ext uri="{FF2B5EF4-FFF2-40B4-BE49-F238E27FC236}">
                    <a16:creationId xmlns:a16="http://schemas.microsoft.com/office/drawing/2014/main" id="{2FD54625-0924-7166-4114-9CB9E03A9A2C}"/>
                  </a:ext>
                </a:extLst>
              </p:cNvPr>
              <p:cNvPicPr/>
              <p:nvPr/>
            </p:nvPicPr>
            <p:blipFill>
              <a:blip r:embed="rId61"/>
              <a:stretch>
                <a:fillRect/>
              </a:stretch>
            </p:blipFill>
            <p:spPr>
              <a:xfrm>
                <a:off x="6620737" y="5632788"/>
                <a:ext cx="1415160" cy="204120"/>
              </a:xfrm>
              <a:prstGeom prst="rect">
                <a:avLst/>
              </a:prstGeom>
            </p:spPr>
          </p:pic>
        </mc:Fallback>
      </mc:AlternateContent>
      <p:grpSp>
        <p:nvGrpSpPr>
          <p:cNvPr id="111" name="Group 110">
            <a:extLst>
              <a:ext uri="{FF2B5EF4-FFF2-40B4-BE49-F238E27FC236}">
                <a16:creationId xmlns:a16="http://schemas.microsoft.com/office/drawing/2014/main" id="{F1BB1B75-F1E4-6290-FFF7-1A89A3DD143D}"/>
              </a:ext>
            </a:extLst>
          </p:cNvPr>
          <p:cNvGrpSpPr/>
          <p:nvPr/>
        </p:nvGrpSpPr>
        <p:grpSpPr>
          <a:xfrm>
            <a:off x="9851737" y="1916508"/>
            <a:ext cx="1909440" cy="2057760"/>
            <a:chOff x="9851737" y="1916508"/>
            <a:chExt cx="1909440" cy="2057760"/>
          </a:xfrm>
        </p:grpSpPr>
        <mc:AlternateContent xmlns:mc="http://schemas.openxmlformats.org/markup-compatibility/2006">
          <mc:Choice xmlns:p14="http://schemas.microsoft.com/office/powerpoint/2010/main" Requires="p14">
            <p:contentPart p14:bwMode="auto" r:id="rId62">
              <p14:nvContentPartPr>
                <p14:cNvPr id="105" name="Ink 104">
                  <a:extLst>
                    <a:ext uri="{FF2B5EF4-FFF2-40B4-BE49-F238E27FC236}">
                      <a16:creationId xmlns:a16="http://schemas.microsoft.com/office/drawing/2014/main" id="{8B628395-C812-F6EF-B1C1-7DBDB119685C}"/>
                    </a:ext>
                  </a:extLst>
                </p14:cNvPr>
                <p14:cNvContentPartPr/>
                <p14:nvPr/>
              </p14:nvContentPartPr>
              <p14:xfrm>
                <a:off x="9851737" y="3274068"/>
                <a:ext cx="360" cy="360"/>
              </p14:xfrm>
            </p:contentPart>
          </mc:Choice>
          <mc:Fallback>
            <p:pic>
              <p:nvPicPr>
                <p:cNvPr id="105" name="Ink 104">
                  <a:extLst>
                    <a:ext uri="{FF2B5EF4-FFF2-40B4-BE49-F238E27FC236}">
                      <a16:creationId xmlns:a16="http://schemas.microsoft.com/office/drawing/2014/main" id="{8B628395-C812-F6EF-B1C1-7DBDB119685C}"/>
                    </a:ext>
                  </a:extLst>
                </p:cNvPr>
                <p:cNvPicPr/>
                <p:nvPr/>
              </p:nvPicPr>
              <p:blipFill>
                <a:blip r:embed="rId11"/>
                <a:stretch>
                  <a:fillRect/>
                </a:stretch>
              </p:blipFill>
              <p:spPr>
                <a:xfrm>
                  <a:off x="9845617" y="32679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106" name="Ink 105">
                  <a:extLst>
                    <a:ext uri="{FF2B5EF4-FFF2-40B4-BE49-F238E27FC236}">
                      <a16:creationId xmlns:a16="http://schemas.microsoft.com/office/drawing/2014/main" id="{BA0932B1-8633-9064-7120-358F8B527F70}"/>
                    </a:ext>
                  </a:extLst>
                </p14:cNvPr>
                <p14:cNvContentPartPr/>
                <p14:nvPr/>
              </p14:nvContentPartPr>
              <p14:xfrm>
                <a:off x="9851737" y="3274068"/>
                <a:ext cx="360" cy="360"/>
              </p14:xfrm>
            </p:contentPart>
          </mc:Choice>
          <mc:Fallback>
            <p:pic>
              <p:nvPicPr>
                <p:cNvPr id="106" name="Ink 105">
                  <a:extLst>
                    <a:ext uri="{FF2B5EF4-FFF2-40B4-BE49-F238E27FC236}">
                      <a16:creationId xmlns:a16="http://schemas.microsoft.com/office/drawing/2014/main" id="{BA0932B1-8633-9064-7120-358F8B527F70}"/>
                    </a:ext>
                  </a:extLst>
                </p:cNvPr>
                <p:cNvPicPr/>
                <p:nvPr/>
              </p:nvPicPr>
              <p:blipFill>
                <a:blip r:embed="rId11"/>
                <a:stretch>
                  <a:fillRect/>
                </a:stretch>
              </p:blipFill>
              <p:spPr>
                <a:xfrm>
                  <a:off x="9845617" y="326794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7" name="Ink 106">
                  <a:extLst>
                    <a:ext uri="{FF2B5EF4-FFF2-40B4-BE49-F238E27FC236}">
                      <a16:creationId xmlns:a16="http://schemas.microsoft.com/office/drawing/2014/main" id="{3EC6209E-F911-05AA-316F-F81D6A310D23}"/>
                    </a:ext>
                  </a:extLst>
                </p14:cNvPr>
                <p14:cNvContentPartPr/>
                <p14:nvPr/>
              </p14:nvContentPartPr>
              <p14:xfrm>
                <a:off x="10243777" y="2790588"/>
                <a:ext cx="1517400" cy="1183680"/>
              </p14:xfrm>
            </p:contentPart>
          </mc:Choice>
          <mc:Fallback>
            <p:pic>
              <p:nvPicPr>
                <p:cNvPr id="107" name="Ink 106">
                  <a:extLst>
                    <a:ext uri="{FF2B5EF4-FFF2-40B4-BE49-F238E27FC236}">
                      <a16:creationId xmlns:a16="http://schemas.microsoft.com/office/drawing/2014/main" id="{3EC6209E-F911-05AA-316F-F81D6A310D23}"/>
                    </a:ext>
                  </a:extLst>
                </p:cNvPr>
                <p:cNvPicPr/>
                <p:nvPr/>
              </p:nvPicPr>
              <p:blipFill>
                <a:blip r:embed="rId65"/>
                <a:stretch>
                  <a:fillRect/>
                </a:stretch>
              </p:blipFill>
              <p:spPr>
                <a:xfrm>
                  <a:off x="10237657" y="2784468"/>
                  <a:ext cx="1529640" cy="1195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9" name="Ink 108">
                  <a:extLst>
                    <a:ext uri="{FF2B5EF4-FFF2-40B4-BE49-F238E27FC236}">
                      <a16:creationId xmlns:a16="http://schemas.microsoft.com/office/drawing/2014/main" id="{C1BB069A-D61A-626D-E3DF-9C7C6293B1CE}"/>
                    </a:ext>
                  </a:extLst>
                </p14:cNvPr>
                <p14:cNvContentPartPr/>
                <p14:nvPr/>
              </p14:nvContentPartPr>
              <p14:xfrm>
                <a:off x="11002297" y="1916508"/>
                <a:ext cx="369720" cy="924840"/>
              </p14:xfrm>
            </p:contentPart>
          </mc:Choice>
          <mc:Fallback>
            <p:pic>
              <p:nvPicPr>
                <p:cNvPr id="109" name="Ink 108">
                  <a:extLst>
                    <a:ext uri="{FF2B5EF4-FFF2-40B4-BE49-F238E27FC236}">
                      <a16:creationId xmlns:a16="http://schemas.microsoft.com/office/drawing/2014/main" id="{C1BB069A-D61A-626D-E3DF-9C7C6293B1CE}"/>
                    </a:ext>
                  </a:extLst>
                </p:cNvPr>
                <p:cNvPicPr/>
                <p:nvPr/>
              </p:nvPicPr>
              <p:blipFill>
                <a:blip r:embed="rId67"/>
                <a:stretch>
                  <a:fillRect/>
                </a:stretch>
              </p:blipFill>
              <p:spPr>
                <a:xfrm>
                  <a:off x="10996177" y="1910388"/>
                  <a:ext cx="381960" cy="9370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0" name="Ink 109">
                  <a:extLst>
                    <a:ext uri="{FF2B5EF4-FFF2-40B4-BE49-F238E27FC236}">
                      <a16:creationId xmlns:a16="http://schemas.microsoft.com/office/drawing/2014/main" id="{9F3AD796-ACB6-4CDB-2478-7031E50C780B}"/>
                    </a:ext>
                  </a:extLst>
                </p14:cNvPr>
                <p14:cNvContentPartPr/>
                <p14:nvPr/>
              </p14:nvContentPartPr>
              <p14:xfrm>
                <a:off x="10775137" y="2175348"/>
                <a:ext cx="965520" cy="645120"/>
              </p14:xfrm>
            </p:contentPart>
          </mc:Choice>
          <mc:Fallback>
            <p:pic>
              <p:nvPicPr>
                <p:cNvPr id="110" name="Ink 109">
                  <a:extLst>
                    <a:ext uri="{FF2B5EF4-FFF2-40B4-BE49-F238E27FC236}">
                      <a16:creationId xmlns:a16="http://schemas.microsoft.com/office/drawing/2014/main" id="{9F3AD796-ACB6-4CDB-2478-7031E50C780B}"/>
                    </a:ext>
                  </a:extLst>
                </p:cNvPr>
                <p:cNvPicPr/>
                <p:nvPr/>
              </p:nvPicPr>
              <p:blipFill>
                <a:blip r:embed="rId69"/>
                <a:stretch>
                  <a:fillRect/>
                </a:stretch>
              </p:blipFill>
              <p:spPr>
                <a:xfrm>
                  <a:off x="10769017" y="2169228"/>
                  <a:ext cx="977760" cy="657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0">
            <p14:nvContentPartPr>
              <p14:cNvPr id="112" name="Ink 111">
                <a:extLst>
                  <a:ext uri="{FF2B5EF4-FFF2-40B4-BE49-F238E27FC236}">
                    <a16:creationId xmlns:a16="http://schemas.microsoft.com/office/drawing/2014/main" id="{B793C1B3-B167-1F36-6078-DF2428B10FA6}"/>
                  </a:ext>
                </a:extLst>
              </p14:cNvPr>
              <p14:cNvContentPartPr/>
              <p14:nvPr/>
            </p14:nvContentPartPr>
            <p14:xfrm>
              <a:off x="9950017" y="1346988"/>
              <a:ext cx="360" cy="360"/>
            </p14:xfrm>
          </p:contentPart>
        </mc:Choice>
        <mc:Fallback>
          <p:pic>
            <p:nvPicPr>
              <p:cNvPr id="112" name="Ink 111">
                <a:extLst>
                  <a:ext uri="{FF2B5EF4-FFF2-40B4-BE49-F238E27FC236}">
                    <a16:creationId xmlns:a16="http://schemas.microsoft.com/office/drawing/2014/main" id="{B793C1B3-B167-1F36-6078-DF2428B10FA6}"/>
                  </a:ext>
                </a:extLst>
              </p:cNvPr>
              <p:cNvPicPr/>
              <p:nvPr/>
            </p:nvPicPr>
            <p:blipFill>
              <a:blip r:embed="rId11"/>
              <a:stretch>
                <a:fillRect/>
              </a:stretch>
            </p:blipFill>
            <p:spPr>
              <a:xfrm>
                <a:off x="9943897" y="1340868"/>
                <a:ext cx="12600" cy="12600"/>
              </a:xfrm>
              <a:prstGeom prst="rect">
                <a:avLst/>
              </a:prstGeom>
            </p:spPr>
          </p:pic>
        </mc:Fallback>
      </mc:AlternateContent>
    </p:spTree>
    <p:extLst>
      <p:ext uri="{BB962C8B-B14F-4D97-AF65-F5344CB8AC3E}">
        <p14:creationId xmlns:p14="http://schemas.microsoft.com/office/powerpoint/2010/main" val="98151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B9CAF-A7EE-70C6-E4F9-CD585D763408}"/>
              </a:ext>
            </a:extLst>
          </p:cNvPr>
          <p:cNvSpPr>
            <a:spLocks noGrp="1"/>
          </p:cNvSpPr>
          <p:nvPr>
            <p:ph idx="1"/>
          </p:nvPr>
        </p:nvSpPr>
        <p:spPr>
          <a:xfrm>
            <a:off x="838200" y="766916"/>
            <a:ext cx="10515600" cy="5405284"/>
          </a:xfrm>
        </p:spPr>
        <p:txBody>
          <a:bodyPr>
            <a:normAutofit/>
          </a:bodyPr>
          <a:lstStyle/>
          <a:p>
            <a:pPr marL="0" indent="0">
              <a:buNone/>
            </a:pPr>
            <a:endParaRPr lang="en-US" sz="6000" dirty="0">
              <a:latin typeface="Arial Rounded MT Bold" panose="020F0704030504030204" pitchFamily="34" charset="0"/>
            </a:endParaRPr>
          </a:p>
          <a:p>
            <a:pPr marL="0" indent="0">
              <a:buNone/>
            </a:pPr>
            <a:endParaRPr lang="en-US" sz="6000" dirty="0">
              <a:latin typeface="Arial Rounded MT Bold" panose="020F0704030504030204" pitchFamily="34" charset="0"/>
            </a:endParaRPr>
          </a:p>
          <a:p>
            <a:pPr marL="0" indent="0">
              <a:buNone/>
            </a:pPr>
            <a:r>
              <a:rPr lang="en-US" sz="6000" dirty="0">
                <a:latin typeface="Arial Rounded MT Bold" panose="020F0704030504030204" pitchFamily="34" charset="0"/>
              </a:rPr>
              <a:t>			Thank you..</a:t>
            </a:r>
            <a:endParaRPr lang="en-IN" sz="6000" dirty="0">
              <a:latin typeface="Arial Rounded MT Bold" panose="020F0704030504030204" pitchFamily="34" charset="0"/>
            </a:endParaRPr>
          </a:p>
        </p:txBody>
      </p:sp>
    </p:spTree>
    <p:extLst>
      <p:ext uri="{BB962C8B-B14F-4D97-AF65-F5344CB8AC3E}">
        <p14:creationId xmlns:p14="http://schemas.microsoft.com/office/powerpoint/2010/main" val="204157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7EAD1-8276-C463-AF35-BD49391BF7C9}"/>
              </a:ext>
            </a:extLst>
          </p:cNvPr>
          <p:cNvSpPr>
            <a:spLocks noGrp="1"/>
          </p:cNvSpPr>
          <p:nvPr>
            <p:ph type="title"/>
          </p:nvPr>
        </p:nvSpPr>
        <p:spPr>
          <a:xfrm>
            <a:off x="838200" y="365126"/>
            <a:ext cx="10515600" cy="1040888"/>
          </a:xfrm>
        </p:spPr>
        <p:txBody>
          <a:bodyPr/>
          <a:lstStyle/>
          <a:p>
            <a:r>
              <a:rPr lang="en-US" b="1" i="0" dirty="0">
                <a:latin typeface="Arial Rounded MT Bold" panose="020F0704030504030204" pitchFamily="34" charset="0"/>
              </a:rPr>
              <a:t>Introduction..</a:t>
            </a: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0934AAA-ACE9-30F6-C450-403E5AC1F43E}"/>
              </a:ext>
            </a:extLst>
          </p:cNvPr>
          <p:cNvSpPr>
            <a:spLocks noGrp="1"/>
          </p:cNvSpPr>
          <p:nvPr>
            <p:ph idx="1"/>
          </p:nvPr>
        </p:nvSpPr>
        <p:spPr/>
        <p:txBody>
          <a:bodyPr>
            <a:normAutofit lnSpcReduction="10000"/>
          </a:bodyPr>
          <a:lstStyle/>
          <a:p>
            <a:r>
              <a:rPr lang="en-US" b="1" dirty="0"/>
              <a:t>Feature descriptor</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r>
              <a:rPr lang="en-US" b="0" i="0" dirty="0">
                <a:solidFill>
                  <a:srgbClr val="383838"/>
                </a:solidFill>
                <a:effectLst/>
                <a:latin typeface="Inter"/>
              </a:rPr>
              <a:t>Take a look at the two images shown below. </a:t>
            </a:r>
            <a:r>
              <a:rPr lang="en-US" b="1" i="0" dirty="0">
                <a:solidFill>
                  <a:srgbClr val="383838"/>
                </a:solidFill>
                <a:effectLst/>
                <a:latin typeface="Inter"/>
              </a:rPr>
              <a:t>Can you differentiate between the objects in the image?</a:t>
            </a:r>
            <a:endParaRPr lang="en-IN" b="1" dirty="0"/>
          </a:p>
        </p:txBody>
      </p:sp>
      <p:pic>
        <p:nvPicPr>
          <p:cNvPr id="5" name="Picture 4">
            <a:extLst>
              <a:ext uri="{FF2B5EF4-FFF2-40B4-BE49-F238E27FC236}">
                <a16:creationId xmlns:a16="http://schemas.microsoft.com/office/drawing/2014/main" id="{E2121ACD-A8D2-C4ED-D39E-2C4721C32A1E}"/>
              </a:ext>
            </a:extLst>
          </p:cNvPr>
          <p:cNvPicPr>
            <a:picLocks noChangeAspect="1"/>
          </p:cNvPicPr>
          <p:nvPr/>
        </p:nvPicPr>
        <p:blipFill>
          <a:blip r:embed="rId2"/>
          <a:stretch>
            <a:fillRect/>
          </a:stretch>
        </p:blipFill>
        <p:spPr>
          <a:xfrm>
            <a:off x="1942520" y="2802194"/>
            <a:ext cx="8306959" cy="2322492"/>
          </a:xfrm>
          <a:prstGeom prst="rect">
            <a:avLst/>
          </a:prstGeom>
        </p:spPr>
      </p:pic>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5C56BD2D-6987-A894-6E22-E73C54EC35CD}"/>
                  </a:ext>
                </a:extLst>
              </p14:cNvPr>
              <p14:cNvContentPartPr/>
              <p14:nvPr/>
            </p14:nvContentPartPr>
            <p14:xfrm>
              <a:off x="3077617" y="4748628"/>
              <a:ext cx="5141160" cy="256320"/>
            </p14:xfrm>
          </p:contentPart>
        </mc:Choice>
        <mc:Fallback>
          <p:pic>
            <p:nvPicPr>
              <p:cNvPr id="8" name="Ink 7">
                <a:extLst>
                  <a:ext uri="{FF2B5EF4-FFF2-40B4-BE49-F238E27FC236}">
                    <a16:creationId xmlns:a16="http://schemas.microsoft.com/office/drawing/2014/main" id="{5C56BD2D-6987-A894-6E22-E73C54EC35CD}"/>
                  </a:ext>
                </a:extLst>
              </p:cNvPr>
              <p:cNvPicPr/>
              <p:nvPr/>
            </p:nvPicPr>
            <p:blipFill>
              <a:blip r:embed="rId4"/>
              <a:stretch>
                <a:fillRect/>
              </a:stretch>
            </p:blipFill>
            <p:spPr>
              <a:xfrm>
                <a:off x="3071497" y="4742508"/>
                <a:ext cx="515340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4FFA3AAF-9D87-BF9D-E95C-A87FA639B6A4}"/>
                  </a:ext>
                </a:extLst>
              </p14:cNvPr>
              <p14:cNvContentPartPr/>
              <p14:nvPr/>
            </p14:nvContentPartPr>
            <p14:xfrm>
              <a:off x="1964857" y="2645868"/>
              <a:ext cx="5437080" cy="2793600"/>
            </p14:xfrm>
          </p:contentPart>
        </mc:Choice>
        <mc:Fallback>
          <p:pic>
            <p:nvPicPr>
              <p:cNvPr id="9" name="Ink 8">
                <a:extLst>
                  <a:ext uri="{FF2B5EF4-FFF2-40B4-BE49-F238E27FC236}">
                    <a16:creationId xmlns:a16="http://schemas.microsoft.com/office/drawing/2014/main" id="{4FFA3AAF-9D87-BF9D-E95C-A87FA639B6A4}"/>
                  </a:ext>
                </a:extLst>
              </p:cNvPr>
              <p:cNvPicPr/>
              <p:nvPr/>
            </p:nvPicPr>
            <p:blipFill>
              <a:blip r:embed="rId6"/>
              <a:stretch>
                <a:fillRect/>
              </a:stretch>
            </p:blipFill>
            <p:spPr>
              <a:xfrm>
                <a:off x="1958737" y="2639748"/>
                <a:ext cx="5449320" cy="2805840"/>
              </a:xfrm>
              <a:prstGeom prst="rect">
                <a:avLst/>
              </a:prstGeom>
            </p:spPr>
          </p:pic>
        </mc:Fallback>
      </mc:AlternateContent>
    </p:spTree>
    <p:extLst>
      <p:ext uri="{BB962C8B-B14F-4D97-AF65-F5344CB8AC3E}">
        <p14:creationId xmlns:p14="http://schemas.microsoft.com/office/powerpoint/2010/main" val="1932052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47BD-387D-8E27-24B7-AD7F24CBC7D4}"/>
              </a:ext>
            </a:extLst>
          </p:cNvPr>
          <p:cNvSpPr>
            <a:spLocks noGrp="1"/>
          </p:cNvSpPr>
          <p:nvPr>
            <p:ph type="title"/>
          </p:nvPr>
        </p:nvSpPr>
        <p:spPr>
          <a:xfrm>
            <a:off x="838200" y="365126"/>
            <a:ext cx="10515600" cy="1031056"/>
          </a:xfrm>
        </p:spPr>
        <p:txBody>
          <a:bodyPr/>
          <a:lstStyle/>
          <a:p>
            <a:r>
              <a:rPr lang="en-US" b="1" i="0" dirty="0">
                <a:latin typeface="Arial Rounded MT Bold" panose="020F0704030504030204" pitchFamily="34" charset="0"/>
              </a:rPr>
              <a:t>Feature descriptor</a:t>
            </a: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F13C630-B293-E1A2-4554-E346915F70E9}"/>
              </a:ext>
            </a:extLst>
          </p:cNvPr>
          <p:cNvSpPr>
            <a:spLocks noGrp="1"/>
          </p:cNvSpPr>
          <p:nvPr>
            <p:ph idx="1"/>
          </p:nvPr>
        </p:nvSpPr>
        <p:spPr>
          <a:xfrm>
            <a:off x="838200" y="1140542"/>
            <a:ext cx="10515600" cy="5031658"/>
          </a:xfrm>
        </p:spPr>
        <p:txBody>
          <a:bodyPr>
            <a:normAutofit/>
          </a:bodyPr>
          <a:lstStyle/>
          <a:p>
            <a:pPr marL="0" indent="0">
              <a:buNone/>
            </a:pPr>
            <a:endParaRPr lang="en-US" sz="1100" b="0" i="0" dirty="0">
              <a:solidFill>
                <a:srgbClr val="383838"/>
              </a:solidFill>
              <a:effectLst/>
              <a:latin typeface="Inter"/>
            </a:endParaRPr>
          </a:p>
          <a:p>
            <a:endParaRPr lang="en-US" sz="1100" dirty="0">
              <a:solidFill>
                <a:srgbClr val="383838"/>
              </a:solidFill>
              <a:latin typeface="Inter"/>
            </a:endParaRPr>
          </a:p>
          <a:p>
            <a:endParaRPr lang="en-US" sz="1100" b="0" i="0" dirty="0">
              <a:solidFill>
                <a:srgbClr val="383838"/>
              </a:solidFill>
              <a:effectLst/>
              <a:latin typeface="Inter"/>
            </a:endParaRPr>
          </a:p>
          <a:p>
            <a:endParaRPr lang="en-US" sz="1100" dirty="0">
              <a:solidFill>
                <a:srgbClr val="383838"/>
              </a:solidFill>
              <a:latin typeface="Inter"/>
            </a:endParaRPr>
          </a:p>
          <a:p>
            <a:endParaRPr lang="en-US" sz="1100" b="0" i="0" dirty="0">
              <a:solidFill>
                <a:srgbClr val="383838"/>
              </a:solidFill>
              <a:effectLst/>
              <a:latin typeface="Inter"/>
            </a:endParaRPr>
          </a:p>
          <a:p>
            <a:endParaRPr lang="en-US" sz="1100" dirty="0">
              <a:solidFill>
                <a:srgbClr val="383838"/>
              </a:solidFill>
              <a:latin typeface="Inter"/>
            </a:endParaRPr>
          </a:p>
          <a:p>
            <a:endParaRPr lang="en-US" sz="1100" b="0" i="0" dirty="0">
              <a:solidFill>
                <a:srgbClr val="383838"/>
              </a:solidFill>
              <a:effectLst/>
              <a:latin typeface="Inter"/>
            </a:endParaRPr>
          </a:p>
          <a:p>
            <a:endParaRPr lang="en-US" sz="1100" dirty="0">
              <a:solidFill>
                <a:srgbClr val="383838"/>
              </a:solidFill>
              <a:latin typeface="Inter"/>
            </a:endParaRPr>
          </a:p>
          <a:p>
            <a:endParaRPr lang="en-US" sz="1100" b="0" i="0" dirty="0">
              <a:solidFill>
                <a:srgbClr val="383838"/>
              </a:solidFill>
              <a:effectLst/>
              <a:latin typeface="Inter"/>
            </a:endParaRPr>
          </a:p>
          <a:p>
            <a:pPr algn="l">
              <a:lnSpc>
                <a:spcPts val="2700"/>
              </a:lnSpc>
              <a:buNone/>
            </a:pPr>
            <a:r>
              <a:rPr lang="en-US" sz="2400" b="0" i="0" dirty="0">
                <a:solidFill>
                  <a:srgbClr val="383838"/>
                </a:solidFill>
                <a:effectLst/>
                <a:latin typeface="Inter"/>
              </a:rPr>
              <a:t>Can you guess what was the difference between the first and the second case? The first pair of images had a lot of information, like the shape of the object, its color, the edges, background, etc.</a:t>
            </a:r>
          </a:p>
          <a:p>
            <a:pPr algn="l">
              <a:lnSpc>
                <a:spcPts val="2700"/>
              </a:lnSpc>
            </a:pPr>
            <a:r>
              <a:rPr lang="en-US" sz="2400" b="0" i="0" dirty="0">
                <a:solidFill>
                  <a:srgbClr val="383838"/>
                </a:solidFill>
                <a:effectLst/>
                <a:latin typeface="Inter"/>
              </a:rPr>
              <a:t>On the other hand, the second pair had much less information (only the shape and the edges) but it was still enough to differentiate the two images.</a:t>
            </a:r>
          </a:p>
          <a:p>
            <a:pPr marL="0" indent="0">
              <a:buNone/>
            </a:pPr>
            <a:endParaRPr lang="en-IN" sz="1600" dirty="0">
              <a:solidFill>
                <a:srgbClr val="383838"/>
              </a:solidFill>
              <a:latin typeface="Inter"/>
            </a:endParaRPr>
          </a:p>
        </p:txBody>
      </p:sp>
      <p:pic>
        <p:nvPicPr>
          <p:cNvPr id="5" name="Picture 4">
            <a:extLst>
              <a:ext uri="{FF2B5EF4-FFF2-40B4-BE49-F238E27FC236}">
                <a16:creationId xmlns:a16="http://schemas.microsoft.com/office/drawing/2014/main" id="{3AF96807-9D0A-4280-5ECA-719BE5814548}"/>
              </a:ext>
            </a:extLst>
          </p:cNvPr>
          <p:cNvPicPr>
            <a:picLocks noChangeAspect="1"/>
          </p:cNvPicPr>
          <p:nvPr/>
        </p:nvPicPr>
        <p:blipFill>
          <a:blip r:embed="rId2"/>
          <a:stretch>
            <a:fillRect/>
          </a:stretch>
        </p:blipFill>
        <p:spPr>
          <a:xfrm>
            <a:off x="1172496" y="1140542"/>
            <a:ext cx="8392696" cy="2781688"/>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5FB73AC-07C4-0110-32E2-EAD52347ABE9}"/>
                  </a:ext>
                </a:extLst>
              </p14:cNvPr>
              <p14:cNvContentPartPr/>
              <p14:nvPr/>
            </p14:nvContentPartPr>
            <p14:xfrm>
              <a:off x="723577" y="618348"/>
              <a:ext cx="5471280" cy="3570840"/>
            </p14:xfrm>
          </p:contentPart>
        </mc:Choice>
        <mc:Fallback>
          <p:pic>
            <p:nvPicPr>
              <p:cNvPr id="4" name="Ink 3">
                <a:extLst>
                  <a:ext uri="{FF2B5EF4-FFF2-40B4-BE49-F238E27FC236}">
                    <a16:creationId xmlns:a16="http://schemas.microsoft.com/office/drawing/2014/main" id="{A5FB73AC-07C4-0110-32E2-EAD52347ABE9}"/>
                  </a:ext>
                </a:extLst>
              </p:cNvPr>
              <p:cNvPicPr/>
              <p:nvPr/>
            </p:nvPicPr>
            <p:blipFill>
              <a:blip r:embed="rId4"/>
              <a:stretch>
                <a:fillRect/>
              </a:stretch>
            </p:blipFill>
            <p:spPr>
              <a:xfrm>
                <a:off x="717457" y="612228"/>
                <a:ext cx="5483520" cy="3583080"/>
              </a:xfrm>
              <a:prstGeom prst="rect">
                <a:avLst/>
              </a:prstGeom>
            </p:spPr>
          </p:pic>
        </mc:Fallback>
      </mc:AlternateContent>
    </p:spTree>
    <p:extLst>
      <p:ext uri="{BB962C8B-B14F-4D97-AF65-F5344CB8AC3E}">
        <p14:creationId xmlns:p14="http://schemas.microsoft.com/office/powerpoint/2010/main" val="1998317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E9205-037E-2844-C2C6-EEDB1294DBA6}"/>
              </a:ext>
            </a:extLst>
          </p:cNvPr>
          <p:cNvSpPr>
            <a:spLocks noGrp="1"/>
          </p:cNvSpPr>
          <p:nvPr>
            <p:ph type="title"/>
          </p:nvPr>
        </p:nvSpPr>
        <p:spPr>
          <a:xfrm>
            <a:off x="838200" y="365125"/>
            <a:ext cx="10515600" cy="391959"/>
          </a:xfrm>
        </p:spPr>
        <p:txBody>
          <a:bodyPr>
            <a:normAutofit fontScale="90000"/>
          </a:bodyPr>
          <a:lstStyle/>
          <a:p>
            <a:r>
              <a:rPr lang="en-US" b="1" i="0" dirty="0">
                <a:latin typeface="Arial Rounded MT Bold" panose="020F0704030504030204" pitchFamily="34" charset="0"/>
              </a:rPr>
              <a:t>Continue..</a:t>
            </a: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49CBDBB-F33B-E60D-2287-9FE1423CA56E}"/>
              </a:ext>
            </a:extLst>
          </p:cNvPr>
          <p:cNvSpPr>
            <a:spLocks noGrp="1"/>
          </p:cNvSpPr>
          <p:nvPr>
            <p:ph idx="1"/>
          </p:nvPr>
        </p:nvSpPr>
        <p:spPr>
          <a:xfrm>
            <a:off x="838200" y="865239"/>
            <a:ext cx="10515600" cy="5306961"/>
          </a:xfrm>
        </p:spPr>
        <p:txBody>
          <a:bodyPr>
            <a:normAutofit/>
          </a:bodyPr>
          <a:lstStyle/>
          <a:p>
            <a:r>
              <a:rPr lang="en-US" sz="2400" b="1" dirty="0"/>
              <a:t>It is a simplified representation of the image that contains only the most important information about the image</a:t>
            </a:r>
          </a:p>
          <a:p>
            <a:r>
              <a:rPr lang="en-US" sz="1800" dirty="0"/>
              <a:t>HOG: Histogram of Oriented Gradients</a:t>
            </a:r>
          </a:p>
          <a:p>
            <a:r>
              <a:rPr lang="en-US" sz="1800" dirty="0"/>
              <a:t> SIFT: Scale Invariant Feature Transform </a:t>
            </a:r>
          </a:p>
          <a:p>
            <a:r>
              <a:rPr lang="en-US" sz="1800" dirty="0"/>
              <a:t>SURF: Speeded-Up Robust Feature</a:t>
            </a:r>
          </a:p>
          <a:p>
            <a:pPr marL="0" indent="0">
              <a:buNone/>
            </a:pPr>
            <a:r>
              <a:rPr lang="en-US" sz="2000" b="1" dirty="0"/>
              <a:t>What is Histogram of Oriented Gradients?</a:t>
            </a:r>
          </a:p>
          <a:p>
            <a:pPr marL="0" indent="0">
              <a:buNone/>
            </a:pPr>
            <a:r>
              <a:rPr lang="en-US" sz="2000" dirty="0"/>
              <a:t> The Histogram of Oriented Gradients (HOG) is a popular feature descriptor technique in computer vision and image processing. It analyzes the distribution of edge orientations within an object to describe its shape and appearance. The HOG method involves computing the gradient magnitude and orientation for each pixel in an image and then dividing the image into small cells</a:t>
            </a:r>
            <a:endParaRPr lang="en-IN" sz="2000" b="1" dirty="0"/>
          </a:p>
        </p:txBody>
      </p:sp>
      <p:grpSp>
        <p:nvGrpSpPr>
          <p:cNvPr id="16" name="Group 15">
            <a:extLst>
              <a:ext uri="{FF2B5EF4-FFF2-40B4-BE49-F238E27FC236}">
                <a16:creationId xmlns:a16="http://schemas.microsoft.com/office/drawing/2014/main" id="{7EFD60BA-A32D-001F-B46F-D3387CD9B78C}"/>
              </a:ext>
            </a:extLst>
          </p:cNvPr>
          <p:cNvGrpSpPr/>
          <p:nvPr/>
        </p:nvGrpSpPr>
        <p:grpSpPr>
          <a:xfrm>
            <a:off x="1199497" y="1199388"/>
            <a:ext cx="9484920" cy="265320"/>
            <a:chOff x="1199497" y="1199388"/>
            <a:chExt cx="9484920" cy="265320"/>
          </a:xfrm>
        </p:grpSpPr>
        <mc:AlternateContent xmlns:mc="http://schemas.openxmlformats.org/markup-compatibility/2006">
          <mc:Choice xmlns:p14="http://schemas.microsoft.com/office/powerpoint/2010/main" Requires="p14">
            <p:contentPart p14:bwMode="auto" r:id="rId2">
              <p14:nvContentPartPr>
                <p14:cNvPr id="12" name="Ink 11">
                  <a:extLst>
                    <a:ext uri="{FF2B5EF4-FFF2-40B4-BE49-F238E27FC236}">
                      <a16:creationId xmlns:a16="http://schemas.microsoft.com/office/drawing/2014/main" id="{3DE17292-E408-C83E-F427-6881D21B6458}"/>
                    </a:ext>
                  </a:extLst>
                </p14:cNvPr>
                <p14:cNvContentPartPr/>
                <p14:nvPr/>
              </p14:nvContentPartPr>
              <p14:xfrm>
                <a:off x="1199497" y="1199388"/>
                <a:ext cx="6133320" cy="265320"/>
              </p14:xfrm>
            </p:contentPart>
          </mc:Choice>
          <mc:Fallback>
            <p:pic>
              <p:nvPicPr>
                <p:cNvPr id="12" name="Ink 11">
                  <a:extLst>
                    <a:ext uri="{FF2B5EF4-FFF2-40B4-BE49-F238E27FC236}">
                      <a16:creationId xmlns:a16="http://schemas.microsoft.com/office/drawing/2014/main" id="{3DE17292-E408-C83E-F427-6881D21B6458}"/>
                    </a:ext>
                  </a:extLst>
                </p:cNvPr>
                <p:cNvPicPr/>
                <p:nvPr/>
              </p:nvPicPr>
              <p:blipFill>
                <a:blip r:embed="rId3"/>
                <a:stretch>
                  <a:fillRect/>
                </a:stretch>
              </p:blipFill>
              <p:spPr>
                <a:xfrm>
                  <a:off x="1193377" y="1193268"/>
                  <a:ext cx="61455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3E1CFB43-BBB8-C06F-56D9-251C35F5C45C}"/>
                    </a:ext>
                  </a:extLst>
                </p14:cNvPr>
                <p14:cNvContentPartPr/>
                <p14:nvPr/>
              </p14:nvContentPartPr>
              <p14:xfrm>
                <a:off x="7442977" y="1287948"/>
                <a:ext cx="3241440" cy="79200"/>
              </p14:xfrm>
            </p:contentPart>
          </mc:Choice>
          <mc:Fallback>
            <p:pic>
              <p:nvPicPr>
                <p:cNvPr id="14" name="Ink 13">
                  <a:extLst>
                    <a:ext uri="{FF2B5EF4-FFF2-40B4-BE49-F238E27FC236}">
                      <a16:creationId xmlns:a16="http://schemas.microsoft.com/office/drawing/2014/main" id="{3E1CFB43-BBB8-C06F-56D9-251C35F5C45C}"/>
                    </a:ext>
                  </a:extLst>
                </p:cNvPr>
                <p:cNvPicPr/>
                <p:nvPr/>
              </p:nvPicPr>
              <p:blipFill>
                <a:blip r:embed="rId5"/>
                <a:stretch>
                  <a:fillRect/>
                </a:stretch>
              </p:blipFill>
              <p:spPr>
                <a:xfrm>
                  <a:off x="7436857" y="1281828"/>
                  <a:ext cx="3253680" cy="91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25" name="Ink 24">
                <a:extLst>
                  <a:ext uri="{FF2B5EF4-FFF2-40B4-BE49-F238E27FC236}">
                    <a16:creationId xmlns:a16="http://schemas.microsoft.com/office/drawing/2014/main" id="{C27E10ED-B2C1-D39C-21F6-EB308D3A5130}"/>
                  </a:ext>
                </a:extLst>
              </p14:cNvPr>
              <p14:cNvContentPartPr/>
              <p14:nvPr/>
            </p14:nvContentPartPr>
            <p14:xfrm>
              <a:off x="1405777" y="1671348"/>
              <a:ext cx="5821200" cy="78840"/>
            </p14:xfrm>
          </p:contentPart>
        </mc:Choice>
        <mc:Fallback>
          <p:pic>
            <p:nvPicPr>
              <p:cNvPr id="25" name="Ink 24">
                <a:extLst>
                  <a:ext uri="{FF2B5EF4-FFF2-40B4-BE49-F238E27FC236}">
                    <a16:creationId xmlns:a16="http://schemas.microsoft.com/office/drawing/2014/main" id="{C27E10ED-B2C1-D39C-21F6-EB308D3A5130}"/>
                  </a:ext>
                </a:extLst>
              </p:cNvPr>
              <p:cNvPicPr/>
              <p:nvPr/>
            </p:nvPicPr>
            <p:blipFill>
              <a:blip r:embed="rId7"/>
              <a:stretch>
                <a:fillRect/>
              </a:stretch>
            </p:blipFill>
            <p:spPr>
              <a:xfrm>
                <a:off x="1399657" y="1665228"/>
                <a:ext cx="583344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98F6FA38-3B0D-6905-E3E5-7610BA9DAD99}"/>
                  </a:ext>
                </a:extLst>
              </p14:cNvPr>
              <p14:cNvContentPartPr/>
              <p14:nvPr/>
            </p14:nvContentPartPr>
            <p14:xfrm>
              <a:off x="766417" y="1818588"/>
              <a:ext cx="521640" cy="147960"/>
            </p14:xfrm>
          </p:contentPart>
        </mc:Choice>
        <mc:Fallback>
          <p:pic>
            <p:nvPicPr>
              <p:cNvPr id="27" name="Ink 26">
                <a:extLst>
                  <a:ext uri="{FF2B5EF4-FFF2-40B4-BE49-F238E27FC236}">
                    <a16:creationId xmlns:a16="http://schemas.microsoft.com/office/drawing/2014/main" id="{98F6FA38-3B0D-6905-E3E5-7610BA9DAD99}"/>
                  </a:ext>
                </a:extLst>
              </p:cNvPr>
              <p:cNvPicPr/>
              <p:nvPr/>
            </p:nvPicPr>
            <p:blipFill>
              <a:blip r:embed="rId9"/>
              <a:stretch>
                <a:fillRect/>
              </a:stretch>
            </p:blipFill>
            <p:spPr>
              <a:xfrm>
                <a:off x="760297" y="1812468"/>
                <a:ext cx="5338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8" name="Ink 27">
                <a:extLst>
                  <a:ext uri="{FF2B5EF4-FFF2-40B4-BE49-F238E27FC236}">
                    <a16:creationId xmlns:a16="http://schemas.microsoft.com/office/drawing/2014/main" id="{57B3903B-DBD6-9773-1A18-2A09310D10BD}"/>
                  </a:ext>
                </a:extLst>
              </p14:cNvPr>
              <p14:cNvContentPartPr/>
              <p14:nvPr/>
            </p14:nvContentPartPr>
            <p14:xfrm>
              <a:off x="746977" y="2339508"/>
              <a:ext cx="274320" cy="158400"/>
            </p14:xfrm>
          </p:contentPart>
        </mc:Choice>
        <mc:Fallback>
          <p:pic>
            <p:nvPicPr>
              <p:cNvPr id="28" name="Ink 27">
                <a:extLst>
                  <a:ext uri="{FF2B5EF4-FFF2-40B4-BE49-F238E27FC236}">
                    <a16:creationId xmlns:a16="http://schemas.microsoft.com/office/drawing/2014/main" id="{57B3903B-DBD6-9773-1A18-2A09310D10BD}"/>
                  </a:ext>
                </a:extLst>
              </p:cNvPr>
              <p:cNvPicPr/>
              <p:nvPr/>
            </p:nvPicPr>
            <p:blipFill>
              <a:blip r:embed="rId11"/>
              <a:stretch>
                <a:fillRect/>
              </a:stretch>
            </p:blipFill>
            <p:spPr>
              <a:xfrm>
                <a:off x="740857" y="2333388"/>
                <a:ext cx="2865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Ink 28">
                <a:extLst>
                  <a:ext uri="{FF2B5EF4-FFF2-40B4-BE49-F238E27FC236}">
                    <a16:creationId xmlns:a16="http://schemas.microsoft.com/office/drawing/2014/main" id="{2DF6C7D2-339C-2496-C83E-DDF18F3FDFB3}"/>
                  </a:ext>
                </a:extLst>
              </p14:cNvPr>
              <p14:cNvContentPartPr/>
              <p14:nvPr/>
            </p14:nvContentPartPr>
            <p14:xfrm>
              <a:off x="737257" y="2652708"/>
              <a:ext cx="266760" cy="218520"/>
            </p14:xfrm>
          </p:contentPart>
        </mc:Choice>
        <mc:Fallback>
          <p:pic>
            <p:nvPicPr>
              <p:cNvPr id="29" name="Ink 28">
                <a:extLst>
                  <a:ext uri="{FF2B5EF4-FFF2-40B4-BE49-F238E27FC236}">
                    <a16:creationId xmlns:a16="http://schemas.microsoft.com/office/drawing/2014/main" id="{2DF6C7D2-339C-2496-C83E-DDF18F3FDFB3}"/>
                  </a:ext>
                </a:extLst>
              </p:cNvPr>
              <p:cNvPicPr/>
              <p:nvPr/>
            </p:nvPicPr>
            <p:blipFill>
              <a:blip r:embed="rId13"/>
              <a:stretch>
                <a:fillRect/>
              </a:stretch>
            </p:blipFill>
            <p:spPr>
              <a:xfrm>
                <a:off x="731137" y="2646588"/>
                <a:ext cx="27900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Ink 29">
                <a:extLst>
                  <a:ext uri="{FF2B5EF4-FFF2-40B4-BE49-F238E27FC236}">
                    <a16:creationId xmlns:a16="http://schemas.microsoft.com/office/drawing/2014/main" id="{83121F28-17EF-18D3-D5FE-D7A38C8895C2}"/>
                  </a:ext>
                </a:extLst>
              </p14:cNvPr>
              <p14:cNvContentPartPr/>
              <p14:nvPr/>
            </p14:nvContentPartPr>
            <p14:xfrm>
              <a:off x="1002577" y="3173988"/>
              <a:ext cx="4723200" cy="139320"/>
            </p14:xfrm>
          </p:contentPart>
        </mc:Choice>
        <mc:Fallback>
          <p:pic>
            <p:nvPicPr>
              <p:cNvPr id="30" name="Ink 29">
                <a:extLst>
                  <a:ext uri="{FF2B5EF4-FFF2-40B4-BE49-F238E27FC236}">
                    <a16:creationId xmlns:a16="http://schemas.microsoft.com/office/drawing/2014/main" id="{83121F28-17EF-18D3-D5FE-D7A38C8895C2}"/>
                  </a:ext>
                </a:extLst>
              </p:cNvPr>
              <p:cNvPicPr/>
              <p:nvPr/>
            </p:nvPicPr>
            <p:blipFill>
              <a:blip r:embed="rId15"/>
              <a:stretch>
                <a:fillRect/>
              </a:stretch>
            </p:blipFill>
            <p:spPr>
              <a:xfrm>
                <a:off x="996457" y="3167868"/>
                <a:ext cx="47354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k 30">
                <a:extLst>
                  <a:ext uri="{FF2B5EF4-FFF2-40B4-BE49-F238E27FC236}">
                    <a16:creationId xmlns:a16="http://schemas.microsoft.com/office/drawing/2014/main" id="{446691A4-3A2E-8FC8-7D42-B188936DC5A0}"/>
                  </a:ext>
                </a:extLst>
              </p14:cNvPr>
              <p14:cNvContentPartPr/>
              <p14:nvPr/>
            </p14:nvContentPartPr>
            <p14:xfrm>
              <a:off x="1511257" y="2792028"/>
              <a:ext cx="2020320" cy="976320"/>
            </p14:xfrm>
          </p:contentPart>
        </mc:Choice>
        <mc:Fallback>
          <p:pic>
            <p:nvPicPr>
              <p:cNvPr id="31" name="Ink 30">
                <a:extLst>
                  <a:ext uri="{FF2B5EF4-FFF2-40B4-BE49-F238E27FC236}">
                    <a16:creationId xmlns:a16="http://schemas.microsoft.com/office/drawing/2014/main" id="{446691A4-3A2E-8FC8-7D42-B188936DC5A0}"/>
                  </a:ext>
                </a:extLst>
              </p:cNvPr>
              <p:cNvPicPr/>
              <p:nvPr/>
            </p:nvPicPr>
            <p:blipFill>
              <a:blip r:embed="rId17"/>
              <a:stretch>
                <a:fillRect/>
              </a:stretch>
            </p:blipFill>
            <p:spPr>
              <a:xfrm>
                <a:off x="1505137" y="2785908"/>
                <a:ext cx="2032560" cy="988560"/>
              </a:xfrm>
              <a:prstGeom prst="rect">
                <a:avLst/>
              </a:prstGeom>
            </p:spPr>
          </p:pic>
        </mc:Fallback>
      </mc:AlternateContent>
      <p:grpSp>
        <p:nvGrpSpPr>
          <p:cNvPr id="37" name="Group 36">
            <a:extLst>
              <a:ext uri="{FF2B5EF4-FFF2-40B4-BE49-F238E27FC236}">
                <a16:creationId xmlns:a16="http://schemas.microsoft.com/office/drawing/2014/main" id="{AFBC0BC1-7F64-C5D5-4A9F-1D954B034A14}"/>
              </a:ext>
            </a:extLst>
          </p:cNvPr>
          <p:cNvGrpSpPr/>
          <p:nvPr/>
        </p:nvGrpSpPr>
        <p:grpSpPr>
          <a:xfrm>
            <a:off x="7845817" y="2024148"/>
            <a:ext cx="1566000" cy="1371960"/>
            <a:chOff x="7845817" y="2024148"/>
            <a:chExt cx="1566000" cy="1371960"/>
          </a:xfrm>
        </p:grpSpPr>
        <mc:AlternateContent xmlns:mc="http://schemas.openxmlformats.org/markup-compatibility/2006">
          <mc:Choice xmlns:p14="http://schemas.microsoft.com/office/powerpoint/2010/main" Requires="p14">
            <p:contentPart p14:bwMode="auto" r:id="rId18">
              <p14:nvContentPartPr>
                <p14:cNvPr id="32" name="Ink 31">
                  <a:extLst>
                    <a:ext uri="{FF2B5EF4-FFF2-40B4-BE49-F238E27FC236}">
                      <a16:creationId xmlns:a16="http://schemas.microsoft.com/office/drawing/2014/main" id="{1C5ADFF6-1B33-F741-D8E9-7A71566AFF58}"/>
                    </a:ext>
                  </a:extLst>
                </p14:cNvPr>
                <p14:cNvContentPartPr/>
                <p14:nvPr/>
              </p14:nvContentPartPr>
              <p14:xfrm>
                <a:off x="7993417" y="2104068"/>
                <a:ext cx="59400" cy="831960"/>
              </p14:xfrm>
            </p:contentPart>
          </mc:Choice>
          <mc:Fallback>
            <p:pic>
              <p:nvPicPr>
                <p:cNvPr id="32" name="Ink 31">
                  <a:extLst>
                    <a:ext uri="{FF2B5EF4-FFF2-40B4-BE49-F238E27FC236}">
                      <a16:creationId xmlns:a16="http://schemas.microsoft.com/office/drawing/2014/main" id="{1C5ADFF6-1B33-F741-D8E9-7A71566AFF58}"/>
                    </a:ext>
                  </a:extLst>
                </p:cNvPr>
                <p:cNvPicPr/>
                <p:nvPr/>
              </p:nvPicPr>
              <p:blipFill>
                <a:blip r:embed="rId19"/>
                <a:stretch>
                  <a:fillRect/>
                </a:stretch>
              </p:blipFill>
              <p:spPr>
                <a:xfrm>
                  <a:off x="7987297" y="2097948"/>
                  <a:ext cx="71640" cy="844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Ink 32">
                  <a:extLst>
                    <a:ext uri="{FF2B5EF4-FFF2-40B4-BE49-F238E27FC236}">
                      <a16:creationId xmlns:a16="http://schemas.microsoft.com/office/drawing/2014/main" id="{BC7733EE-7DAE-AF11-4368-CDFC866BE88A}"/>
                    </a:ext>
                  </a:extLst>
                </p14:cNvPr>
                <p14:cNvContentPartPr/>
                <p14:nvPr/>
              </p14:nvContentPartPr>
              <p14:xfrm>
                <a:off x="7845817" y="2024148"/>
                <a:ext cx="456480" cy="217800"/>
              </p14:xfrm>
            </p:contentPart>
          </mc:Choice>
          <mc:Fallback>
            <p:pic>
              <p:nvPicPr>
                <p:cNvPr id="33" name="Ink 32">
                  <a:extLst>
                    <a:ext uri="{FF2B5EF4-FFF2-40B4-BE49-F238E27FC236}">
                      <a16:creationId xmlns:a16="http://schemas.microsoft.com/office/drawing/2014/main" id="{BC7733EE-7DAE-AF11-4368-CDFC866BE88A}"/>
                    </a:ext>
                  </a:extLst>
                </p:cNvPr>
                <p:cNvPicPr/>
                <p:nvPr/>
              </p:nvPicPr>
              <p:blipFill>
                <a:blip r:embed="rId21"/>
                <a:stretch>
                  <a:fillRect/>
                </a:stretch>
              </p:blipFill>
              <p:spPr>
                <a:xfrm>
                  <a:off x="7839697" y="2018028"/>
                  <a:ext cx="4687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4" name="Ink 33">
                  <a:extLst>
                    <a:ext uri="{FF2B5EF4-FFF2-40B4-BE49-F238E27FC236}">
                      <a16:creationId xmlns:a16="http://schemas.microsoft.com/office/drawing/2014/main" id="{55557A05-9795-9BA1-41B9-59FFA27A857E}"/>
                    </a:ext>
                  </a:extLst>
                </p14:cNvPr>
                <p14:cNvContentPartPr/>
                <p14:nvPr/>
              </p14:nvContentPartPr>
              <p14:xfrm>
                <a:off x="8966857" y="2202348"/>
                <a:ext cx="189360" cy="1193760"/>
              </p14:xfrm>
            </p:contentPart>
          </mc:Choice>
          <mc:Fallback>
            <p:pic>
              <p:nvPicPr>
                <p:cNvPr id="34" name="Ink 33">
                  <a:extLst>
                    <a:ext uri="{FF2B5EF4-FFF2-40B4-BE49-F238E27FC236}">
                      <a16:creationId xmlns:a16="http://schemas.microsoft.com/office/drawing/2014/main" id="{55557A05-9795-9BA1-41B9-59FFA27A857E}"/>
                    </a:ext>
                  </a:extLst>
                </p:cNvPr>
                <p:cNvPicPr/>
                <p:nvPr/>
              </p:nvPicPr>
              <p:blipFill>
                <a:blip r:embed="rId23"/>
                <a:stretch>
                  <a:fillRect/>
                </a:stretch>
              </p:blipFill>
              <p:spPr>
                <a:xfrm>
                  <a:off x="8960737" y="2196228"/>
                  <a:ext cx="201600" cy="120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6" name="Ink 35">
                  <a:extLst>
                    <a:ext uri="{FF2B5EF4-FFF2-40B4-BE49-F238E27FC236}">
                      <a16:creationId xmlns:a16="http://schemas.microsoft.com/office/drawing/2014/main" id="{2D66F5A2-6234-3D47-58C2-DC001D445F88}"/>
                    </a:ext>
                  </a:extLst>
                </p14:cNvPr>
                <p14:cNvContentPartPr/>
                <p14:nvPr/>
              </p14:nvContentPartPr>
              <p14:xfrm>
                <a:off x="8760577" y="2092548"/>
                <a:ext cx="651240" cy="237960"/>
              </p14:xfrm>
            </p:contentPart>
          </mc:Choice>
          <mc:Fallback>
            <p:pic>
              <p:nvPicPr>
                <p:cNvPr id="36" name="Ink 35">
                  <a:extLst>
                    <a:ext uri="{FF2B5EF4-FFF2-40B4-BE49-F238E27FC236}">
                      <a16:creationId xmlns:a16="http://schemas.microsoft.com/office/drawing/2014/main" id="{2D66F5A2-6234-3D47-58C2-DC001D445F88}"/>
                    </a:ext>
                  </a:extLst>
                </p:cNvPr>
                <p:cNvPicPr/>
                <p:nvPr/>
              </p:nvPicPr>
              <p:blipFill>
                <a:blip r:embed="rId25"/>
                <a:stretch>
                  <a:fillRect/>
                </a:stretch>
              </p:blipFill>
              <p:spPr>
                <a:xfrm>
                  <a:off x="8754457" y="2086428"/>
                  <a:ext cx="663480" cy="250200"/>
                </a:xfrm>
                <a:prstGeom prst="rect">
                  <a:avLst/>
                </a:prstGeom>
              </p:spPr>
            </p:pic>
          </mc:Fallback>
        </mc:AlternateContent>
      </p:grpSp>
      <p:grpSp>
        <p:nvGrpSpPr>
          <p:cNvPr id="44" name="Group 43">
            <a:extLst>
              <a:ext uri="{FF2B5EF4-FFF2-40B4-BE49-F238E27FC236}">
                <a16:creationId xmlns:a16="http://schemas.microsoft.com/office/drawing/2014/main" id="{84ED8686-86A6-FBB6-0D39-1D12B2DF6451}"/>
              </a:ext>
            </a:extLst>
          </p:cNvPr>
          <p:cNvGrpSpPr/>
          <p:nvPr/>
        </p:nvGrpSpPr>
        <p:grpSpPr>
          <a:xfrm>
            <a:off x="6557737" y="2694108"/>
            <a:ext cx="1366920" cy="634320"/>
            <a:chOff x="6557737" y="2694108"/>
            <a:chExt cx="1366920" cy="634320"/>
          </a:xfrm>
        </p:grpSpPr>
        <mc:AlternateContent xmlns:mc="http://schemas.openxmlformats.org/markup-compatibility/2006">
          <mc:Choice xmlns:p14="http://schemas.microsoft.com/office/powerpoint/2010/main" Requires="p14">
            <p:contentPart p14:bwMode="auto" r:id="rId26">
              <p14:nvContentPartPr>
                <p14:cNvPr id="38" name="Ink 37">
                  <a:extLst>
                    <a:ext uri="{FF2B5EF4-FFF2-40B4-BE49-F238E27FC236}">
                      <a16:creationId xmlns:a16="http://schemas.microsoft.com/office/drawing/2014/main" id="{8246C3B1-9209-DD73-514B-478BA68F7865}"/>
                    </a:ext>
                  </a:extLst>
                </p14:cNvPr>
                <p14:cNvContentPartPr/>
                <p14:nvPr/>
              </p14:nvContentPartPr>
              <p14:xfrm>
                <a:off x="6872737" y="2694108"/>
                <a:ext cx="110160" cy="321120"/>
              </p14:xfrm>
            </p:contentPart>
          </mc:Choice>
          <mc:Fallback>
            <p:pic>
              <p:nvPicPr>
                <p:cNvPr id="38" name="Ink 37">
                  <a:extLst>
                    <a:ext uri="{FF2B5EF4-FFF2-40B4-BE49-F238E27FC236}">
                      <a16:creationId xmlns:a16="http://schemas.microsoft.com/office/drawing/2014/main" id="{8246C3B1-9209-DD73-514B-478BA68F7865}"/>
                    </a:ext>
                  </a:extLst>
                </p:cNvPr>
                <p:cNvPicPr/>
                <p:nvPr/>
              </p:nvPicPr>
              <p:blipFill>
                <a:blip r:embed="rId27"/>
                <a:stretch>
                  <a:fillRect/>
                </a:stretch>
              </p:blipFill>
              <p:spPr>
                <a:xfrm>
                  <a:off x="6866617" y="2687988"/>
                  <a:ext cx="12240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9" name="Ink 38">
                  <a:extLst>
                    <a:ext uri="{FF2B5EF4-FFF2-40B4-BE49-F238E27FC236}">
                      <a16:creationId xmlns:a16="http://schemas.microsoft.com/office/drawing/2014/main" id="{A542E5E6-8016-4C9E-D856-2C52551AAAAE}"/>
                    </a:ext>
                  </a:extLst>
                </p14:cNvPr>
                <p14:cNvContentPartPr/>
                <p14:nvPr/>
              </p14:nvContentPartPr>
              <p14:xfrm>
                <a:off x="6960937" y="2877348"/>
                <a:ext cx="963720" cy="141480"/>
              </p14:xfrm>
            </p:contentPart>
          </mc:Choice>
          <mc:Fallback>
            <p:pic>
              <p:nvPicPr>
                <p:cNvPr id="39" name="Ink 38">
                  <a:extLst>
                    <a:ext uri="{FF2B5EF4-FFF2-40B4-BE49-F238E27FC236}">
                      <a16:creationId xmlns:a16="http://schemas.microsoft.com/office/drawing/2014/main" id="{A542E5E6-8016-4C9E-D856-2C52551AAAAE}"/>
                    </a:ext>
                  </a:extLst>
                </p:cNvPr>
                <p:cNvPicPr/>
                <p:nvPr/>
              </p:nvPicPr>
              <p:blipFill>
                <a:blip r:embed="rId29"/>
                <a:stretch>
                  <a:fillRect/>
                </a:stretch>
              </p:blipFill>
              <p:spPr>
                <a:xfrm>
                  <a:off x="6954817" y="2871228"/>
                  <a:ext cx="9759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1" name="Ink 40">
                  <a:extLst>
                    <a:ext uri="{FF2B5EF4-FFF2-40B4-BE49-F238E27FC236}">
                      <a16:creationId xmlns:a16="http://schemas.microsoft.com/office/drawing/2014/main" id="{B3AAA603-AC39-EB6A-FA56-C2A64FDAEC7E}"/>
                    </a:ext>
                  </a:extLst>
                </p14:cNvPr>
                <p14:cNvContentPartPr/>
                <p14:nvPr/>
              </p14:nvContentPartPr>
              <p14:xfrm>
                <a:off x="6951217" y="3057708"/>
                <a:ext cx="200880" cy="175320"/>
              </p14:xfrm>
            </p:contentPart>
          </mc:Choice>
          <mc:Fallback>
            <p:pic>
              <p:nvPicPr>
                <p:cNvPr id="41" name="Ink 40">
                  <a:extLst>
                    <a:ext uri="{FF2B5EF4-FFF2-40B4-BE49-F238E27FC236}">
                      <a16:creationId xmlns:a16="http://schemas.microsoft.com/office/drawing/2014/main" id="{B3AAA603-AC39-EB6A-FA56-C2A64FDAEC7E}"/>
                    </a:ext>
                  </a:extLst>
                </p:cNvPr>
                <p:cNvPicPr/>
                <p:nvPr/>
              </p:nvPicPr>
              <p:blipFill>
                <a:blip r:embed="rId31"/>
                <a:stretch>
                  <a:fillRect/>
                </a:stretch>
              </p:blipFill>
              <p:spPr>
                <a:xfrm>
                  <a:off x="6945097" y="3051588"/>
                  <a:ext cx="2131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3" name="Ink 42">
                  <a:extLst>
                    <a:ext uri="{FF2B5EF4-FFF2-40B4-BE49-F238E27FC236}">
                      <a16:creationId xmlns:a16="http://schemas.microsoft.com/office/drawing/2014/main" id="{6108C7D5-5CFD-BCFD-A68E-C3A563DDA104}"/>
                    </a:ext>
                  </a:extLst>
                </p14:cNvPr>
                <p14:cNvContentPartPr/>
                <p14:nvPr/>
              </p14:nvContentPartPr>
              <p14:xfrm>
                <a:off x="6557737" y="3018108"/>
                <a:ext cx="413640" cy="310320"/>
              </p14:xfrm>
            </p:contentPart>
          </mc:Choice>
          <mc:Fallback>
            <p:pic>
              <p:nvPicPr>
                <p:cNvPr id="43" name="Ink 42">
                  <a:extLst>
                    <a:ext uri="{FF2B5EF4-FFF2-40B4-BE49-F238E27FC236}">
                      <a16:creationId xmlns:a16="http://schemas.microsoft.com/office/drawing/2014/main" id="{6108C7D5-5CFD-BCFD-A68E-C3A563DDA104}"/>
                    </a:ext>
                  </a:extLst>
                </p:cNvPr>
                <p:cNvPicPr/>
                <p:nvPr/>
              </p:nvPicPr>
              <p:blipFill>
                <a:blip r:embed="rId33"/>
                <a:stretch>
                  <a:fillRect/>
                </a:stretch>
              </p:blipFill>
              <p:spPr>
                <a:xfrm>
                  <a:off x="6551617" y="3011988"/>
                  <a:ext cx="425880" cy="322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4">
            <p14:nvContentPartPr>
              <p14:cNvPr id="45" name="Ink 44">
                <a:extLst>
                  <a:ext uri="{FF2B5EF4-FFF2-40B4-BE49-F238E27FC236}">
                    <a16:creationId xmlns:a16="http://schemas.microsoft.com/office/drawing/2014/main" id="{39BABD5C-E451-D292-316B-81B6AED29847}"/>
                  </a:ext>
                </a:extLst>
              </p14:cNvPr>
              <p14:cNvContentPartPr/>
              <p14:nvPr/>
            </p14:nvContentPartPr>
            <p14:xfrm>
              <a:off x="4994617" y="3223668"/>
              <a:ext cx="918360" cy="109800"/>
            </p14:xfrm>
          </p:contentPart>
        </mc:Choice>
        <mc:Fallback>
          <p:pic>
            <p:nvPicPr>
              <p:cNvPr id="45" name="Ink 44">
                <a:extLst>
                  <a:ext uri="{FF2B5EF4-FFF2-40B4-BE49-F238E27FC236}">
                    <a16:creationId xmlns:a16="http://schemas.microsoft.com/office/drawing/2014/main" id="{39BABD5C-E451-D292-316B-81B6AED29847}"/>
                  </a:ext>
                </a:extLst>
              </p:cNvPr>
              <p:cNvPicPr/>
              <p:nvPr/>
            </p:nvPicPr>
            <p:blipFill>
              <a:blip r:embed="rId35"/>
              <a:stretch>
                <a:fillRect/>
              </a:stretch>
            </p:blipFill>
            <p:spPr>
              <a:xfrm>
                <a:off x="4988497" y="3217548"/>
                <a:ext cx="9306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Ink 45">
                <a:extLst>
                  <a:ext uri="{FF2B5EF4-FFF2-40B4-BE49-F238E27FC236}">
                    <a16:creationId xmlns:a16="http://schemas.microsoft.com/office/drawing/2014/main" id="{B1BDE47C-4494-32FD-0811-A8D001DDE637}"/>
                  </a:ext>
                </a:extLst>
              </p14:cNvPr>
              <p14:cNvContentPartPr/>
              <p14:nvPr/>
            </p14:nvContentPartPr>
            <p14:xfrm>
              <a:off x="10018777" y="1514748"/>
              <a:ext cx="2195280" cy="1352160"/>
            </p14:xfrm>
          </p:contentPart>
        </mc:Choice>
        <mc:Fallback>
          <p:pic>
            <p:nvPicPr>
              <p:cNvPr id="46" name="Ink 45">
                <a:extLst>
                  <a:ext uri="{FF2B5EF4-FFF2-40B4-BE49-F238E27FC236}">
                    <a16:creationId xmlns:a16="http://schemas.microsoft.com/office/drawing/2014/main" id="{B1BDE47C-4494-32FD-0811-A8D001DDE637}"/>
                  </a:ext>
                </a:extLst>
              </p:cNvPr>
              <p:cNvPicPr/>
              <p:nvPr/>
            </p:nvPicPr>
            <p:blipFill>
              <a:blip r:embed="rId37"/>
              <a:stretch>
                <a:fillRect/>
              </a:stretch>
            </p:blipFill>
            <p:spPr>
              <a:xfrm>
                <a:off x="10012657" y="1508628"/>
                <a:ext cx="2207520" cy="1364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7" name="Ink 46">
                <a:extLst>
                  <a:ext uri="{FF2B5EF4-FFF2-40B4-BE49-F238E27FC236}">
                    <a16:creationId xmlns:a16="http://schemas.microsoft.com/office/drawing/2014/main" id="{6CF6F686-4E23-DF5B-06EB-6A53B3751B5F}"/>
                  </a:ext>
                </a:extLst>
              </p14:cNvPr>
              <p14:cNvContentPartPr/>
              <p14:nvPr/>
            </p14:nvContentPartPr>
            <p14:xfrm>
              <a:off x="7786777" y="3668628"/>
              <a:ext cx="2008080" cy="97920"/>
            </p14:xfrm>
          </p:contentPart>
        </mc:Choice>
        <mc:Fallback>
          <p:pic>
            <p:nvPicPr>
              <p:cNvPr id="47" name="Ink 46">
                <a:extLst>
                  <a:ext uri="{FF2B5EF4-FFF2-40B4-BE49-F238E27FC236}">
                    <a16:creationId xmlns:a16="http://schemas.microsoft.com/office/drawing/2014/main" id="{6CF6F686-4E23-DF5B-06EB-6A53B3751B5F}"/>
                  </a:ext>
                </a:extLst>
              </p:cNvPr>
              <p:cNvPicPr/>
              <p:nvPr/>
            </p:nvPicPr>
            <p:blipFill>
              <a:blip r:embed="rId39"/>
              <a:stretch>
                <a:fillRect/>
              </a:stretch>
            </p:blipFill>
            <p:spPr>
              <a:xfrm>
                <a:off x="7780657" y="3662508"/>
                <a:ext cx="20203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8" name="Ink 47">
                <a:extLst>
                  <a:ext uri="{FF2B5EF4-FFF2-40B4-BE49-F238E27FC236}">
                    <a16:creationId xmlns:a16="http://schemas.microsoft.com/office/drawing/2014/main" id="{D044A946-C65F-D01F-42B4-897444699072}"/>
                  </a:ext>
                </a:extLst>
              </p14:cNvPr>
              <p14:cNvContentPartPr/>
              <p14:nvPr/>
            </p14:nvContentPartPr>
            <p14:xfrm>
              <a:off x="7177657" y="3736308"/>
              <a:ext cx="373680" cy="354960"/>
            </p14:xfrm>
          </p:contentPart>
        </mc:Choice>
        <mc:Fallback>
          <p:pic>
            <p:nvPicPr>
              <p:cNvPr id="48" name="Ink 47">
                <a:extLst>
                  <a:ext uri="{FF2B5EF4-FFF2-40B4-BE49-F238E27FC236}">
                    <a16:creationId xmlns:a16="http://schemas.microsoft.com/office/drawing/2014/main" id="{D044A946-C65F-D01F-42B4-897444699072}"/>
                  </a:ext>
                </a:extLst>
              </p:cNvPr>
              <p:cNvPicPr/>
              <p:nvPr/>
            </p:nvPicPr>
            <p:blipFill>
              <a:blip r:embed="rId41"/>
              <a:stretch>
                <a:fillRect/>
              </a:stretch>
            </p:blipFill>
            <p:spPr>
              <a:xfrm>
                <a:off x="7171537" y="3730188"/>
                <a:ext cx="3859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9" name="Ink 48">
                <a:extLst>
                  <a:ext uri="{FF2B5EF4-FFF2-40B4-BE49-F238E27FC236}">
                    <a16:creationId xmlns:a16="http://schemas.microsoft.com/office/drawing/2014/main" id="{E6B77494-1B59-48EC-582C-76A33E6F33E8}"/>
                  </a:ext>
                </a:extLst>
              </p14:cNvPr>
              <p14:cNvContentPartPr/>
              <p14:nvPr/>
            </p14:nvContentPartPr>
            <p14:xfrm>
              <a:off x="9507937" y="3901188"/>
              <a:ext cx="1427040" cy="51480"/>
            </p14:xfrm>
          </p:contentPart>
        </mc:Choice>
        <mc:Fallback>
          <p:pic>
            <p:nvPicPr>
              <p:cNvPr id="49" name="Ink 48">
                <a:extLst>
                  <a:ext uri="{FF2B5EF4-FFF2-40B4-BE49-F238E27FC236}">
                    <a16:creationId xmlns:a16="http://schemas.microsoft.com/office/drawing/2014/main" id="{E6B77494-1B59-48EC-582C-76A33E6F33E8}"/>
                  </a:ext>
                </a:extLst>
              </p:cNvPr>
              <p:cNvPicPr/>
              <p:nvPr/>
            </p:nvPicPr>
            <p:blipFill>
              <a:blip r:embed="rId43"/>
              <a:stretch>
                <a:fillRect/>
              </a:stretch>
            </p:blipFill>
            <p:spPr>
              <a:xfrm>
                <a:off x="9501817" y="3895068"/>
                <a:ext cx="143928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50" name="Ink 49">
                <a:extLst>
                  <a:ext uri="{FF2B5EF4-FFF2-40B4-BE49-F238E27FC236}">
                    <a16:creationId xmlns:a16="http://schemas.microsoft.com/office/drawing/2014/main" id="{DF90C8B1-E368-29BD-0CB9-60C1579C91CE}"/>
                  </a:ext>
                </a:extLst>
              </p14:cNvPr>
              <p14:cNvContentPartPr/>
              <p14:nvPr/>
            </p14:nvContentPartPr>
            <p14:xfrm>
              <a:off x="1100857" y="4157868"/>
              <a:ext cx="8469360" cy="356400"/>
            </p14:xfrm>
          </p:contentPart>
        </mc:Choice>
        <mc:Fallback>
          <p:pic>
            <p:nvPicPr>
              <p:cNvPr id="50" name="Ink 49">
                <a:extLst>
                  <a:ext uri="{FF2B5EF4-FFF2-40B4-BE49-F238E27FC236}">
                    <a16:creationId xmlns:a16="http://schemas.microsoft.com/office/drawing/2014/main" id="{DF90C8B1-E368-29BD-0CB9-60C1579C91CE}"/>
                  </a:ext>
                </a:extLst>
              </p:cNvPr>
              <p:cNvPicPr/>
              <p:nvPr/>
            </p:nvPicPr>
            <p:blipFill>
              <a:blip r:embed="rId45"/>
              <a:stretch>
                <a:fillRect/>
              </a:stretch>
            </p:blipFill>
            <p:spPr>
              <a:xfrm>
                <a:off x="1094737" y="4151748"/>
                <a:ext cx="8481600" cy="368640"/>
              </a:xfrm>
              <a:prstGeom prst="rect">
                <a:avLst/>
              </a:prstGeom>
            </p:spPr>
          </p:pic>
        </mc:Fallback>
      </mc:AlternateContent>
    </p:spTree>
    <p:extLst>
      <p:ext uri="{BB962C8B-B14F-4D97-AF65-F5344CB8AC3E}">
        <p14:creationId xmlns:p14="http://schemas.microsoft.com/office/powerpoint/2010/main" val="2431313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A85FB-F288-A977-6104-7E4F3CE7310E}"/>
              </a:ext>
            </a:extLst>
          </p:cNvPr>
          <p:cNvSpPr>
            <a:spLocks noGrp="1"/>
          </p:cNvSpPr>
          <p:nvPr>
            <p:ph idx="1"/>
          </p:nvPr>
        </p:nvSpPr>
        <p:spPr>
          <a:xfrm>
            <a:off x="838200" y="304800"/>
            <a:ext cx="10515600" cy="5867400"/>
          </a:xfrm>
        </p:spPr>
        <p:txBody>
          <a:bodyPr>
            <a:normAutofit/>
          </a:bodyPr>
          <a:lstStyle/>
          <a:p>
            <a:r>
              <a:rPr lang="en-US" sz="2400" b="1" dirty="0"/>
              <a:t>The HOG feature descriptor counts the occurrences of gradient orientation in localized portions of an image</a:t>
            </a:r>
            <a:r>
              <a:rPr lang="en-US" sz="2400" dirty="0"/>
              <a:t>.</a:t>
            </a:r>
          </a:p>
          <a:p>
            <a:pPr marL="0" indent="0">
              <a:buNone/>
            </a:pPr>
            <a:endParaRPr lang="en-US" sz="2400" dirty="0"/>
          </a:p>
          <a:p>
            <a:r>
              <a:rPr lang="en-US" sz="2400" i="1" dirty="0"/>
              <a:t>Step 1: Preprocess the Data (64 x 128)</a:t>
            </a:r>
          </a:p>
          <a:p>
            <a:r>
              <a:rPr lang="en-US" sz="2400" i="1" dirty="0"/>
              <a:t>Step 2: Calculating Gradients (direction x and y)</a:t>
            </a:r>
          </a:p>
          <a:p>
            <a:r>
              <a:rPr lang="en-US" sz="2400" i="1" dirty="0"/>
              <a:t>Step 3: Calculate the Magnitude and Orientation</a:t>
            </a:r>
          </a:p>
          <a:p>
            <a:r>
              <a:rPr lang="en-US" sz="2400" i="1" dirty="0"/>
              <a:t>Step 4: Calculate Histogram of Gradients in 8×8 cells</a:t>
            </a:r>
          </a:p>
          <a:p>
            <a:r>
              <a:rPr lang="en-US" sz="2400" i="1" dirty="0"/>
              <a:t>Step 5: Normalize gradients in 16×16 cell (36×1</a:t>
            </a:r>
            <a:r>
              <a:rPr lang="en-US" sz="2400" dirty="0"/>
              <a:t>) </a:t>
            </a:r>
          </a:p>
          <a:p>
            <a:r>
              <a:rPr lang="en-US" sz="2400" i="1" dirty="0"/>
              <a:t>Step 6: Features for the complete image</a:t>
            </a:r>
          </a:p>
          <a:p>
            <a:endParaRPr lang="en-IN" sz="2400" i="1" dirty="0"/>
          </a:p>
        </p:txBody>
      </p:sp>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121511EE-A942-DBD9-0FB4-1514561C25B9}"/>
                  </a:ext>
                </a:extLst>
              </p14:cNvPr>
              <p14:cNvContentPartPr/>
              <p14:nvPr/>
            </p14:nvContentPartPr>
            <p14:xfrm>
              <a:off x="824737" y="98148"/>
              <a:ext cx="158400" cy="848880"/>
            </p14:xfrm>
          </p:contentPart>
        </mc:Choice>
        <mc:Fallback>
          <p:pic>
            <p:nvPicPr>
              <p:cNvPr id="7" name="Ink 6">
                <a:extLst>
                  <a:ext uri="{FF2B5EF4-FFF2-40B4-BE49-F238E27FC236}">
                    <a16:creationId xmlns:a16="http://schemas.microsoft.com/office/drawing/2014/main" id="{121511EE-A942-DBD9-0FB4-1514561C25B9}"/>
                  </a:ext>
                </a:extLst>
              </p:cNvPr>
              <p:cNvPicPr/>
              <p:nvPr/>
            </p:nvPicPr>
            <p:blipFill>
              <a:blip r:embed="rId3"/>
              <a:stretch>
                <a:fillRect/>
              </a:stretch>
            </p:blipFill>
            <p:spPr>
              <a:xfrm>
                <a:off x="818617" y="92028"/>
                <a:ext cx="170640" cy="861120"/>
              </a:xfrm>
              <a:prstGeom prst="rect">
                <a:avLst/>
              </a:prstGeom>
            </p:spPr>
          </p:pic>
        </mc:Fallback>
      </mc:AlternateContent>
    </p:spTree>
    <p:extLst>
      <p:ext uri="{BB962C8B-B14F-4D97-AF65-F5344CB8AC3E}">
        <p14:creationId xmlns:p14="http://schemas.microsoft.com/office/powerpoint/2010/main" val="263586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A915-4572-6E7D-6EE0-A574874B9129}"/>
              </a:ext>
            </a:extLst>
          </p:cNvPr>
          <p:cNvSpPr>
            <a:spLocks noGrp="1"/>
          </p:cNvSpPr>
          <p:nvPr>
            <p:ph type="title"/>
          </p:nvPr>
        </p:nvSpPr>
        <p:spPr>
          <a:xfrm>
            <a:off x="838200" y="216311"/>
            <a:ext cx="10515600" cy="855406"/>
          </a:xfrm>
        </p:spPr>
        <p:txBody>
          <a:bodyPr>
            <a:normAutofit fontScale="90000"/>
          </a:bodyPr>
          <a:lstStyle/>
          <a:p>
            <a:r>
              <a:rPr lang="en-US" sz="4000" b="1" i="0" dirty="0">
                <a:latin typeface="Arial Rounded MT Bold" panose="020F0704030504030204" pitchFamily="34" charset="0"/>
              </a:rPr>
              <a:t>Step 1: Preprocess the Data (64 x 128)</a:t>
            </a:r>
            <a:br>
              <a:rPr lang="en-US" sz="4000" b="1" i="0" dirty="0">
                <a:latin typeface="Arial Rounded MT Bold" panose="020F0704030504030204" pitchFamily="34" charset="0"/>
              </a:rPr>
            </a:b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8E4B4DE-CD0C-CE8C-4276-97A7AE6A6227}"/>
              </a:ext>
            </a:extLst>
          </p:cNvPr>
          <p:cNvSpPr>
            <a:spLocks noGrp="1"/>
          </p:cNvSpPr>
          <p:nvPr>
            <p:ph idx="1"/>
          </p:nvPr>
        </p:nvSpPr>
        <p:spPr>
          <a:xfrm>
            <a:off x="838200" y="796413"/>
            <a:ext cx="10515600" cy="5375787"/>
          </a:xfrm>
        </p:spPr>
        <p:txBody>
          <a:bodyPr/>
          <a:lstStyle/>
          <a:p>
            <a:pPr>
              <a:buNone/>
            </a:pPr>
            <a:r>
              <a:rPr lang="en-US" b="1" dirty="0"/>
              <a:t>Resize the Image to 64×128</a:t>
            </a:r>
          </a:p>
          <a:p>
            <a:pPr>
              <a:buFont typeface="Arial" panose="020B0604020202020204" pitchFamily="34" charset="0"/>
              <a:buChar char="•"/>
            </a:pPr>
            <a:r>
              <a:rPr lang="en-US" dirty="0"/>
              <a:t>Standardize all input images to this size.</a:t>
            </a:r>
          </a:p>
          <a:p>
            <a:pPr>
              <a:buFont typeface="Arial" panose="020B0604020202020204" pitchFamily="34" charset="0"/>
              <a:buChar char="•"/>
            </a:pPr>
            <a:r>
              <a:rPr lang="en-US" dirty="0"/>
              <a:t>This makes block division easier and aligns with the original HOG paper.</a:t>
            </a:r>
          </a:p>
          <a:p>
            <a:endParaRPr lang="en-IN" dirty="0"/>
          </a:p>
        </p:txBody>
      </p:sp>
    </p:spTree>
    <p:extLst>
      <p:ext uri="{BB962C8B-B14F-4D97-AF65-F5344CB8AC3E}">
        <p14:creationId xmlns:p14="http://schemas.microsoft.com/office/powerpoint/2010/main" val="1985403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C40F-B6A4-30F0-DDE7-5C44CF6A68B9}"/>
              </a:ext>
            </a:extLst>
          </p:cNvPr>
          <p:cNvSpPr>
            <a:spLocks noGrp="1"/>
          </p:cNvSpPr>
          <p:nvPr>
            <p:ph type="title"/>
          </p:nvPr>
        </p:nvSpPr>
        <p:spPr>
          <a:xfrm>
            <a:off x="838200" y="365126"/>
            <a:ext cx="10515600" cy="873740"/>
          </a:xfrm>
        </p:spPr>
        <p:txBody>
          <a:bodyPr>
            <a:normAutofit fontScale="90000"/>
          </a:bodyPr>
          <a:lstStyle/>
          <a:p>
            <a:br>
              <a:rPr lang="en-US" sz="4000" i="1" dirty="0"/>
            </a:br>
            <a:r>
              <a:rPr lang="en-US" sz="3600" b="1" i="0" dirty="0">
                <a:latin typeface="Arial Rounded MT Bold" panose="020F0704030504030204" pitchFamily="34" charset="0"/>
              </a:rPr>
              <a:t>Step 2: Calculating Gradients (direction x and y)</a:t>
            </a:r>
            <a:br>
              <a:rPr lang="en-US" sz="4000" i="1" dirty="0"/>
            </a:b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C7D3525-E799-05C0-5A21-89A901B6E6BE}"/>
              </a:ext>
            </a:extLst>
          </p:cNvPr>
          <p:cNvSpPr>
            <a:spLocks noGrp="1"/>
          </p:cNvSpPr>
          <p:nvPr>
            <p:ph idx="1"/>
          </p:nvPr>
        </p:nvSpPr>
        <p:spPr>
          <a:xfrm>
            <a:off x="838200" y="1356852"/>
            <a:ext cx="10515600" cy="4815348"/>
          </a:xfrm>
        </p:spPr>
        <p:txBody>
          <a:bodyPr/>
          <a:lstStyle/>
          <a:p>
            <a:pPr>
              <a:buNone/>
            </a:pPr>
            <a:r>
              <a:rPr lang="en-IN" sz="2400" b="1" dirty="0"/>
              <a:t>Objective:</a:t>
            </a:r>
            <a:r>
              <a:rPr lang="en-IN" sz="2400" dirty="0"/>
              <a:t> Detect edge information in the image.</a:t>
            </a:r>
          </a:p>
          <a:p>
            <a:pPr>
              <a:buNone/>
            </a:pPr>
            <a:r>
              <a:rPr lang="en-IN" sz="2400" b="1" dirty="0"/>
              <a:t>Method:</a:t>
            </a:r>
            <a:r>
              <a:rPr lang="en-IN" sz="2400" dirty="0"/>
              <a:t> Apply filters (like Sobel) to get gradients in x and y directions.</a:t>
            </a:r>
          </a:p>
          <a:p>
            <a:pPr>
              <a:buNone/>
            </a:pPr>
            <a:r>
              <a:rPr lang="en-IN" sz="2400" b="1" dirty="0"/>
              <a:t>For each pixel:</a:t>
            </a:r>
            <a:endParaRPr lang="en-IN" sz="2400" dirty="0"/>
          </a:p>
          <a:p>
            <a:pPr>
              <a:buFont typeface="Arial" panose="020B0604020202020204" pitchFamily="34" charset="0"/>
              <a:buChar char="•"/>
            </a:pPr>
            <a:r>
              <a:rPr lang="en-IN" sz="2400" b="1" dirty="0"/>
              <a:t>Gx</a:t>
            </a:r>
            <a:r>
              <a:rPr lang="en-IN" sz="2400" dirty="0"/>
              <a:t> = </a:t>
            </a:r>
            <a:r>
              <a:rPr lang="en-IN" sz="2400" i="1" dirty="0"/>
              <a:t>I[x+1, y] − I[x−1, y]</a:t>
            </a:r>
            <a:r>
              <a:rPr lang="en-IN" sz="2400" dirty="0"/>
              <a:t>  → Horizontal change</a:t>
            </a:r>
          </a:p>
          <a:p>
            <a:pPr>
              <a:buFont typeface="Arial" panose="020B0604020202020204" pitchFamily="34" charset="0"/>
              <a:buChar char="•"/>
            </a:pPr>
            <a:r>
              <a:rPr lang="en-IN" sz="2400" b="1" dirty="0"/>
              <a:t>Gy</a:t>
            </a:r>
            <a:r>
              <a:rPr lang="en-IN" sz="2400" dirty="0"/>
              <a:t> = </a:t>
            </a:r>
            <a:r>
              <a:rPr lang="en-IN" sz="2400" i="1" dirty="0"/>
              <a:t>I[x, y+1] − I[x, y−1]</a:t>
            </a:r>
            <a:r>
              <a:rPr lang="en-IN" sz="2400" dirty="0"/>
              <a:t>  → Vertical change</a:t>
            </a:r>
          </a:p>
          <a:p>
            <a:r>
              <a:rPr lang="en-IN" sz="2400" dirty="0"/>
              <a:t>✅ These gradients capture intensity changes and are essential for edge detection</a:t>
            </a:r>
          </a:p>
          <a:p>
            <a:endParaRPr lang="en-US" sz="2400" dirty="0"/>
          </a:p>
          <a:p>
            <a:endParaRPr lang="en-IN" dirty="0"/>
          </a:p>
        </p:txBody>
      </p:sp>
      <mc:AlternateContent xmlns:mc="http://schemas.openxmlformats.org/markup-compatibility/2006">
        <mc:Choice xmlns:p14="http://schemas.microsoft.com/office/powerpoint/2010/main" Requires="p14">
          <p:contentPart p14:bwMode="auto" r:id="rId2">
            <p14:nvContentPartPr>
              <p14:cNvPr id="10" name="Ink 9">
                <a:extLst>
                  <a:ext uri="{FF2B5EF4-FFF2-40B4-BE49-F238E27FC236}">
                    <a16:creationId xmlns:a16="http://schemas.microsoft.com/office/drawing/2014/main" id="{E625643E-491C-0A2C-A524-D2951ADFE91A}"/>
                  </a:ext>
                </a:extLst>
              </p14:cNvPr>
              <p14:cNvContentPartPr/>
              <p14:nvPr/>
            </p14:nvContentPartPr>
            <p14:xfrm>
              <a:off x="5456857" y="3178668"/>
              <a:ext cx="2234880" cy="105480"/>
            </p14:xfrm>
          </p:contentPart>
        </mc:Choice>
        <mc:Fallback>
          <p:pic>
            <p:nvPicPr>
              <p:cNvPr id="10" name="Ink 9">
                <a:extLst>
                  <a:ext uri="{FF2B5EF4-FFF2-40B4-BE49-F238E27FC236}">
                    <a16:creationId xmlns:a16="http://schemas.microsoft.com/office/drawing/2014/main" id="{E625643E-491C-0A2C-A524-D2951ADFE91A}"/>
                  </a:ext>
                </a:extLst>
              </p:cNvPr>
              <p:cNvPicPr/>
              <p:nvPr/>
            </p:nvPicPr>
            <p:blipFill>
              <a:blip r:embed="rId3"/>
              <a:stretch>
                <a:fillRect/>
              </a:stretch>
            </p:blipFill>
            <p:spPr>
              <a:xfrm>
                <a:off x="5450737" y="3172548"/>
                <a:ext cx="2247120" cy="117720"/>
              </a:xfrm>
              <a:prstGeom prst="rect">
                <a:avLst/>
              </a:prstGeom>
            </p:spPr>
          </p:pic>
        </mc:Fallback>
      </mc:AlternateContent>
      <p:grpSp>
        <p:nvGrpSpPr>
          <p:cNvPr id="21" name="Group 20">
            <a:extLst>
              <a:ext uri="{FF2B5EF4-FFF2-40B4-BE49-F238E27FC236}">
                <a16:creationId xmlns:a16="http://schemas.microsoft.com/office/drawing/2014/main" id="{58DFF15F-ECB3-3374-F0B0-5D8064E8193B}"/>
              </a:ext>
            </a:extLst>
          </p:cNvPr>
          <p:cNvGrpSpPr/>
          <p:nvPr/>
        </p:nvGrpSpPr>
        <p:grpSpPr>
          <a:xfrm>
            <a:off x="6046897" y="3820548"/>
            <a:ext cx="4107240" cy="3141360"/>
            <a:chOff x="6046897" y="3820548"/>
            <a:chExt cx="4107240" cy="3141360"/>
          </a:xfrm>
        </p:grpSpPr>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00751C1D-E2F8-6C6B-A702-88F71F264D8D}"/>
                    </a:ext>
                  </a:extLst>
                </p14:cNvPr>
                <p14:cNvContentPartPr/>
                <p14:nvPr/>
              </p14:nvContentPartPr>
              <p14:xfrm>
                <a:off x="6046897" y="3820548"/>
                <a:ext cx="1491840" cy="4680"/>
              </p14:xfrm>
            </p:contentPart>
          </mc:Choice>
          <mc:Fallback>
            <p:pic>
              <p:nvPicPr>
                <p:cNvPr id="19" name="Ink 18">
                  <a:extLst>
                    <a:ext uri="{FF2B5EF4-FFF2-40B4-BE49-F238E27FC236}">
                      <a16:creationId xmlns:a16="http://schemas.microsoft.com/office/drawing/2014/main" id="{00751C1D-E2F8-6C6B-A702-88F71F264D8D}"/>
                    </a:ext>
                  </a:extLst>
                </p:cNvPr>
                <p:cNvPicPr/>
                <p:nvPr/>
              </p:nvPicPr>
              <p:blipFill>
                <a:blip r:embed="rId5"/>
                <a:stretch>
                  <a:fillRect/>
                </a:stretch>
              </p:blipFill>
              <p:spPr>
                <a:xfrm>
                  <a:off x="6040777" y="3814428"/>
                  <a:ext cx="1504080" cy="16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83823C09-1207-7D96-2176-4C4A76C59BA5}"/>
                    </a:ext>
                  </a:extLst>
                </p14:cNvPr>
                <p14:cNvContentPartPr/>
                <p14:nvPr/>
              </p14:nvContentPartPr>
              <p14:xfrm>
                <a:off x="6853297" y="3905148"/>
                <a:ext cx="3300840" cy="3056760"/>
              </p14:xfrm>
            </p:contentPart>
          </mc:Choice>
          <mc:Fallback>
            <p:pic>
              <p:nvPicPr>
                <p:cNvPr id="20" name="Ink 19">
                  <a:extLst>
                    <a:ext uri="{FF2B5EF4-FFF2-40B4-BE49-F238E27FC236}">
                      <a16:creationId xmlns:a16="http://schemas.microsoft.com/office/drawing/2014/main" id="{83823C09-1207-7D96-2176-4C4A76C59BA5}"/>
                    </a:ext>
                  </a:extLst>
                </p:cNvPr>
                <p:cNvPicPr/>
                <p:nvPr/>
              </p:nvPicPr>
              <p:blipFill>
                <a:blip r:embed="rId7"/>
                <a:stretch>
                  <a:fillRect/>
                </a:stretch>
              </p:blipFill>
              <p:spPr>
                <a:xfrm>
                  <a:off x="6847177" y="3899028"/>
                  <a:ext cx="3313080" cy="3069000"/>
                </a:xfrm>
                <a:prstGeom prst="rect">
                  <a:avLst/>
                </a:prstGeom>
              </p:spPr>
            </p:pic>
          </mc:Fallback>
        </mc:AlternateContent>
      </p:grpSp>
      <p:grpSp>
        <p:nvGrpSpPr>
          <p:cNvPr id="28" name="Group 27">
            <a:extLst>
              <a:ext uri="{FF2B5EF4-FFF2-40B4-BE49-F238E27FC236}">
                <a16:creationId xmlns:a16="http://schemas.microsoft.com/office/drawing/2014/main" id="{5F024CF4-4602-6DBB-99B6-7A4B935AF742}"/>
              </a:ext>
            </a:extLst>
          </p:cNvPr>
          <p:cNvGrpSpPr/>
          <p:nvPr/>
        </p:nvGrpSpPr>
        <p:grpSpPr>
          <a:xfrm>
            <a:off x="6252817" y="4945390"/>
            <a:ext cx="4894560" cy="1870560"/>
            <a:chOff x="6252817" y="4945390"/>
            <a:chExt cx="4894560" cy="1870560"/>
          </a:xfrm>
        </p:grpSpPr>
        <mc:AlternateContent xmlns:mc="http://schemas.openxmlformats.org/markup-compatibility/2006">
          <mc:Choice xmlns:p14="http://schemas.microsoft.com/office/powerpoint/2010/main" Requires="p14">
            <p:contentPart p14:bwMode="auto" r:id="rId8">
              <p14:nvContentPartPr>
                <p14:cNvPr id="22" name="Ink 21">
                  <a:extLst>
                    <a:ext uri="{FF2B5EF4-FFF2-40B4-BE49-F238E27FC236}">
                      <a16:creationId xmlns:a16="http://schemas.microsoft.com/office/drawing/2014/main" id="{00EF65CC-8FBF-0548-E4F0-657B5AF1ACAC}"/>
                    </a:ext>
                  </a:extLst>
                </p14:cNvPr>
                <p14:cNvContentPartPr/>
                <p14:nvPr/>
              </p14:nvContentPartPr>
              <p14:xfrm>
                <a:off x="6557377" y="5014150"/>
                <a:ext cx="1878480" cy="1299240"/>
              </p14:xfrm>
            </p:contentPart>
          </mc:Choice>
          <mc:Fallback>
            <p:pic>
              <p:nvPicPr>
                <p:cNvPr id="22" name="Ink 21">
                  <a:extLst>
                    <a:ext uri="{FF2B5EF4-FFF2-40B4-BE49-F238E27FC236}">
                      <a16:creationId xmlns:a16="http://schemas.microsoft.com/office/drawing/2014/main" id="{00EF65CC-8FBF-0548-E4F0-657B5AF1ACAC}"/>
                    </a:ext>
                  </a:extLst>
                </p:cNvPr>
                <p:cNvPicPr/>
                <p:nvPr/>
              </p:nvPicPr>
              <p:blipFill>
                <a:blip r:embed="rId9"/>
                <a:stretch>
                  <a:fillRect/>
                </a:stretch>
              </p:blipFill>
              <p:spPr>
                <a:xfrm>
                  <a:off x="6551257" y="5008030"/>
                  <a:ext cx="1890720" cy="13114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3" name="Ink 22">
                  <a:extLst>
                    <a:ext uri="{FF2B5EF4-FFF2-40B4-BE49-F238E27FC236}">
                      <a16:creationId xmlns:a16="http://schemas.microsoft.com/office/drawing/2014/main" id="{5378C95D-901C-A28C-2899-D0647665CBA4}"/>
                    </a:ext>
                  </a:extLst>
                </p14:cNvPr>
                <p14:cNvContentPartPr/>
                <p14:nvPr/>
              </p14:nvContentPartPr>
              <p14:xfrm>
                <a:off x="7767337" y="4945390"/>
                <a:ext cx="2280240" cy="1777320"/>
              </p14:xfrm>
            </p:contentPart>
          </mc:Choice>
          <mc:Fallback>
            <p:pic>
              <p:nvPicPr>
                <p:cNvPr id="23" name="Ink 22">
                  <a:extLst>
                    <a:ext uri="{FF2B5EF4-FFF2-40B4-BE49-F238E27FC236}">
                      <a16:creationId xmlns:a16="http://schemas.microsoft.com/office/drawing/2014/main" id="{5378C95D-901C-A28C-2899-D0647665CBA4}"/>
                    </a:ext>
                  </a:extLst>
                </p:cNvPr>
                <p:cNvPicPr/>
                <p:nvPr/>
              </p:nvPicPr>
              <p:blipFill>
                <a:blip r:embed="rId11"/>
                <a:stretch>
                  <a:fillRect/>
                </a:stretch>
              </p:blipFill>
              <p:spPr>
                <a:xfrm>
                  <a:off x="7761217" y="4939270"/>
                  <a:ext cx="2292480" cy="17895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EC1B3937-BC67-940E-A571-568C2C34EDB0}"/>
                    </a:ext>
                  </a:extLst>
                </p14:cNvPr>
                <p14:cNvContentPartPr/>
                <p14:nvPr/>
              </p14:nvContentPartPr>
              <p14:xfrm>
                <a:off x="9159817" y="5072830"/>
                <a:ext cx="1987560" cy="1477800"/>
              </p14:xfrm>
            </p:contentPart>
          </mc:Choice>
          <mc:Fallback>
            <p:pic>
              <p:nvPicPr>
                <p:cNvPr id="24" name="Ink 23">
                  <a:extLst>
                    <a:ext uri="{FF2B5EF4-FFF2-40B4-BE49-F238E27FC236}">
                      <a16:creationId xmlns:a16="http://schemas.microsoft.com/office/drawing/2014/main" id="{EC1B3937-BC67-940E-A571-568C2C34EDB0}"/>
                    </a:ext>
                  </a:extLst>
                </p:cNvPr>
                <p:cNvPicPr/>
                <p:nvPr/>
              </p:nvPicPr>
              <p:blipFill>
                <a:blip r:embed="rId13"/>
                <a:stretch>
                  <a:fillRect/>
                </a:stretch>
              </p:blipFill>
              <p:spPr>
                <a:xfrm>
                  <a:off x="9153697" y="5066710"/>
                  <a:ext cx="1999800" cy="1490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E9C4BFF7-B120-FCA1-7FF5-E3D873015CC8}"/>
                    </a:ext>
                  </a:extLst>
                </p14:cNvPr>
                <p14:cNvContentPartPr/>
                <p14:nvPr/>
              </p14:nvContentPartPr>
              <p14:xfrm>
                <a:off x="6252817" y="5326990"/>
                <a:ext cx="2203200" cy="1021320"/>
              </p14:xfrm>
            </p:contentPart>
          </mc:Choice>
          <mc:Fallback>
            <p:pic>
              <p:nvPicPr>
                <p:cNvPr id="26" name="Ink 25">
                  <a:extLst>
                    <a:ext uri="{FF2B5EF4-FFF2-40B4-BE49-F238E27FC236}">
                      <a16:creationId xmlns:a16="http://schemas.microsoft.com/office/drawing/2014/main" id="{E9C4BFF7-B120-FCA1-7FF5-E3D873015CC8}"/>
                    </a:ext>
                  </a:extLst>
                </p:cNvPr>
                <p:cNvPicPr/>
                <p:nvPr/>
              </p:nvPicPr>
              <p:blipFill>
                <a:blip r:embed="rId15"/>
                <a:stretch>
                  <a:fillRect/>
                </a:stretch>
              </p:blipFill>
              <p:spPr>
                <a:xfrm>
                  <a:off x="6246697" y="5320870"/>
                  <a:ext cx="2215440" cy="1033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8C92869E-D21D-4206-0A1A-F3C44ECD7B09}"/>
                    </a:ext>
                  </a:extLst>
                </p14:cNvPr>
                <p14:cNvContentPartPr/>
                <p14:nvPr/>
              </p14:nvContentPartPr>
              <p14:xfrm>
                <a:off x="6410497" y="5736310"/>
                <a:ext cx="1762560" cy="1079640"/>
              </p14:xfrm>
            </p:contentPart>
          </mc:Choice>
          <mc:Fallback>
            <p:pic>
              <p:nvPicPr>
                <p:cNvPr id="27" name="Ink 26">
                  <a:extLst>
                    <a:ext uri="{FF2B5EF4-FFF2-40B4-BE49-F238E27FC236}">
                      <a16:creationId xmlns:a16="http://schemas.microsoft.com/office/drawing/2014/main" id="{8C92869E-D21D-4206-0A1A-F3C44ECD7B09}"/>
                    </a:ext>
                  </a:extLst>
                </p:cNvPr>
                <p:cNvPicPr/>
                <p:nvPr/>
              </p:nvPicPr>
              <p:blipFill>
                <a:blip r:embed="rId17"/>
                <a:stretch>
                  <a:fillRect/>
                </a:stretch>
              </p:blipFill>
              <p:spPr>
                <a:xfrm>
                  <a:off x="6404377" y="5730190"/>
                  <a:ext cx="1774800" cy="1091880"/>
                </a:xfrm>
                <a:prstGeom prst="rect">
                  <a:avLst/>
                </a:prstGeom>
              </p:spPr>
            </p:pic>
          </mc:Fallback>
        </mc:AlternateContent>
      </p:grpSp>
      <p:grpSp>
        <p:nvGrpSpPr>
          <p:cNvPr id="31" name="Group 30">
            <a:extLst>
              <a:ext uri="{FF2B5EF4-FFF2-40B4-BE49-F238E27FC236}">
                <a16:creationId xmlns:a16="http://schemas.microsoft.com/office/drawing/2014/main" id="{07157770-A4FE-8B7A-6C47-4F3A93659D87}"/>
              </a:ext>
            </a:extLst>
          </p:cNvPr>
          <p:cNvGrpSpPr/>
          <p:nvPr/>
        </p:nvGrpSpPr>
        <p:grpSpPr>
          <a:xfrm>
            <a:off x="570217" y="2865310"/>
            <a:ext cx="1801080" cy="880920"/>
            <a:chOff x="570217" y="2865310"/>
            <a:chExt cx="1801080" cy="880920"/>
          </a:xfrm>
        </p:grpSpPr>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67735E77-68FF-AB2C-6B31-CEEC05C8BB67}"/>
                    </a:ext>
                  </a:extLst>
                </p14:cNvPr>
                <p14:cNvContentPartPr/>
                <p14:nvPr/>
              </p14:nvContentPartPr>
              <p14:xfrm>
                <a:off x="570217" y="2865310"/>
                <a:ext cx="780480" cy="212400"/>
              </p14:xfrm>
            </p:contentPart>
          </mc:Choice>
          <mc:Fallback>
            <p:pic>
              <p:nvPicPr>
                <p:cNvPr id="29" name="Ink 28">
                  <a:extLst>
                    <a:ext uri="{FF2B5EF4-FFF2-40B4-BE49-F238E27FC236}">
                      <a16:creationId xmlns:a16="http://schemas.microsoft.com/office/drawing/2014/main" id="{67735E77-68FF-AB2C-6B31-CEEC05C8BB67}"/>
                    </a:ext>
                  </a:extLst>
                </p:cNvPr>
                <p:cNvPicPr/>
                <p:nvPr/>
              </p:nvPicPr>
              <p:blipFill>
                <a:blip r:embed="rId19"/>
                <a:stretch>
                  <a:fillRect/>
                </a:stretch>
              </p:blipFill>
              <p:spPr>
                <a:xfrm>
                  <a:off x="564097" y="2859190"/>
                  <a:ext cx="79272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0" name="Ink 29">
                  <a:extLst>
                    <a:ext uri="{FF2B5EF4-FFF2-40B4-BE49-F238E27FC236}">
                      <a16:creationId xmlns:a16="http://schemas.microsoft.com/office/drawing/2014/main" id="{66D49183-CEB8-4FD9-97FB-13792B6854E7}"/>
                    </a:ext>
                  </a:extLst>
                </p14:cNvPr>
                <p14:cNvContentPartPr/>
                <p14:nvPr/>
              </p14:nvContentPartPr>
              <p14:xfrm>
                <a:off x="737257" y="3155470"/>
                <a:ext cx="1634040" cy="590760"/>
              </p14:xfrm>
            </p:contentPart>
          </mc:Choice>
          <mc:Fallback>
            <p:pic>
              <p:nvPicPr>
                <p:cNvPr id="30" name="Ink 29">
                  <a:extLst>
                    <a:ext uri="{FF2B5EF4-FFF2-40B4-BE49-F238E27FC236}">
                      <a16:creationId xmlns:a16="http://schemas.microsoft.com/office/drawing/2014/main" id="{66D49183-CEB8-4FD9-97FB-13792B6854E7}"/>
                    </a:ext>
                  </a:extLst>
                </p:cNvPr>
                <p:cNvPicPr/>
                <p:nvPr/>
              </p:nvPicPr>
              <p:blipFill>
                <a:blip r:embed="rId21"/>
                <a:stretch>
                  <a:fillRect/>
                </a:stretch>
              </p:blipFill>
              <p:spPr>
                <a:xfrm>
                  <a:off x="731137" y="3149350"/>
                  <a:ext cx="1646280" cy="603000"/>
                </a:xfrm>
                <a:prstGeom prst="rect">
                  <a:avLst/>
                </a:prstGeom>
              </p:spPr>
            </p:pic>
          </mc:Fallback>
        </mc:AlternateContent>
      </p:grpSp>
    </p:spTree>
    <p:extLst>
      <p:ext uri="{BB962C8B-B14F-4D97-AF65-F5344CB8AC3E}">
        <p14:creationId xmlns:p14="http://schemas.microsoft.com/office/powerpoint/2010/main" val="156287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68E2-A4F8-2869-5C37-4C1FCE160F1E}"/>
              </a:ext>
            </a:extLst>
          </p:cNvPr>
          <p:cNvSpPr>
            <a:spLocks noGrp="1"/>
          </p:cNvSpPr>
          <p:nvPr>
            <p:ph type="title"/>
          </p:nvPr>
        </p:nvSpPr>
        <p:spPr>
          <a:xfrm>
            <a:off x="838200" y="365125"/>
            <a:ext cx="10515600" cy="922901"/>
          </a:xfrm>
        </p:spPr>
        <p:txBody>
          <a:bodyPr>
            <a:normAutofit fontScale="90000"/>
          </a:bodyPr>
          <a:lstStyle/>
          <a:p>
            <a:r>
              <a:rPr lang="en-US" b="1" i="0" dirty="0">
                <a:latin typeface="Arial Rounded MT Bold" panose="020F0704030504030204" pitchFamily="34" charset="0"/>
              </a:rPr>
              <a:t>Step 3: Compute Magnitude and Orientation</a:t>
            </a:r>
            <a:endParaRPr lang="en-IN" b="1" i="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B3F3772-C745-26F5-7BCA-1D08B09B1E1D}"/>
              </a:ext>
            </a:extLst>
          </p:cNvPr>
          <p:cNvSpPr>
            <a:spLocks noGrp="1"/>
          </p:cNvSpPr>
          <p:nvPr>
            <p:ph idx="1"/>
          </p:nvPr>
        </p:nvSpPr>
        <p:spPr>
          <a:xfrm>
            <a:off x="838200" y="1573161"/>
            <a:ext cx="10515600" cy="4599039"/>
          </a:xfrm>
        </p:spPr>
        <p:txBody>
          <a:bodyPr/>
          <a:lstStyle/>
          <a:p>
            <a:pPr>
              <a:buNone/>
            </a:pPr>
            <a:r>
              <a:rPr lang="en-US" sz="2400" b="1" dirty="0"/>
              <a:t>Compute Magnitude and Orientation</a:t>
            </a:r>
          </a:p>
          <a:p>
            <a:pPr>
              <a:buNone/>
            </a:pPr>
            <a:r>
              <a:rPr lang="en-US" sz="2400" b="1" dirty="0"/>
              <a:t>Objective:</a:t>
            </a:r>
            <a:r>
              <a:rPr lang="en-US" sz="2400" dirty="0"/>
              <a:t> Determine the strength and direction of edges.</a:t>
            </a:r>
          </a:p>
          <a:p>
            <a:pPr>
              <a:buNone/>
            </a:pPr>
            <a:r>
              <a:rPr lang="en-US" sz="2400" b="1" dirty="0"/>
              <a:t>For each pixel:</a:t>
            </a:r>
            <a:endParaRPr lang="en-US" sz="2400" dirty="0"/>
          </a:p>
          <a:p>
            <a:pPr>
              <a:buFont typeface="Arial" panose="020B0604020202020204" pitchFamily="34" charset="0"/>
              <a:buChar char="•"/>
            </a:pPr>
            <a:r>
              <a:rPr lang="en-US" sz="2400" b="1" dirty="0"/>
              <a:t>Magnitude</a:t>
            </a:r>
            <a:r>
              <a:rPr lang="en-US" sz="2400" dirty="0"/>
              <a:t> = √(Gx² + Gy²)</a:t>
            </a:r>
            <a:br>
              <a:rPr lang="en-US" sz="2400" dirty="0"/>
            </a:br>
            <a:r>
              <a:rPr lang="en-US" sz="2400" dirty="0"/>
              <a:t>  → Strength of the gradient</a:t>
            </a:r>
          </a:p>
          <a:p>
            <a:pPr>
              <a:buFont typeface="Arial" panose="020B0604020202020204" pitchFamily="34" charset="0"/>
              <a:buChar char="•"/>
            </a:pPr>
            <a:r>
              <a:rPr lang="en-US" sz="2400" b="1" dirty="0"/>
              <a:t>Orientation</a:t>
            </a:r>
            <a:r>
              <a:rPr lang="en-US" sz="2400" dirty="0"/>
              <a:t> = atan2(Gy, Gx) (in degrees, range: 0°–180°)</a:t>
            </a:r>
            <a:br>
              <a:rPr lang="en-US" sz="2400" dirty="0"/>
            </a:br>
            <a:r>
              <a:rPr lang="en-US" sz="2400" dirty="0"/>
              <a:t>  → Direction of the edge (unsigned angle)</a:t>
            </a:r>
          </a:p>
          <a:p>
            <a:r>
              <a:rPr lang="en-US" sz="2400" dirty="0"/>
              <a:t>✅ These values are the core inputs for building orientation histograms.</a:t>
            </a:r>
          </a:p>
          <a:p>
            <a:endParaRPr lang="en-IN" dirty="0"/>
          </a:p>
        </p:txBody>
      </p:sp>
      <mc:AlternateContent xmlns:mc="http://schemas.openxmlformats.org/markup-compatibility/2006">
        <mc:Choice xmlns:p14="http://schemas.microsoft.com/office/powerpoint/2010/main" Requires="p14">
          <p:contentPart p14:bwMode="auto" r:id="rId2">
            <p14:nvContentPartPr>
              <p14:cNvPr id="22" name="Ink 21">
                <a:extLst>
                  <a:ext uri="{FF2B5EF4-FFF2-40B4-BE49-F238E27FC236}">
                    <a16:creationId xmlns:a16="http://schemas.microsoft.com/office/drawing/2014/main" id="{ABE314DE-8D8B-8165-384F-3F390F38D5CE}"/>
                  </a:ext>
                </a:extLst>
              </p14:cNvPr>
              <p14:cNvContentPartPr/>
              <p14:nvPr/>
            </p14:nvContentPartPr>
            <p14:xfrm>
              <a:off x="5968057" y="3116748"/>
              <a:ext cx="961920" cy="133200"/>
            </p14:xfrm>
          </p:contentPart>
        </mc:Choice>
        <mc:Fallback>
          <p:pic>
            <p:nvPicPr>
              <p:cNvPr id="22" name="Ink 21">
                <a:extLst>
                  <a:ext uri="{FF2B5EF4-FFF2-40B4-BE49-F238E27FC236}">
                    <a16:creationId xmlns:a16="http://schemas.microsoft.com/office/drawing/2014/main" id="{ABE314DE-8D8B-8165-384F-3F390F38D5CE}"/>
                  </a:ext>
                </a:extLst>
              </p:cNvPr>
              <p:cNvPicPr/>
              <p:nvPr/>
            </p:nvPicPr>
            <p:blipFill>
              <a:blip r:embed="rId3"/>
              <a:stretch>
                <a:fillRect/>
              </a:stretch>
            </p:blipFill>
            <p:spPr>
              <a:xfrm>
                <a:off x="5961937" y="3110628"/>
                <a:ext cx="974160" cy="145440"/>
              </a:xfrm>
              <a:prstGeom prst="rect">
                <a:avLst/>
              </a:prstGeom>
            </p:spPr>
          </p:pic>
        </mc:Fallback>
      </mc:AlternateContent>
      <p:grpSp>
        <p:nvGrpSpPr>
          <p:cNvPr id="24" name="Group 23">
            <a:extLst>
              <a:ext uri="{FF2B5EF4-FFF2-40B4-BE49-F238E27FC236}">
                <a16:creationId xmlns:a16="http://schemas.microsoft.com/office/drawing/2014/main" id="{6DFAAB8A-26DC-4864-4974-8C7842C00786}"/>
              </a:ext>
            </a:extLst>
          </p:cNvPr>
          <p:cNvGrpSpPr/>
          <p:nvPr/>
        </p:nvGrpSpPr>
        <p:grpSpPr>
          <a:xfrm>
            <a:off x="7405177" y="2027028"/>
            <a:ext cx="3358080" cy="2044080"/>
            <a:chOff x="7405177" y="2027028"/>
            <a:chExt cx="3358080" cy="2044080"/>
          </a:xfrm>
        </p:grpSpPr>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9A5351F-02B7-2F35-BC9A-718DC3B20C46}"/>
                    </a:ext>
                  </a:extLst>
                </p14:cNvPr>
                <p14:cNvContentPartPr/>
                <p14:nvPr/>
              </p14:nvContentPartPr>
              <p14:xfrm>
                <a:off x="7639537" y="3107028"/>
                <a:ext cx="360" cy="360"/>
              </p14:xfrm>
            </p:contentPart>
          </mc:Choice>
          <mc:Fallback>
            <p:pic>
              <p:nvPicPr>
                <p:cNvPr id="7" name="Ink 6">
                  <a:extLst>
                    <a:ext uri="{FF2B5EF4-FFF2-40B4-BE49-F238E27FC236}">
                      <a16:creationId xmlns:a16="http://schemas.microsoft.com/office/drawing/2014/main" id="{69A5351F-02B7-2F35-BC9A-718DC3B20C46}"/>
                    </a:ext>
                  </a:extLst>
                </p:cNvPr>
                <p:cNvPicPr/>
                <p:nvPr/>
              </p:nvPicPr>
              <p:blipFill>
                <a:blip r:embed="rId5"/>
                <a:stretch>
                  <a:fillRect/>
                </a:stretch>
              </p:blipFill>
              <p:spPr>
                <a:xfrm>
                  <a:off x="7633417" y="310090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E472CEC9-454A-18D6-1D0F-7E98222BE25C}"/>
                    </a:ext>
                  </a:extLst>
                </p14:cNvPr>
                <p14:cNvContentPartPr/>
                <p14:nvPr/>
              </p14:nvContentPartPr>
              <p14:xfrm>
                <a:off x="7405177" y="2982828"/>
                <a:ext cx="548640" cy="1088280"/>
              </p14:xfrm>
            </p:contentPart>
          </mc:Choice>
          <mc:Fallback>
            <p:pic>
              <p:nvPicPr>
                <p:cNvPr id="15" name="Ink 14">
                  <a:extLst>
                    <a:ext uri="{FF2B5EF4-FFF2-40B4-BE49-F238E27FC236}">
                      <a16:creationId xmlns:a16="http://schemas.microsoft.com/office/drawing/2014/main" id="{E472CEC9-454A-18D6-1D0F-7E98222BE25C}"/>
                    </a:ext>
                  </a:extLst>
                </p:cNvPr>
                <p:cNvPicPr/>
                <p:nvPr/>
              </p:nvPicPr>
              <p:blipFill>
                <a:blip r:embed="rId7"/>
                <a:stretch>
                  <a:fillRect/>
                </a:stretch>
              </p:blipFill>
              <p:spPr>
                <a:xfrm>
                  <a:off x="7399057" y="2976708"/>
                  <a:ext cx="560880" cy="1100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9" name="Ink 18">
                  <a:extLst>
                    <a:ext uri="{FF2B5EF4-FFF2-40B4-BE49-F238E27FC236}">
                      <a16:creationId xmlns:a16="http://schemas.microsoft.com/office/drawing/2014/main" id="{EAE7B8A5-0DB9-FFA5-EDAF-D4FA965D81B3}"/>
                    </a:ext>
                  </a:extLst>
                </p14:cNvPr>
                <p14:cNvContentPartPr/>
                <p14:nvPr/>
              </p14:nvContentPartPr>
              <p14:xfrm>
                <a:off x="8396617" y="2448228"/>
                <a:ext cx="360" cy="360"/>
              </p14:xfrm>
            </p:contentPart>
          </mc:Choice>
          <mc:Fallback>
            <p:pic>
              <p:nvPicPr>
                <p:cNvPr id="19" name="Ink 18">
                  <a:extLst>
                    <a:ext uri="{FF2B5EF4-FFF2-40B4-BE49-F238E27FC236}">
                      <a16:creationId xmlns:a16="http://schemas.microsoft.com/office/drawing/2014/main" id="{EAE7B8A5-0DB9-FFA5-EDAF-D4FA965D81B3}"/>
                    </a:ext>
                  </a:extLst>
                </p:cNvPr>
                <p:cNvPicPr/>
                <p:nvPr/>
              </p:nvPicPr>
              <p:blipFill>
                <a:blip r:embed="rId5"/>
                <a:stretch>
                  <a:fillRect/>
                </a:stretch>
              </p:blipFill>
              <p:spPr>
                <a:xfrm>
                  <a:off x="8390497" y="244210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0" name="Ink 19">
                  <a:extLst>
                    <a:ext uri="{FF2B5EF4-FFF2-40B4-BE49-F238E27FC236}">
                      <a16:creationId xmlns:a16="http://schemas.microsoft.com/office/drawing/2014/main" id="{E5CFAA5B-032A-209E-636C-5CADDF116E37}"/>
                    </a:ext>
                  </a:extLst>
                </p14:cNvPr>
                <p14:cNvContentPartPr/>
                <p14:nvPr/>
              </p14:nvContentPartPr>
              <p14:xfrm>
                <a:off x="8524417" y="2027028"/>
                <a:ext cx="1711440" cy="1525680"/>
              </p14:xfrm>
            </p:contentPart>
          </mc:Choice>
          <mc:Fallback>
            <p:pic>
              <p:nvPicPr>
                <p:cNvPr id="20" name="Ink 19">
                  <a:extLst>
                    <a:ext uri="{FF2B5EF4-FFF2-40B4-BE49-F238E27FC236}">
                      <a16:creationId xmlns:a16="http://schemas.microsoft.com/office/drawing/2014/main" id="{E5CFAA5B-032A-209E-636C-5CADDF116E37}"/>
                    </a:ext>
                  </a:extLst>
                </p:cNvPr>
                <p:cNvPicPr/>
                <p:nvPr/>
              </p:nvPicPr>
              <p:blipFill>
                <a:blip r:embed="rId10"/>
                <a:stretch>
                  <a:fillRect/>
                </a:stretch>
              </p:blipFill>
              <p:spPr>
                <a:xfrm>
                  <a:off x="8518297" y="2020908"/>
                  <a:ext cx="1723680" cy="1537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0ABB8C59-7225-4691-8420-CD68E63B757B}"/>
                    </a:ext>
                  </a:extLst>
                </p14:cNvPr>
                <p14:cNvContentPartPr/>
                <p14:nvPr/>
              </p14:nvContentPartPr>
              <p14:xfrm>
                <a:off x="9143617" y="2250228"/>
                <a:ext cx="1619640" cy="1024560"/>
              </p14:xfrm>
            </p:contentPart>
          </mc:Choice>
          <mc:Fallback>
            <p:pic>
              <p:nvPicPr>
                <p:cNvPr id="23" name="Ink 22">
                  <a:extLst>
                    <a:ext uri="{FF2B5EF4-FFF2-40B4-BE49-F238E27FC236}">
                      <a16:creationId xmlns:a16="http://schemas.microsoft.com/office/drawing/2014/main" id="{0ABB8C59-7225-4691-8420-CD68E63B757B}"/>
                    </a:ext>
                  </a:extLst>
                </p:cNvPr>
                <p:cNvPicPr/>
                <p:nvPr/>
              </p:nvPicPr>
              <p:blipFill>
                <a:blip r:embed="rId12"/>
                <a:stretch>
                  <a:fillRect/>
                </a:stretch>
              </p:blipFill>
              <p:spPr>
                <a:xfrm>
                  <a:off x="9137497" y="2244108"/>
                  <a:ext cx="1631880" cy="1036800"/>
                </a:xfrm>
                <a:prstGeom prst="rect">
                  <a:avLst/>
                </a:prstGeom>
              </p:spPr>
            </p:pic>
          </mc:Fallback>
        </mc:AlternateContent>
      </p:grpSp>
      <p:grpSp>
        <p:nvGrpSpPr>
          <p:cNvPr id="27" name="Group 26">
            <a:extLst>
              <a:ext uri="{FF2B5EF4-FFF2-40B4-BE49-F238E27FC236}">
                <a16:creationId xmlns:a16="http://schemas.microsoft.com/office/drawing/2014/main" id="{66261EF2-62A6-4673-929E-57E1C01D7DD1}"/>
              </a:ext>
            </a:extLst>
          </p:cNvPr>
          <p:cNvGrpSpPr/>
          <p:nvPr/>
        </p:nvGrpSpPr>
        <p:grpSpPr>
          <a:xfrm>
            <a:off x="992857" y="3392148"/>
            <a:ext cx="5428080" cy="538200"/>
            <a:chOff x="992857" y="3392148"/>
            <a:chExt cx="5428080" cy="538200"/>
          </a:xfrm>
        </p:grpSpPr>
        <mc:AlternateContent xmlns:mc="http://schemas.openxmlformats.org/markup-compatibility/2006">
          <mc:Choice xmlns:p14="http://schemas.microsoft.com/office/powerpoint/2010/main" Requires="p14">
            <p:contentPart p14:bwMode="auto" r:id="rId13">
              <p14:nvContentPartPr>
                <p14:cNvPr id="25" name="Ink 24">
                  <a:extLst>
                    <a:ext uri="{FF2B5EF4-FFF2-40B4-BE49-F238E27FC236}">
                      <a16:creationId xmlns:a16="http://schemas.microsoft.com/office/drawing/2014/main" id="{89A2AD04-9EF7-9DAD-25D8-19D61B6890DD}"/>
                    </a:ext>
                  </a:extLst>
                </p14:cNvPr>
                <p14:cNvContentPartPr/>
                <p14:nvPr/>
              </p14:nvContentPartPr>
              <p14:xfrm>
                <a:off x="992857" y="3392148"/>
                <a:ext cx="1114560" cy="147960"/>
              </p14:xfrm>
            </p:contentPart>
          </mc:Choice>
          <mc:Fallback>
            <p:pic>
              <p:nvPicPr>
                <p:cNvPr id="25" name="Ink 24">
                  <a:extLst>
                    <a:ext uri="{FF2B5EF4-FFF2-40B4-BE49-F238E27FC236}">
                      <a16:creationId xmlns:a16="http://schemas.microsoft.com/office/drawing/2014/main" id="{89A2AD04-9EF7-9DAD-25D8-19D61B6890DD}"/>
                    </a:ext>
                  </a:extLst>
                </p:cNvPr>
                <p:cNvPicPr/>
                <p:nvPr/>
              </p:nvPicPr>
              <p:blipFill>
                <a:blip r:embed="rId14"/>
                <a:stretch>
                  <a:fillRect/>
                </a:stretch>
              </p:blipFill>
              <p:spPr>
                <a:xfrm>
                  <a:off x="986737" y="3386028"/>
                  <a:ext cx="11268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6" name="Ink 25">
                  <a:extLst>
                    <a:ext uri="{FF2B5EF4-FFF2-40B4-BE49-F238E27FC236}">
                      <a16:creationId xmlns:a16="http://schemas.microsoft.com/office/drawing/2014/main" id="{E7B61E4D-5F92-C8C7-4CB8-86E1E351F3BF}"/>
                    </a:ext>
                  </a:extLst>
                </p14:cNvPr>
                <p14:cNvContentPartPr/>
                <p14:nvPr/>
              </p14:nvContentPartPr>
              <p14:xfrm>
                <a:off x="2310457" y="3617868"/>
                <a:ext cx="4110480" cy="312480"/>
              </p14:xfrm>
            </p:contentPart>
          </mc:Choice>
          <mc:Fallback>
            <p:pic>
              <p:nvPicPr>
                <p:cNvPr id="26" name="Ink 25">
                  <a:extLst>
                    <a:ext uri="{FF2B5EF4-FFF2-40B4-BE49-F238E27FC236}">
                      <a16:creationId xmlns:a16="http://schemas.microsoft.com/office/drawing/2014/main" id="{E7B61E4D-5F92-C8C7-4CB8-86E1E351F3BF}"/>
                    </a:ext>
                  </a:extLst>
                </p:cNvPr>
                <p:cNvPicPr/>
                <p:nvPr/>
              </p:nvPicPr>
              <p:blipFill>
                <a:blip r:embed="rId16"/>
                <a:stretch>
                  <a:fillRect/>
                </a:stretch>
              </p:blipFill>
              <p:spPr>
                <a:xfrm>
                  <a:off x="2304337" y="3611748"/>
                  <a:ext cx="4122720" cy="324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28" name="Ink 27">
                <a:extLst>
                  <a:ext uri="{FF2B5EF4-FFF2-40B4-BE49-F238E27FC236}">
                    <a16:creationId xmlns:a16="http://schemas.microsoft.com/office/drawing/2014/main" id="{AB9C09D8-1CFB-F6FD-7D1C-4C8C255F9E1A}"/>
                  </a:ext>
                </a:extLst>
              </p14:cNvPr>
              <p14:cNvContentPartPr/>
              <p14:nvPr/>
            </p14:nvContentPartPr>
            <p14:xfrm>
              <a:off x="1050817" y="3864108"/>
              <a:ext cx="99720" cy="431280"/>
            </p14:xfrm>
          </p:contentPart>
        </mc:Choice>
        <mc:Fallback>
          <p:pic>
            <p:nvPicPr>
              <p:cNvPr id="28" name="Ink 27">
                <a:extLst>
                  <a:ext uri="{FF2B5EF4-FFF2-40B4-BE49-F238E27FC236}">
                    <a16:creationId xmlns:a16="http://schemas.microsoft.com/office/drawing/2014/main" id="{AB9C09D8-1CFB-F6FD-7D1C-4C8C255F9E1A}"/>
                  </a:ext>
                </a:extLst>
              </p:cNvPr>
              <p:cNvPicPr/>
              <p:nvPr/>
            </p:nvPicPr>
            <p:blipFill>
              <a:blip r:embed="rId18"/>
              <a:stretch>
                <a:fillRect/>
              </a:stretch>
            </p:blipFill>
            <p:spPr>
              <a:xfrm>
                <a:off x="1044697" y="3857988"/>
                <a:ext cx="111960" cy="443520"/>
              </a:xfrm>
              <a:prstGeom prst="rect">
                <a:avLst/>
              </a:prstGeom>
            </p:spPr>
          </p:pic>
        </mc:Fallback>
      </mc:AlternateContent>
      <p:grpSp>
        <p:nvGrpSpPr>
          <p:cNvPr id="42" name="Group 41">
            <a:extLst>
              <a:ext uri="{FF2B5EF4-FFF2-40B4-BE49-F238E27FC236}">
                <a16:creationId xmlns:a16="http://schemas.microsoft.com/office/drawing/2014/main" id="{EE9A5F56-3863-5162-3F3B-DD6FA4F0D717}"/>
              </a:ext>
            </a:extLst>
          </p:cNvPr>
          <p:cNvGrpSpPr/>
          <p:nvPr/>
        </p:nvGrpSpPr>
        <p:grpSpPr>
          <a:xfrm>
            <a:off x="3537697" y="5505910"/>
            <a:ext cx="4006800" cy="2109758"/>
            <a:chOff x="3537697" y="5505910"/>
            <a:chExt cx="4006800" cy="2109758"/>
          </a:xfrm>
        </p:grpSpPr>
        <mc:AlternateContent xmlns:mc="http://schemas.openxmlformats.org/markup-compatibility/2006">
          <mc:Choice xmlns:p14="http://schemas.microsoft.com/office/powerpoint/2010/main" Requires="p14">
            <p:contentPart p14:bwMode="auto" r:id="rId19">
              <p14:nvContentPartPr>
                <p14:cNvPr id="29" name="Ink 28">
                  <a:extLst>
                    <a:ext uri="{FF2B5EF4-FFF2-40B4-BE49-F238E27FC236}">
                      <a16:creationId xmlns:a16="http://schemas.microsoft.com/office/drawing/2014/main" id="{6E6CDF1C-0A97-285C-88A1-328648FD4431}"/>
                    </a:ext>
                  </a:extLst>
                </p14:cNvPr>
                <p14:cNvContentPartPr/>
                <p14:nvPr/>
              </p14:nvContentPartPr>
              <p14:xfrm>
                <a:off x="3537697" y="5810988"/>
                <a:ext cx="335520" cy="784440"/>
              </p14:xfrm>
            </p:contentPart>
          </mc:Choice>
          <mc:Fallback>
            <p:pic>
              <p:nvPicPr>
                <p:cNvPr id="29" name="Ink 28">
                  <a:extLst>
                    <a:ext uri="{FF2B5EF4-FFF2-40B4-BE49-F238E27FC236}">
                      <a16:creationId xmlns:a16="http://schemas.microsoft.com/office/drawing/2014/main" id="{6E6CDF1C-0A97-285C-88A1-328648FD4431}"/>
                    </a:ext>
                  </a:extLst>
                </p:cNvPr>
                <p:cNvPicPr/>
                <p:nvPr/>
              </p:nvPicPr>
              <p:blipFill>
                <a:blip r:embed="rId20"/>
                <a:stretch>
                  <a:fillRect/>
                </a:stretch>
              </p:blipFill>
              <p:spPr>
                <a:xfrm>
                  <a:off x="3531577" y="5804868"/>
                  <a:ext cx="347760" cy="7966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A4A452DD-04CA-08A0-D15E-B8F69CA089C3}"/>
                    </a:ext>
                  </a:extLst>
                </p14:cNvPr>
                <p14:cNvContentPartPr/>
                <p14:nvPr/>
              </p14:nvContentPartPr>
              <p14:xfrm>
                <a:off x="4081297" y="6040308"/>
                <a:ext cx="822240" cy="759960"/>
              </p14:xfrm>
            </p:contentPart>
          </mc:Choice>
          <mc:Fallback>
            <p:pic>
              <p:nvPicPr>
                <p:cNvPr id="30" name="Ink 29">
                  <a:extLst>
                    <a:ext uri="{FF2B5EF4-FFF2-40B4-BE49-F238E27FC236}">
                      <a16:creationId xmlns:a16="http://schemas.microsoft.com/office/drawing/2014/main" id="{A4A452DD-04CA-08A0-D15E-B8F69CA089C3}"/>
                    </a:ext>
                  </a:extLst>
                </p:cNvPr>
                <p:cNvPicPr/>
                <p:nvPr/>
              </p:nvPicPr>
              <p:blipFill>
                <a:blip r:embed="rId22"/>
                <a:stretch>
                  <a:fillRect/>
                </a:stretch>
              </p:blipFill>
              <p:spPr>
                <a:xfrm>
                  <a:off x="4075177" y="6034188"/>
                  <a:ext cx="834480" cy="772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D5A627C9-722C-A25E-C86C-56C736BDE925}"/>
                    </a:ext>
                  </a:extLst>
                </p14:cNvPr>
                <p14:cNvContentPartPr/>
                <p14:nvPr/>
              </p14:nvContentPartPr>
              <p14:xfrm>
                <a:off x="4385137" y="5839068"/>
                <a:ext cx="274320" cy="31320"/>
              </p14:xfrm>
            </p:contentPart>
          </mc:Choice>
          <mc:Fallback>
            <p:pic>
              <p:nvPicPr>
                <p:cNvPr id="31" name="Ink 30">
                  <a:extLst>
                    <a:ext uri="{FF2B5EF4-FFF2-40B4-BE49-F238E27FC236}">
                      <a16:creationId xmlns:a16="http://schemas.microsoft.com/office/drawing/2014/main" id="{D5A627C9-722C-A25E-C86C-56C736BDE925}"/>
                    </a:ext>
                  </a:extLst>
                </p:cNvPr>
                <p:cNvPicPr/>
                <p:nvPr/>
              </p:nvPicPr>
              <p:blipFill>
                <a:blip r:embed="rId24"/>
                <a:stretch>
                  <a:fillRect/>
                </a:stretch>
              </p:blipFill>
              <p:spPr>
                <a:xfrm>
                  <a:off x="4379017" y="5832948"/>
                  <a:ext cx="28656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3" name="Ink 32">
                  <a:extLst>
                    <a:ext uri="{FF2B5EF4-FFF2-40B4-BE49-F238E27FC236}">
                      <a16:creationId xmlns:a16="http://schemas.microsoft.com/office/drawing/2014/main" id="{AEF630BF-B232-7CAB-E2A3-78A357492FA6}"/>
                    </a:ext>
                  </a:extLst>
                </p14:cNvPr>
                <p14:cNvContentPartPr/>
                <p14:nvPr/>
              </p14:nvContentPartPr>
              <p14:xfrm>
                <a:off x="4837297" y="5830428"/>
                <a:ext cx="158040" cy="351720"/>
              </p14:xfrm>
            </p:contentPart>
          </mc:Choice>
          <mc:Fallback>
            <p:pic>
              <p:nvPicPr>
                <p:cNvPr id="33" name="Ink 32">
                  <a:extLst>
                    <a:ext uri="{FF2B5EF4-FFF2-40B4-BE49-F238E27FC236}">
                      <a16:creationId xmlns:a16="http://schemas.microsoft.com/office/drawing/2014/main" id="{AEF630BF-B232-7CAB-E2A3-78A357492FA6}"/>
                    </a:ext>
                  </a:extLst>
                </p:cNvPr>
                <p:cNvPicPr/>
                <p:nvPr/>
              </p:nvPicPr>
              <p:blipFill>
                <a:blip r:embed="rId26"/>
                <a:stretch>
                  <a:fillRect/>
                </a:stretch>
              </p:blipFill>
              <p:spPr>
                <a:xfrm>
                  <a:off x="4831177" y="5824308"/>
                  <a:ext cx="170280" cy="363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4" name="Ink 33">
                  <a:extLst>
                    <a:ext uri="{FF2B5EF4-FFF2-40B4-BE49-F238E27FC236}">
                      <a16:creationId xmlns:a16="http://schemas.microsoft.com/office/drawing/2014/main" id="{0122FEA7-B5C0-6BB2-F6D6-9226817FD5DF}"/>
                    </a:ext>
                  </a:extLst>
                </p14:cNvPr>
                <p14:cNvContentPartPr/>
                <p14:nvPr/>
              </p14:nvContentPartPr>
              <p14:xfrm>
                <a:off x="5067337" y="5722068"/>
                <a:ext cx="555480" cy="1893600"/>
              </p14:xfrm>
            </p:contentPart>
          </mc:Choice>
          <mc:Fallback>
            <p:pic>
              <p:nvPicPr>
                <p:cNvPr id="34" name="Ink 33">
                  <a:extLst>
                    <a:ext uri="{FF2B5EF4-FFF2-40B4-BE49-F238E27FC236}">
                      <a16:creationId xmlns:a16="http://schemas.microsoft.com/office/drawing/2014/main" id="{0122FEA7-B5C0-6BB2-F6D6-9226817FD5DF}"/>
                    </a:ext>
                  </a:extLst>
                </p:cNvPr>
                <p:cNvPicPr/>
                <p:nvPr/>
              </p:nvPicPr>
              <p:blipFill>
                <a:blip r:embed="rId28"/>
                <a:stretch>
                  <a:fillRect/>
                </a:stretch>
              </p:blipFill>
              <p:spPr>
                <a:xfrm>
                  <a:off x="5061217" y="5715948"/>
                  <a:ext cx="567720" cy="1905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5" name="Ink 34">
                  <a:extLst>
                    <a:ext uri="{FF2B5EF4-FFF2-40B4-BE49-F238E27FC236}">
                      <a16:creationId xmlns:a16="http://schemas.microsoft.com/office/drawing/2014/main" id="{FB5F4D04-E0B7-2BB8-D793-62B36FEC7E1F}"/>
                    </a:ext>
                  </a:extLst>
                </p14:cNvPr>
                <p14:cNvContentPartPr/>
                <p14:nvPr/>
              </p14:nvContentPartPr>
              <p14:xfrm>
                <a:off x="5614177" y="5761510"/>
                <a:ext cx="396000" cy="411120"/>
              </p14:xfrm>
            </p:contentPart>
          </mc:Choice>
          <mc:Fallback>
            <p:pic>
              <p:nvPicPr>
                <p:cNvPr id="35" name="Ink 34">
                  <a:extLst>
                    <a:ext uri="{FF2B5EF4-FFF2-40B4-BE49-F238E27FC236}">
                      <a16:creationId xmlns:a16="http://schemas.microsoft.com/office/drawing/2014/main" id="{FB5F4D04-E0B7-2BB8-D793-62B36FEC7E1F}"/>
                    </a:ext>
                  </a:extLst>
                </p:cNvPr>
                <p:cNvPicPr/>
                <p:nvPr/>
              </p:nvPicPr>
              <p:blipFill>
                <a:blip r:embed="rId30"/>
                <a:stretch>
                  <a:fillRect/>
                </a:stretch>
              </p:blipFill>
              <p:spPr>
                <a:xfrm>
                  <a:off x="5608057" y="5755390"/>
                  <a:ext cx="408240" cy="423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6" name="Ink 35">
                  <a:extLst>
                    <a:ext uri="{FF2B5EF4-FFF2-40B4-BE49-F238E27FC236}">
                      <a16:creationId xmlns:a16="http://schemas.microsoft.com/office/drawing/2014/main" id="{EAFE8303-0CA0-8E26-23D6-9959480EAFEC}"/>
                    </a:ext>
                  </a:extLst>
                </p14:cNvPr>
                <p14:cNvContentPartPr/>
                <p14:nvPr/>
              </p14:nvContentPartPr>
              <p14:xfrm>
                <a:off x="5898577" y="5830270"/>
                <a:ext cx="168120" cy="642600"/>
              </p14:xfrm>
            </p:contentPart>
          </mc:Choice>
          <mc:Fallback>
            <p:pic>
              <p:nvPicPr>
                <p:cNvPr id="36" name="Ink 35">
                  <a:extLst>
                    <a:ext uri="{FF2B5EF4-FFF2-40B4-BE49-F238E27FC236}">
                      <a16:creationId xmlns:a16="http://schemas.microsoft.com/office/drawing/2014/main" id="{EAFE8303-0CA0-8E26-23D6-9959480EAFEC}"/>
                    </a:ext>
                  </a:extLst>
                </p:cNvPr>
                <p:cNvPicPr/>
                <p:nvPr/>
              </p:nvPicPr>
              <p:blipFill>
                <a:blip r:embed="rId32"/>
                <a:stretch>
                  <a:fillRect/>
                </a:stretch>
              </p:blipFill>
              <p:spPr>
                <a:xfrm>
                  <a:off x="5892457" y="5824150"/>
                  <a:ext cx="180360" cy="654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8" name="Ink 37">
                  <a:extLst>
                    <a:ext uri="{FF2B5EF4-FFF2-40B4-BE49-F238E27FC236}">
                      <a16:creationId xmlns:a16="http://schemas.microsoft.com/office/drawing/2014/main" id="{825D8C64-183B-47B8-0380-9FB390015B68}"/>
                    </a:ext>
                  </a:extLst>
                </p14:cNvPr>
                <p14:cNvContentPartPr/>
                <p14:nvPr/>
              </p14:nvContentPartPr>
              <p14:xfrm>
                <a:off x="6213937" y="6243190"/>
                <a:ext cx="31320" cy="459720"/>
              </p14:xfrm>
            </p:contentPart>
          </mc:Choice>
          <mc:Fallback>
            <p:pic>
              <p:nvPicPr>
                <p:cNvPr id="38" name="Ink 37">
                  <a:extLst>
                    <a:ext uri="{FF2B5EF4-FFF2-40B4-BE49-F238E27FC236}">
                      <a16:creationId xmlns:a16="http://schemas.microsoft.com/office/drawing/2014/main" id="{825D8C64-183B-47B8-0380-9FB390015B68}"/>
                    </a:ext>
                  </a:extLst>
                </p:cNvPr>
                <p:cNvPicPr/>
                <p:nvPr/>
              </p:nvPicPr>
              <p:blipFill>
                <a:blip r:embed="rId34"/>
                <a:stretch>
                  <a:fillRect/>
                </a:stretch>
              </p:blipFill>
              <p:spPr>
                <a:xfrm>
                  <a:off x="6207817" y="6237070"/>
                  <a:ext cx="43560" cy="4719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 name="Ink 38">
                  <a:extLst>
                    <a:ext uri="{FF2B5EF4-FFF2-40B4-BE49-F238E27FC236}">
                      <a16:creationId xmlns:a16="http://schemas.microsoft.com/office/drawing/2014/main" id="{16BF27CB-BE8A-5070-E02C-E0686F9E451F}"/>
                    </a:ext>
                  </a:extLst>
                </p14:cNvPr>
                <p14:cNvContentPartPr/>
                <p14:nvPr/>
              </p14:nvContentPartPr>
              <p14:xfrm>
                <a:off x="6381337" y="5878510"/>
                <a:ext cx="1056960" cy="942120"/>
              </p14:xfrm>
            </p:contentPart>
          </mc:Choice>
          <mc:Fallback>
            <p:pic>
              <p:nvPicPr>
                <p:cNvPr id="39" name="Ink 38">
                  <a:extLst>
                    <a:ext uri="{FF2B5EF4-FFF2-40B4-BE49-F238E27FC236}">
                      <a16:creationId xmlns:a16="http://schemas.microsoft.com/office/drawing/2014/main" id="{16BF27CB-BE8A-5070-E02C-E0686F9E451F}"/>
                    </a:ext>
                  </a:extLst>
                </p:cNvPr>
                <p:cNvPicPr/>
                <p:nvPr/>
              </p:nvPicPr>
              <p:blipFill>
                <a:blip r:embed="rId36"/>
                <a:stretch>
                  <a:fillRect/>
                </a:stretch>
              </p:blipFill>
              <p:spPr>
                <a:xfrm>
                  <a:off x="6375217" y="5872390"/>
                  <a:ext cx="1069200" cy="954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1" name="Ink 40">
                  <a:extLst>
                    <a:ext uri="{FF2B5EF4-FFF2-40B4-BE49-F238E27FC236}">
                      <a16:creationId xmlns:a16="http://schemas.microsoft.com/office/drawing/2014/main" id="{7A2540DA-FF62-9DE6-902A-E8B84C0B9499}"/>
                    </a:ext>
                  </a:extLst>
                </p14:cNvPr>
                <p14:cNvContentPartPr/>
                <p14:nvPr/>
              </p14:nvContentPartPr>
              <p14:xfrm>
                <a:off x="7255777" y="5505910"/>
                <a:ext cx="288720" cy="1441440"/>
              </p14:xfrm>
            </p:contentPart>
          </mc:Choice>
          <mc:Fallback>
            <p:pic>
              <p:nvPicPr>
                <p:cNvPr id="41" name="Ink 40">
                  <a:extLst>
                    <a:ext uri="{FF2B5EF4-FFF2-40B4-BE49-F238E27FC236}">
                      <a16:creationId xmlns:a16="http://schemas.microsoft.com/office/drawing/2014/main" id="{7A2540DA-FF62-9DE6-902A-E8B84C0B9499}"/>
                    </a:ext>
                  </a:extLst>
                </p:cNvPr>
                <p:cNvPicPr/>
                <p:nvPr/>
              </p:nvPicPr>
              <p:blipFill>
                <a:blip r:embed="rId38"/>
                <a:stretch>
                  <a:fillRect/>
                </a:stretch>
              </p:blipFill>
              <p:spPr>
                <a:xfrm>
                  <a:off x="7249657" y="5499790"/>
                  <a:ext cx="300960" cy="1453680"/>
                </a:xfrm>
                <a:prstGeom prst="rect">
                  <a:avLst/>
                </a:prstGeom>
              </p:spPr>
            </p:pic>
          </mc:Fallback>
        </mc:AlternateContent>
      </p:grpSp>
    </p:spTree>
    <p:extLst>
      <p:ext uri="{BB962C8B-B14F-4D97-AF65-F5344CB8AC3E}">
        <p14:creationId xmlns:p14="http://schemas.microsoft.com/office/powerpoint/2010/main" val="299541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1A10-0147-0842-B36C-D78BACFE0BD5}"/>
              </a:ext>
            </a:extLst>
          </p:cNvPr>
          <p:cNvSpPr>
            <a:spLocks noGrp="1"/>
          </p:cNvSpPr>
          <p:nvPr>
            <p:ph type="title"/>
          </p:nvPr>
        </p:nvSpPr>
        <p:spPr>
          <a:xfrm>
            <a:off x="838200" y="365125"/>
            <a:ext cx="10515600" cy="991727"/>
          </a:xfrm>
        </p:spPr>
        <p:txBody>
          <a:bodyPr>
            <a:normAutofit fontScale="90000"/>
          </a:bodyPr>
          <a:lstStyle/>
          <a:p>
            <a:br>
              <a:rPr lang="en-US" sz="4000" i="1" dirty="0"/>
            </a:br>
            <a:r>
              <a:rPr lang="en-US" sz="4000" b="1" i="0" dirty="0">
                <a:latin typeface="Arial Rounded MT Bold" panose="020F0704030504030204" pitchFamily="34" charset="0"/>
              </a:rPr>
              <a:t>Step 4: Calculate Histogram of Gradients in 8×8 cells</a:t>
            </a:r>
            <a:br>
              <a:rPr lang="en-US" sz="4000" b="1" i="0" dirty="0"/>
            </a:br>
            <a:endParaRPr lang="en-IN" b="1" i="0" dirty="0"/>
          </a:p>
        </p:txBody>
      </p:sp>
      <p:sp>
        <p:nvSpPr>
          <p:cNvPr id="4" name="Rectangle 1">
            <a:extLst>
              <a:ext uri="{FF2B5EF4-FFF2-40B4-BE49-F238E27FC236}">
                <a16:creationId xmlns:a16="http://schemas.microsoft.com/office/drawing/2014/main" id="{7A3B1BB7-ECBE-9FBF-BCF9-A2E70743E253}"/>
              </a:ext>
            </a:extLst>
          </p:cNvPr>
          <p:cNvSpPr>
            <a:spLocks noGrp="1" noChangeArrowheads="1"/>
          </p:cNvSpPr>
          <p:nvPr>
            <p:ph idx="1"/>
          </p:nvPr>
        </p:nvSpPr>
        <p:spPr bwMode="auto">
          <a:xfrm>
            <a:off x="838200" y="1842561"/>
            <a:ext cx="1037057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For a 64×128 image:</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(64 ÷ 8) × (128 ÷ 8) = 8 × 16 = </a:t>
            </a:r>
            <a:r>
              <a:rPr kumimoji="0" lang="en-US" altLang="en-US" sz="2400" b="1" i="0" u="none" strike="noStrike" cap="none" normalizeH="0" baseline="0" dirty="0">
                <a:ln>
                  <a:noFill/>
                </a:ln>
                <a:solidFill>
                  <a:schemeClr val="tx1"/>
                </a:solidFill>
                <a:effectLst/>
              </a:rPr>
              <a:t>128 cells</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Each </a:t>
            </a:r>
            <a:r>
              <a:rPr kumimoji="0" lang="en-US" altLang="en-US" sz="2400" b="1" i="0" u="none" strike="noStrike" cap="none" normalizeH="0" baseline="0" dirty="0">
                <a:ln>
                  <a:noFill/>
                </a:ln>
                <a:solidFill>
                  <a:schemeClr val="tx1"/>
                </a:solidFill>
                <a:effectLst/>
              </a:rPr>
              <a:t>8×8 cell</a:t>
            </a:r>
            <a:r>
              <a:rPr kumimoji="0" lang="en-US" altLang="en-US" sz="2400" b="0" i="0" u="none" strike="noStrike" cap="none" normalizeH="0" baseline="0" dirty="0">
                <a:ln>
                  <a:noFill/>
                </a:ln>
                <a:solidFill>
                  <a:schemeClr val="tx1"/>
                </a:solidFill>
                <a:effectLst/>
              </a:rPr>
              <a:t> contains 64 pixels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Each pixel has a gradient </a:t>
            </a:r>
            <a:r>
              <a:rPr kumimoji="0" lang="en-US" altLang="en-US" sz="2400" b="1" i="0" u="none" strike="noStrike" cap="none" normalizeH="0" baseline="0" dirty="0">
                <a:ln>
                  <a:noFill/>
                </a:ln>
                <a:solidFill>
                  <a:schemeClr val="tx1"/>
                </a:solidFill>
                <a:effectLst/>
              </a:rPr>
              <a:t>magnitude</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orientation</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Build a </a:t>
            </a:r>
            <a:r>
              <a:rPr kumimoji="0" lang="en-US" altLang="en-US" sz="2400" b="1" i="0" u="none" strike="noStrike" cap="none" normalizeH="0" baseline="0" dirty="0">
                <a:ln>
                  <a:noFill/>
                </a:ln>
                <a:solidFill>
                  <a:schemeClr val="tx1"/>
                </a:solidFill>
                <a:effectLst/>
              </a:rPr>
              <a:t>histogram of gradients</a:t>
            </a:r>
            <a:r>
              <a:rPr kumimoji="0" lang="en-US" altLang="en-US" sz="2400" b="0" i="0" u="none" strike="noStrike" cap="none" normalizeH="0" baseline="0" dirty="0">
                <a:ln>
                  <a:noFill/>
                </a:ln>
                <a:solidFill>
                  <a:schemeClr val="tx1"/>
                </a:solidFill>
                <a:effectLst/>
              </a:rPr>
              <a:t> for each cell:</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rPr>
              <a:t>9 orientation bins</a:t>
            </a:r>
            <a:r>
              <a:rPr kumimoji="0" lang="en-US" altLang="en-US" sz="2400" b="0" i="0" u="none" strike="noStrike" cap="none" normalizeH="0" baseline="0" dirty="0">
                <a:ln>
                  <a:noFill/>
                </a:ln>
                <a:solidFill>
                  <a:schemeClr val="tx1"/>
                </a:solidFill>
                <a:effectLst/>
              </a:rPr>
              <a:t> (0° to 180°, with 20° intervals)</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Each pixel "votes" for a bin based on its </a:t>
            </a:r>
            <a:r>
              <a:rPr kumimoji="0" lang="en-US" altLang="en-US" sz="2400" b="1" i="0" u="none" strike="noStrike" cap="none" normalizeH="0" baseline="0" dirty="0">
                <a:ln>
                  <a:noFill/>
                </a:ln>
                <a:solidFill>
                  <a:schemeClr val="tx1"/>
                </a:solidFill>
                <a:effectLst/>
              </a:rPr>
              <a:t>orientation</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The vote's strength = pixel’s </a:t>
            </a:r>
            <a:r>
              <a:rPr kumimoji="0" lang="en-US" altLang="en-US" sz="2400" b="1" i="0" u="none" strike="noStrike" cap="none" normalizeH="0" baseline="0" dirty="0">
                <a:ln>
                  <a:noFill/>
                </a:ln>
                <a:solidFill>
                  <a:schemeClr val="tx1"/>
                </a:solidFill>
                <a:effectLst/>
              </a:rPr>
              <a:t>gradient magnitude</a:t>
            </a:r>
            <a:br>
              <a:rPr kumimoji="0" lang="en-US" altLang="en-US" sz="2400" b="0" i="0" u="none" strike="noStrike" cap="none" normalizeH="0" baseline="0" dirty="0">
                <a:ln>
                  <a:noFill/>
                </a:ln>
                <a:solidFill>
                  <a:schemeClr val="tx1"/>
                </a:solidFill>
                <a:effectLst/>
              </a:rPr>
            </a:br>
            <a:r>
              <a:rPr kumimoji="0" lang="en-US" altLang="en-US" sz="2400" b="0" i="0" u="none" strike="noStrike" cap="none" normalizeH="0" baseline="0" dirty="0">
                <a:ln>
                  <a:noFill/>
                </a:ln>
                <a:solidFill>
                  <a:schemeClr val="tx1"/>
                </a:solidFill>
                <a:effectLst/>
              </a:rPr>
              <a:t>→ If orientation lies between bins, vote is </a:t>
            </a:r>
            <a:r>
              <a:rPr kumimoji="0" lang="en-US" altLang="en-US" sz="2400" b="1" i="0" u="none" strike="noStrike" cap="none" normalizeH="0" baseline="0" dirty="0">
                <a:ln>
                  <a:noFill/>
                </a:ln>
                <a:solidFill>
                  <a:schemeClr val="tx1"/>
                </a:solidFill>
                <a:effectLst/>
              </a:rPr>
              <a:t>split proportionally</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Result: A local descriptor of edge directions in each cell</a:t>
            </a:r>
          </a:p>
        </p:txBody>
      </p:sp>
      <mc:AlternateContent xmlns:mc="http://schemas.openxmlformats.org/markup-compatibility/2006">
        <mc:Choice xmlns:p14="http://schemas.microsoft.com/office/powerpoint/2010/main" Requires="p14">
          <p:contentPart p14:bwMode="auto" r:id="rId2">
            <p14:nvContentPartPr>
              <p14:cNvPr id="32" name="Ink 31">
                <a:extLst>
                  <a:ext uri="{FF2B5EF4-FFF2-40B4-BE49-F238E27FC236}">
                    <a16:creationId xmlns:a16="http://schemas.microsoft.com/office/drawing/2014/main" id="{8B425506-A72C-19A5-6CA2-65C4F53179F2}"/>
                  </a:ext>
                </a:extLst>
              </p14:cNvPr>
              <p14:cNvContentPartPr/>
              <p14:nvPr/>
            </p14:nvContentPartPr>
            <p14:xfrm>
              <a:off x="10097617" y="3813348"/>
              <a:ext cx="315000" cy="80280"/>
            </p14:xfrm>
          </p:contentPart>
        </mc:Choice>
        <mc:Fallback>
          <p:pic>
            <p:nvPicPr>
              <p:cNvPr id="32" name="Ink 31">
                <a:extLst>
                  <a:ext uri="{FF2B5EF4-FFF2-40B4-BE49-F238E27FC236}">
                    <a16:creationId xmlns:a16="http://schemas.microsoft.com/office/drawing/2014/main" id="{8B425506-A72C-19A5-6CA2-65C4F53179F2}"/>
                  </a:ext>
                </a:extLst>
              </p:cNvPr>
              <p:cNvPicPr/>
              <p:nvPr/>
            </p:nvPicPr>
            <p:blipFill>
              <a:blip r:embed="rId3"/>
              <a:stretch>
                <a:fillRect/>
              </a:stretch>
            </p:blipFill>
            <p:spPr>
              <a:xfrm>
                <a:off x="10091497" y="3807228"/>
                <a:ext cx="327240" cy="92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4" name="Ink 33">
                <a:extLst>
                  <a:ext uri="{FF2B5EF4-FFF2-40B4-BE49-F238E27FC236}">
                    <a16:creationId xmlns:a16="http://schemas.microsoft.com/office/drawing/2014/main" id="{93133464-88B6-8EAA-DE7C-23E3C1A5C51E}"/>
                  </a:ext>
                </a:extLst>
              </p14:cNvPr>
              <p14:cNvContentPartPr/>
              <p14:nvPr/>
            </p14:nvContentPartPr>
            <p14:xfrm>
              <a:off x="2054857" y="2805708"/>
              <a:ext cx="1541160" cy="193320"/>
            </p14:xfrm>
          </p:contentPart>
        </mc:Choice>
        <mc:Fallback>
          <p:pic>
            <p:nvPicPr>
              <p:cNvPr id="34" name="Ink 33">
                <a:extLst>
                  <a:ext uri="{FF2B5EF4-FFF2-40B4-BE49-F238E27FC236}">
                    <a16:creationId xmlns:a16="http://schemas.microsoft.com/office/drawing/2014/main" id="{93133464-88B6-8EAA-DE7C-23E3C1A5C51E}"/>
                  </a:ext>
                </a:extLst>
              </p:cNvPr>
              <p:cNvPicPr/>
              <p:nvPr/>
            </p:nvPicPr>
            <p:blipFill>
              <a:blip r:embed="rId5"/>
              <a:stretch>
                <a:fillRect/>
              </a:stretch>
            </p:blipFill>
            <p:spPr>
              <a:xfrm>
                <a:off x="2048737" y="2799588"/>
                <a:ext cx="155340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5" name="Ink 34">
                <a:extLst>
                  <a:ext uri="{FF2B5EF4-FFF2-40B4-BE49-F238E27FC236}">
                    <a16:creationId xmlns:a16="http://schemas.microsoft.com/office/drawing/2014/main" id="{63F24263-1621-4A4A-A2C5-5F1B33D372F0}"/>
                  </a:ext>
                </a:extLst>
              </p14:cNvPr>
              <p14:cNvContentPartPr/>
              <p14:nvPr/>
            </p14:nvContentPartPr>
            <p14:xfrm>
              <a:off x="5997577" y="2635068"/>
              <a:ext cx="924120" cy="101520"/>
            </p14:xfrm>
          </p:contentPart>
        </mc:Choice>
        <mc:Fallback>
          <p:pic>
            <p:nvPicPr>
              <p:cNvPr id="35" name="Ink 34">
                <a:extLst>
                  <a:ext uri="{FF2B5EF4-FFF2-40B4-BE49-F238E27FC236}">
                    <a16:creationId xmlns:a16="http://schemas.microsoft.com/office/drawing/2014/main" id="{63F24263-1621-4A4A-A2C5-5F1B33D372F0}"/>
                  </a:ext>
                </a:extLst>
              </p:cNvPr>
              <p:cNvPicPr/>
              <p:nvPr/>
            </p:nvPicPr>
            <p:blipFill>
              <a:blip r:embed="rId7"/>
              <a:stretch>
                <a:fillRect/>
              </a:stretch>
            </p:blipFill>
            <p:spPr>
              <a:xfrm>
                <a:off x="5991457" y="2628948"/>
                <a:ext cx="936360" cy="113760"/>
              </a:xfrm>
              <a:prstGeom prst="rect">
                <a:avLst/>
              </a:prstGeom>
            </p:spPr>
          </p:pic>
        </mc:Fallback>
      </mc:AlternateContent>
      <p:grpSp>
        <p:nvGrpSpPr>
          <p:cNvPr id="38" name="Group 37">
            <a:extLst>
              <a:ext uri="{FF2B5EF4-FFF2-40B4-BE49-F238E27FC236}">
                <a16:creationId xmlns:a16="http://schemas.microsoft.com/office/drawing/2014/main" id="{2D7046B8-B1C5-147E-8251-B672E5AE1B73}"/>
              </a:ext>
            </a:extLst>
          </p:cNvPr>
          <p:cNvGrpSpPr/>
          <p:nvPr/>
        </p:nvGrpSpPr>
        <p:grpSpPr>
          <a:xfrm>
            <a:off x="992857" y="835428"/>
            <a:ext cx="11033640" cy="4447080"/>
            <a:chOff x="992857" y="835428"/>
            <a:chExt cx="11033640" cy="4447080"/>
          </a:xfrm>
        </p:grpSpPr>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A54E59F8-4AE7-7CC5-2E94-1D505C167A34}"/>
                    </a:ext>
                  </a:extLst>
                </p14:cNvPr>
                <p14:cNvContentPartPr/>
                <p14:nvPr/>
              </p14:nvContentPartPr>
              <p14:xfrm>
                <a:off x="2880697" y="835428"/>
                <a:ext cx="6095520" cy="92520"/>
              </p14:xfrm>
            </p:contentPart>
          </mc:Choice>
          <mc:Fallback>
            <p:pic>
              <p:nvPicPr>
                <p:cNvPr id="6" name="Ink 5">
                  <a:extLst>
                    <a:ext uri="{FF2B5EF4-FFF2-40B4-BE49-F238E27FC236}">
                      <a16:creationId xmlns:a16="http://schemas.microsoft.com/office/drawing/2014/main" id="{A54E59F8-4AE7-7CC5-2E94-1D505C167A34}"/>
                    </a:ext>
                  </a:extLst>
                </p:cNvPr>
                <p:cNvPicPr/>
                <p:nvPr/>
              </p:nvPicPr>
              <p:blipFill>
                <a:blip r:embed="rId9"/>
                <a:stretch>
                  <a:fillRect/>
                </a:stretch>
              </p:blipFill>
              <p:spPr>
                <a:xfrm>
                  <a:off x="2874577" y="829308"/>
                  <a:ext cx="61077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661B83A0-FF0C-E4AA-A52B-87318D884545}"/>
                    </a:ext>
                  </a:extLst>
                </p14:cNvPr>
                <p14:cNvContentPartPr/>
                <p14:nvPr/>
              </p14:nvContentPartPr>
              <p14:xfrm>
                <a:off x="992857" y="1219188"/>
                <a:ext cx="2691720" cy="137880"/>
              </p14:xfrm>
            </p:contentPart>
          </mc:Choice>
          <mc:Fallback>
            <p:pic>
              <p:nvPicPr>
                <p:cNvPr id="8" name="Ink 7">
                  <a:extLst>
                    <a:ext uri="{FF2B5EF4-FFF2-40B4-BE49-F238E27FC236}">
                      <a16:creationId xmlns:a16="http://schemas.microsoft.com/office/drawing/2014/main" id="{661B83A0-FF0C-E4AA-A52B-87318D884545}"/>
                    </a:ext>
                  </a:extLst>
                </p:cNvPr>
                <p:cNvPicPr/>
                <p:nvPr/>
              </p:nvPicPr>
              <p:blipFill>
                <a:blip r:embed="rId11"/>
                <a:stretch>
                  <a:fillRect/>
                </a:stretch>
              </p:blipFill>
              <p:spPr>
                <a:xfrm>
                  <a:off x="986737" y="1213068"/>
                  <a:ext cx="270396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BE0BE0B8-0685-5B0D-BF72-D9F6EB335025}"/>
                    </a:ext>
                  </a:extLst>
                </p14:cNvPr>
                <p14:cNvContentPartPr/>
                <p14:nvPr/>
              </p14:nvContentPartPr>
              <p14:xfrm>
                <a:off x="5171737" y="1066908"/>
                <a:ext cx="1876320" cy="1691640"/>
              </p14:xfrm>
            </p:contentPart>
          </mc:Choice>
          <mc:Fallback>
            <p:pic>
              <p:nvPicPr>
                <p:cNvPr id="10" name="Ink 9">
                  <a:extLst>
                    <a:ext uri="{FF2B5EF4-FFF2-40B4-BE49-F238E27FC236}">
                      <a16:creationId xmlns:a16="http://schemas.microsoft.com/office/drawing/2014/main" id="{BE0BE0B8-0685-5B0D-BF72-D9F6EB335025}"/>
                    </a:ext>
                  </a:extLst>
                </p:cNvPr>
                <p:cNvPicPr/>
                <p:nvPr/>
              </p:nvPicPr>
              <p:blipFill>
                <a:blip r:embed="rId13"/>
                <a:stretch>
                  <a:fillRect/>
                </a:stretch>
              </p:blipFill>
              <p:spPr>
                <a:xfrm>
                  <a:off x="5165617" y="1060788"/>
                  <a:ext cx="1888560" cy="1703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 name="Ink 16">
                  <a:extLst>
                    <a:ext uri="{FF2B5EF4-FFF2-40B4-BE49-F238E27FC236}">
                      <a16:creationId xmlns:a16="http://schemas.microsoft.com/office/drawing/2014/main" id="{D597009A-E9D3-4754-54C9-F4FC1F826F67}"/>
                    </a:ext>
                  </a:extLst>
                </p14:cNvPr>
                <p14:cNvContentPartPr/>
                <p14:nvPr/>
              </p14:nvContentPartPr>
              <p14:xfrm>
                <a:off x="5869777" y="867828"/>
                <a:ext cx="628920" cy="830520"/>
              </p14:xfrm>
            </p:contentPart>
          </mc:Choice>
          <mc:Fallback>
            <p:pic>
              <p:nvPicPr>
                <p:cNvPr id="17" name="Ink 16">
                  <a:extLst>
                    <a:ext uri="{FF2B5EF4-FFF2-40B4-BE49-F238E27FC236}">
                      <a16:creationId xmlns:a16="http://schemas.microsoft.com/office/drawing/2014/main" id="{D597009A-E9D3-4754-54C9-F4FC1F826F67}"/>
                    </a:ext>
                  </a:extLst>
                </p:cNvPr>
                <p:cNvPicPr/>
                <p:nvPr/>
              </p:nvPicPr>
              <p:blipFill>
                <a:blip r:embed="rId15"/>
                <a:stretch>
                  <a:fillRect/>
                </a:stretch>
              </p:blipFill>
              <p:spPr>
                <a:xfrm>
                  <a:off x="5863657" y="861708"/>
                  <a:ext cx="641160" cy="842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k 17">
                  <a:extLst>
                    <a:ext uri="{FF2B5EF4-FFF2-40B4-BE49-F238E27FC236}">
                      <a16:creationId xmlns:a16="http://schemas.microsoft.com/office/drawing/2014/main" id="{CA02D63D-E0F4-4A58-83F0-5202F323420A}"/>
                    </a:ext>
                  </a:extLst>
                </p14:cNvPr>
                <p14:cNvContentPartPr/>
                <p14:nvPr/>
              </p14:nvContentPartPr>
              <p14:xfrm>
                <a:off x="5978137" y="1323588"/>
                <a:ext cx="542520" cy="566640"/>
              </p14:xfrm>
            </p:contentPart>
          </mc:Choice>
          <mc:Fallback>
            <p:pic>
              <p:nvPicPr>
                <p:cNvPr id="18" name="Ink 17">
                  <a:extLst>
                    <a:ext uri="{FF2B5EF4-FFF2-40B4-BE49-F238E27FC236}">
                      <a16:creationId xmlns:a16="http://schemas.microsoft.com/office/drawing/2014/main" id="{CA02D63D-E0F4-4A58-83F0-5202F323420A}"/>
                    </a:ext>
                  </a:extLst>
                </p:cNvPr>
                <p:cNvPicPr/>
                <p:nvPr/>
              </p:nvPicPr>
              <p:blipFill>
                <a:blip r:embed="rId17"/>
                <a:stretch>
                  <a:fillRect/>
                </a:stretch>
              </p:blipFill>
              <p:spPr>
                <a:xfrm>
                  <a:off x="5972017" y="1317468"/>
                  <a:ext cx="554760" cy="578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0" name="Ink 19">
                  <a:extLst>
                    <a:ext uri="{FF2B5EF4-FFF2-40B4-BE49-F238E27FC236}">
                      <a16:creationId xmlns:a16="http://schemas.microsoft.com/office/drawing/2014/main" id="{79C03B64-A801-3CB1-4A4F-30C7080E0D4A}"/>
                    </a:ext>
                  </a:extLst>
                </p14:cNvPr>
                <p14:cNvContentPartPr/>
                <p14:nvPr/>
              </p14:nvContentPartPr>
              <p14:xfrm>
                <a:off x="8258377" y="1093188"/>
                <a:ext cx="3060360" cy="2956320"/>
              </p14:xfrm>
            </p:contentPart>
          </mc:Choice>
          <mc:Fallback>
            <p:pic>
              <p:nvPicPr>
                <p:cNvPr id="20" name="Ink 19">
                  <a:extLst>
                    <a:ext uri="{FF2B5EF4-FFF2-40B4-BE49-F238E27FC236}">
                      <a16:creationId xmlns:a16="http://schemas.microsoft.com/office/drawing/2014/main" id="{79C03B64-A801-3CB1-4A4F-30C7080E0D4A}"/>
                    </a:ext>
                  </a:extLst>
                </p:cNvPr>
                <p:cNvPicPr/>
                <p:nvPr/>
              </p:nvPicPr>
              <p:blipFill>
                <a:blip r:embed="rId19"/>
                <a:stretch>
                  <a:fillRect/>
                </a:stretch>
              </p:blipFill>
              <p:spPr>
                <a:xfrm>
                  <a:off x="8252257" y="1087068"/>
                  <a:ext cx="3072600" cy="2968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Ink 21">
                  <a:extLst>
                    <a:ext uri="{FF2B5EF4-FFF2-40B4-BE49-F238E27FC236}">
                      <a16:creationId xmlns:a16="http://schemas.microsoft.com/office/drawing/2014/main" id="{2CFB5405-3F28-A61D-039D-250CC817525D}"/>
                    </a:ext>
                  </a:extLst>
                </p14:cNvPr>
                <p14:cNvContentPartPr/>
                <p14:nvPr/>
              </p14:nvContentPartPr>
              <p14:xfrm>
                <a:off x="9487777" y="3240588"/>
                <a:ext cx="2239560" cy="437040"/>
              </p14:xfrm>
            </p:contentPart>
          </mc:Choice>
          <mc:Fallback>
            <p:pic>
              <p:nvPicPr>
                <p:cNvPr id="22" name="Ink 21">
                  <a:extLst>
                    <a:ext uri="{FF2B5EF4-FFF2-40B4-BE49-F238E27FC236}">
                      <a16:creationId xmlns:a16="http://schemas.microsoft.com/office/drawing/2014/main" id="{2CFB5405-3F28-A61D-039D-250CC817525D}"/>
                    </a:ext>
                  </a:extLst>
                </p:cNvPr>
                <p:cNvPicPr/>
                <p:nvPr/>
              </p:nvPicPr>
              <p:blipFill>
                <a:blip r:embed="rId21"/>
                <a:stretch>
                  <a:fillRect/>
                </a:stretch>
              </p:blipFill>
              <p:spPr>
                <a:xfrm>
                  <a:off x="9481657" y="3234468"/>
                  <a:ext cx="225180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4" name="Ink 23">
                  <a:extLst>
                    <a:ext uri="{FF2B5EF4-FFF2-40B4-BE49-F238E27FC236}">
                      <a16:creationId xmlns:a16="http://schemas.microsoft.com/office/drawing/2014/main" id="{01023E6C-9043-4E42-62D2-B42843FE3285}"/>
                    </a:ext>
                  </a:extLst>
                </p14:cNvPr>
                <p14:cNvContentPartPr/>
                <p14:nvPr/>
              </p14:nvContentPartPr>
              <p14:xfrm>
                <a:off x="9370057" y="3300708"/>
                <a:ext cx="2656440" cy="1981800"/>
              </p14:xfrm>
            </p:contentPart>
          </mc:Choice>
          <mc:Fallback>
            <p:pic>
              <p:nvPicPr>
                <p:cNvPr id="24" name="Ink 23">
                  <a:extLst>
                    <a:ext uri="{FF2B5EF4-FFF2-40B4-BE49-F238E27FC236}">
                      <a16:creationId xmlns:a16="http://schemas.microsoft.com/office/drawing/2014/main" id="{01023E6C-9043-4E42-62D2-B42843FE3285}"/>
                    </a:ext>
                  </a:extLst>
                </p:cNvPr>
                <p:cNvPicPr/>
                <p:nvPr/>
              </p:nvPicPr>
              <p:blipFill>
                <a:blip r:embed="rId23"/>
                <a:stretch>
                  <a:fillRect/>
                </a:stretch>
              </p:blipFill>
              <p:spPr>
                <a:xfrm>
                  <a:off x="9363937" y="3294588"/>
                  <a:ext cx="2668680" cy="1994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21178C32-95F4-E9F1-1140-50D8E7665BB3}"/>
                    </a:ext>
                  </a:extLst>
                </p14:cNvPr>
                <p14:cNvContentPartPr/>
                <p14:nvPr/>
              </p14:nvContentPartPr>
              <p14:xfrm>
                <a:off x="9763177" y="3835668"/>
                <a:ext cx="527400" cy="156600"/>
              </p14:xfrm>
            </p:contentPart>
          </mc:Choice>
          <mc:Fallback>
            <p:pic>
              <p:nvPicPr>
                <p:cNvPr id="26" name="Ink 25">
                  <a:extLst>
                    <a:ext uri="{FF2B5EF4-FFF2-40B4-BE49-F238E27FC236}">
                      <a16:creationId xmlns:a16="http://schemas.microsoft.com/office/drawing/2014/main" id="{21178C32-95F4-E9F1-1140-50D8E7665BB3}"/>
                    </a:ext>
                  </a:extLst>
                </p:cNvPr>
                <p:cNvPicPr/>
                <p:nvPr/>
              </p:nvPicPr>
              <p:blipFill>
                <a:blip r:embed="rId25"/>
                <a:stretch>
                  <a:fillRect/>
                </a:stretch>
              </p:blipFill>
              <p:spPr>
                <a:xfrm>
                  <a:off x="9757057" y="3829548"/>
                  <a:ext cx="53964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8" name="Ink 27">
                  <a:extLst>
                    <a:ext uri="{FF2B5EF4-FFF2-40B4-BE49-F238E27FC236}">
                      <a16:creationId xmlns:a16="http://schemas.microsoft.com/office/drawing/2014/main" id="{297BB045-5840-DE5D-BA42-CF9247F7D70C}"/>
                    </a:ext>
                  </a:extLst>
                </p14:cNvPr>
                <p14:cNvContentPartPr/>
                <p14:nvPr/>
              </p14:nvContentPartPr>
              <p14:xfrm>
                <a:off x="10599097" y="3480348"/>
                <a:ext cx="656640" cy="1671480"/>
              </p14:xfrm>
            </p:contentPart>
          </mc:Choice>
          <mc:Fallback>
            <p:pic>
              <p:nvPicPr>
                <p:cNvPr id="28" name="Ink 27">
                  <a:extLst>
                    <a:ext uri="{FF2B5EF4-FFF2-40B4-BE49-F238E27FC236}">
                      <a16:creationId xmlns:a16="http://schemas.microsoft.com/office/drawing/2014/main" id="{297BB045-5840-DE5D-BA42-CF9247F7D70C}"/>
                    </a:ext>
                  </a:extLst>
                </p:cNvPr>
                <p:cNvPicPr/>
                <p:nvPr/>
              </p:nvPicPr>
              <p:blipFill>
                <a:blip r:embed="rId27"/>
                <a:stretch>
                  <a:fillRect/>
                </a:stretch>
              </p:blipFill>
              <p:spPr>
                <a:xfrm>
                  <a:off x="10592977" y="3474228"/>
                  <a:ext cx="668880" cy="1683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0" name="Ink 29">
                  <a:extLst>
                    <a:ext uri="{FF2B5EF4-FFF2-40B4-BE49-F238E27FC236}">
                      <a16:creationId xmlns:a16="http://schemas.microsoft.com/office/drawing/2014/main" id="{97A6DD50-0844-2DDE-1EAA-B7CDD7FF3BB6}"/>
                    </a:ext>
                  </a:extLst>
                </p14:cNvPr>
                <p14:cNvContentPartPr/>
                <p14:nvPr/>
              </p14:nvContentPartPr>
              <p14:xfrm>
                <a:off x="10117417" y="3748548"/>
                <a:ext cx="1400760" cy="646920"/>
              </p14:xfrm>
            </p:contentPart>
          </mc:Choice>
          <mc:Fallback>
            <p:pic>
              <p:nvPicPr>
                <p:cNvPr id="30" name="Ink 29">
                  <a:extLst>
                    <a:ext uri="{FF2B5EF4-FFF2-40B4-BE49-F238E27FC236}">
                      <a16:creationId xmlns:a16="http://schemas.microsoft.com/office/drawing/2014/main" id="{97A6DD50-0844-2DDE-1EAA-B7CDD7FF3BB6}"/>
                    </a:ext>
                  </a:extLst>
                </p:cNvPr>
                <p:cNvPicPr/>
                <p:nvPr/>
              </p:nvPicPr>
              <p:blipFill>
                <a:blip r:embed="rId29"/>
                <a:stretch>
                  <a:fillRect/>
                </a:stretch>
              </p:blipFill>
              <p:spPr>
                <a:xfrm>
                  <a:off x="10111297" y="3742428"/>
                  <a:ext cx="1413000" cy="659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6" name="Ink 35">
                  <a:extLst>
                    <a:ext uri="{FF2B5EF4-FFF2-40B4-BE49-F238E27FC236}">
                      <a16:creationId xmlns:a16="http://schemas.microsoft.com/office/drawing/2014/main" id="{20FD718E-C3DE-8683-CEFC-5318397ED491}"/>
                    </a:ext>
                  </a:extLst>
                </p14:cNvPr>
                <p14:cNvContentPartPr/>
                <p14:nvPr/>
              </p14:nvContentPartPr>
              <p14:xfrm>
                <a:off x="2851177" y="3795348"/>
                <a:ext cx="2199960" cy="99000"/>
              </p14:xfrm>
            </p:contentPart>
          </mc:Choice>
          <mc:Fallback>
            <p:pic>
              <p:nvPicPr>
                <p:cNvPr id="36" name="Ink 35">
                  <a:extLst>
                    <a:ext uri="{FF2B5EF4-FFF2-40B4-BE49-F238E27FC236}">
                      <a16:creationId xmlns:a16="http://schemas.microsoft.com/office/drawing/2014/main" id="{20FD718E-C3DE-8683-CEFC-5318397ED491}"/>
                    </a:ext>
                  </a:extLst>
                </p:cNvPr>
                <p:cNvPicPr/>
                <p:nvPr/>
              </p:nvPicPr>
              <p:blipFill>
                <a:blip r:embed="rId31"/>
                <a:stretch>
                  <a:fillRect/>
                </a:stretch>
              </p:blipFill>
              <p:spPr>
                <a:xfrm>
                  <a:off x="2845057" y="3789228"/>
                  <a:ext cx="221220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7" name="Ink 36">
                  <a:extLst>
                    <a:ext uri="{FF2B5EF4-FFF2-40B4-BE49-F238E27FC236}">
                      <a16:creationId xmlns:a16="http://schemas.microsoft.com/office/drawing/2014/main" id="{34CE593E-30D8-0954-7956-645A368DE7B8}"/>
                    </a:ext>
                  </a:extLst>
                </p14:cNvPr>
                <p14:cNvContentPartPr/>
                <p14:nvPr/>
              </p14:nvContentPartPr>
              <p14:xfrm>
                <a:off x="4512937" y="4029348"/>
                <a:ext cx="3680280" cy="58680"/>
              </p14:xfrm>
            </p:contentPart>
          </mc:Choice>
          <mc:Fallback>
            <p:pic>
              <p:nvPicPr>
                <p:cNvPr id="37" name="Ink 36">
                  <a:extLst>
                    <a:ext uri="{FF2B5EF4-FFF2-40B4-BE49-F238E27FC236}">
                      <a16:creationId xmlns:a16="http://schemas.microsoft.com/office/drawing/2014/main" id="{34CE593E-30D8-0954-7956-645A368DE7B8}"/>
                    </a:ext>
                  </a:extLst>
                </p:cNvPr>
                <p:cNvPicPr/>
                <p:nvPr/>
              </p:nvPicPr>
              <p:blipFill>
                <a:blip r:embed="rId33"/>
                <a:stretch>
                  <a:fillRect/>
                </a:stretch>
              </p:blipFill>
              <p:spPr>
                <a:xfrm>
                  <a:off x="4506817" y="4023228"/>
                  <a:ext cx="3692520" cy="70920"/>
                </a:xfrm>
                <a:prstGeom prst="rect">
                  <a:avLst/>
                </a:prstGeom>
              </p:spPr>
            </p:pic>
          </mc:Fallback>
        </mc:AlternateContent>
      </p:grpSp>
    </p:spTree>
    <p:extLst>
      <p:ext uri="{BB962C8B-B14F-4D97-AF65-F5344CB8AC3E}">
        <p14:creationId xmlns:p14="http://schemas.microsoft.com/office/powerpoint/2010/main" val="3181670590"/>
      </p:ext>
    </p:extLst>
  </p:cSld>
  <p:clrMapOvr>
    <a:masterClrMapping/>
  </p:clrMapOvr>
</p:sld>
</file>

<file path=ppt/theme/theme1.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Elephant"/>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Brush</Template>
  <TotalTime>164</TotalTime>
  <Words>699</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Rounded MT Bold</vt:lpstr>
      <vt:lpstr>Century Gothic</vt:lpstr>
      <vt:lpstr>Elephant</vt:lpstr>
      <vt:lpstr>Inter</vt:lpstr>
      <vt:lpstr>BrushVTI</vt:lpstr>
      <vt:lpstr>Histogram of oriented gradients</vt:lpstr>
      <vt:lpstr>Introduction..</vt:lpstr>
      <vt:lpstr>Feature descriptor</vt:lpstr>
      <vt:lpstr>Continue..</vt:lpstr>
      <vt:lpstr>PowerPoint Presentation</vt:lpstr>
      <vt:lpstr>Step 1: Preprocess the Data (64 x 128) </vt:lpstr>
      <vt:lpstr> Step 2: Calculating Gradients (direction x and y) </vt:lpstr>
      <vt:lpstr>Step 3: Compute Magnitude and Orientation</vt:lpstr>
      <vt:lpstr> Step 4: Calculate Histogram of Gradients in 8×8 cells </vt:lpstr>
      <vt:lpstr>Normalize gradients in 16×16 cell (36×1)</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 SHIVAM E</dc:creator>
  <cp:lastModifiedBy>MADHU SHIVAM E</cp:lastModifiedBy>
  <cp:revision>1</cp:revision>
  <dcterms:created xsi:type="dcterms:W3CDTF">2025-05-02T08:02:02Z</dcterms:created>
  <dcterms:modified xsi:type="dcterms:W3CDTF">2025-05-04T06:02:54Z</dcterms:modified>
</cp:coreProperties>
</file>