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3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50241-E24F-413F-AFC7-2195A5DF06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9AC9F-9724-421D-B973-7DC78AAE9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AC9F-9724-421D-B973-7DC78AAE93D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AC9F-9724-421D-B973-7DC78AAE93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6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Clock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 It Project</a:t>
            </a:r>
          </a:p>
          <a:p>
            <a:r>
              <a:rPr lang="en-US" dirty="0" err="1"/>
              <a:t>Name:</a:t>
            </a:r>
            <a:r>
              <a:rPr lang="en-US" err="1"/>
              <a:t>M</a:t>
            </a:r>
            <a:r>
              <a:rPr lang="en-US"/>
              <a:t>.Madhavi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Digital clocks offer precise and accessible timekeeping.</a:t>
            </a:r>
          </a:p>
          <a:p>
            <a:r>
              <a:rPr dirty="0"/>
              <a:t>Widely adopted across various sectors.</a:t>
            </a:r>
          </a:p>
          <a:p>
            <a:r>
              <a:rPr dirty="0"/>
              <a:t>Essential part of modern life.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Images – Browse 1,930,695 Stock Photos, Vectors, and Video |  Adobe Stock">
            <a:extLst>
              <a:ext uri="{FF2B5EF4-FFF2-40B4-BE49-F238E27FC236}">
                <a16:creationId xmlns:a16="http://schemas.microsoft.com/office/drawing/2014/main" id="{81764C56-9BAB-1A17-78E7-323433E2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" y="169926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7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nefits of Large Digital Clocks for ...">
            <a:extLst>
              <a:ext uri="{FF2B5EF4-FFF2-40B4-BE49-F238E27FC236}">
                <a16:creationId xmlns:a16="http://schemas.microsoft.com/office/drawing/2014/main" id="{81AFEA78-562F-73AC-6A63-2A68CCF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7" y="1163542"/>
            <a:ext cx="8669126" cy="52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Displays time using numerical digits.</a:t>
            </a:r>
          </a:p>
          <a:p>
            <a:r>
              <a:rPr dirty="0"/>
              <a:t>Commonly shows hours, minutes, and seconds.</a:t>
            </a:r>
          </a:p>
          <a:p>
            <a:r>
              <a:rPr dirty="0"/>
              <a:t>Can operate in 12-hour or 24-hour formats.</a:t>
            </a:r>
            <a:endParaRPr lang="en-US" dirty="0"/>
          </a:p>
          <a:p>
            <a:r>
              <a:rPr lang="en-IN" dirty="0"/>
              <a:t>It is electronic device.</a:t>
            </a:r>
            <a:endParaRPr dirty="0"/>
          </a:p>
        </p:txBody>
      </p:sp>
      <p:sp>
        <p:nvSpPr>
          <p:cNvPr id="4" name="AutoShape 2" descr="Digital clock - Wikipedia">
            <a:extLst>
              <a:ext uri="{FF2B5EF4-FFF2-40B4-BE49-F238E27FC236}">
                <a16:creationId xmlns:a16="http://schemas.microsoft.com/office/drawing/2014/main" id="{D128F8E7-8242-2C47-9CB0-D508C4D13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igital clock - Wikipedia">
            <a:extLst>
              <a:ext uri="{FF2B5EF4-FFF2-40B4-BE49-F238E27FC236}">
                <a16:creationId xmlns:a16="http://schemas.microsoft.com/office/drawing/2014/main" id="{61E87C7A-5635-AC60-3F1A-6E94D373E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Uses quartz oscillator for time accuracy.</a:t>
            </a:r>
          </a:p>
          <a:p>
            <a:r>
              <a:rPr dirty="0"/>
              <a:t>Electronic circuits count pulses from the oscillator.</a:t>
            </a:r>
          </a:p>
          <a:p>
            <a:r>
              <a:rPr dirty="0"/>
              <a:t>Microcontroller converts counts into readable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Backlighting for visibility in the dark.</a:t>
            </a:r>
          </a:p>
          <a:p>
            <a:r>
              <a:rPr dirty="0"/>
              <a:t>Alarm and snooze functionality.</a:t>
            </a:r>
          </a:p>
          <a:p>
            <a:r>
              <a:rPr dirty="0"/>
              <a:t>Date and temperature display in advanced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80AC-70B8-7D02-EB53-EB0DFE5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Clocks</a:t>
            </a:r>
            <a:endParaRPr lang="en-IN" dirty="0"/>
          </a:p>
        </p:txBody>
      </p:sp>
      <p:pic>
        <p:nvPicPr>
          <p:cNvPr id="4098" name="Picture 2" descr="Tell Time with Clock Anchor Charts ...">
            <a:extLst>
              <a:ext uri="{FF2B5EF4-FFF2-40B4-BE49-F238E27FC236}">
                <a16:creationId xmlns:a16="http://schemas.microsoft.com/office/drawing/2014/main" id="{C491DFEE-C95D-A880-1A64-1102FDCC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22" y="1213522"/>
            <a:ext cx="5558717" cy="55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B236A1FC-E41A-AB44-73AF-A7BED2E97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36ED6FC9-977D-A481-91D2-4C208E404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137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2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E695E694-ABC5-07BC-FA2F-86036823E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0F29B624-7534-558D-C65D-2C78613AD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8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4BAD2B68-232E-086E-5F84-86593B7EF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3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A5A92548-A632-CC73-C1EB-C93CB3FF9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3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9AF4F2F7-B871-B3BC-06C7-12423138E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3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E6F5234B-AB8C-9783-C131-9270B9470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0980A05C-3112-8D64-0A59-66B755171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38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92E775DC-836E-F584-7F0A-AFC30A157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4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D04D6D20-7603-FA01-5609-16CD2FB36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4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7E6E070B-F510-F299-6826-67E66BA63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4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30BBBE2F-099E-3DBE-5C15-F85F6B9CB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953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66" name="Picture 4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276765F7-A1F0-816B-8011-07C2ECEA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0" y="1527487"/>
            <a:ext cx="8325721" cy="368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Advantages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Easy to read and understand.</a:t>
            </a:r>
          </a:p>
          <a:p>
            <a:r>
              <a:rPr dirty="0"/>
              <a:t>High accuracy with minimal maintenance.</a:t>
            </a:r>
          </a:p>
          <a:p>
            <a:r>
              <a:rPr dirty="0"/>
              <a:t>Multifunctional and customizable</a:t>
            </a:r>
            <a:endParaRPr lang="en-US" dirty="0"/>
          </a:p>
          <a:p>
            <a:r>
              <a:rPr lang="en-IN" dirty="0"/>
              <a:t>Often lower maintenance</a:t>
            </a:r>
            <a:r>
              <a:rPr dirty="0"/>
              <a:t>.</a:t>
            </a:r>
            <a:endParaRPr lang="en-US" dirty="0"/>
          </a:p>
          <a:p>
            <a:r>
              <a:rPr lang="en-IN" dirty="0"/>
              <a:t>Versality.</a:t>
            </a:r>
          </a:p>
          <a:p>
            <a:r>
              <a:rPr lang="en-IN" dirty="0"/>
              <a:t>Cost effective.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Homes and offices.</a:t>
            </a:r>
          </a:p>
          <a:p>
            <a:r>
              <a:rPr dirty="0"/>
              <a:t>Public transportation systems.</a:t>
            </a:r>
          </a:p>
          <a:p>
            <a:r>
              <a:rPr dirty="0"/>
              <a:t>Embedded in electronic devices like smartphones.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163</Words>
  <Application>Microsoft Office PowerPoint</Application>
  <PresentationFormat>On-screen Show (4:3)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Digital Clock</vt:lpstr>
      <vt:lpstr>PowerPoint Presentation</vt:lpstr>
      <vt:lpstr>Introduction to Digital Clocks</vt:lpstr>
      <vt:lpstr>Working Principle</vt:lpstr>
      <vt:lpstr>Features of Digital Clocks</vt:lpstr>
      <vt:lpstr>Types of Clocks</vt:lpstr>
      <vt:lpstr>PowerPoint Presentation</vt:lpstr>
      <vt:lpstr>Advantages of Digital Clocks</vt:lpstr>
      <vt:lpstr>Applications of Digital Clocks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</dc:title>
  <dc:subject/>
  <dc:creator>Lenovo</dc:creator>
  <cp:keywords/>
  <dc:description>generated using python-pptx</dc:description>
  <cp:lastModifiedBy>22AK1A3305 .</cp:lastModifiedBy>
  <cp:revision>3</cp:revision>
  <dcterms:created xsi:type="dcterms:W3CDTF">2013-01-27T09:14:16Z</dcterms:created>
  <dcterms:modified xsi:type="dcterms:W3CDTF">2025-05-30T07:41:26Z</dcterms:modified>
  <cp:category/>
</cp:coreProperties>
</file>