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Sample Superstore Profit Report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e2ff114-2598-4523-975d-6169f2598ba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4cbcb30eea740dd" /><Relationship Type="http://schemas.openxmlformats.org/officeDocument/2006/relationships/slideLayout" Target="/ppt/slideLayouts/slideLayout8.xml" Id="Re74ce50bfe67488d" /><Relationship Type="http://schemas.openxmlformats.org/officeDocument/2006/relationships/hyperlink" Target="https://app.powerbi.com/groups/me/reports/ae2ff114-2598-4523-975d-6169f2598bab/?pbi_source=PowerPoint" TargetMode="External" Id="RelId0" /><Relationship Type="http://schemas.openxmlformats.org/officeDocument/2006/relationships/image" Target="/ppt/media/image4.png" Id="imgId2972780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sample superstore report practice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7/24/2022 2:37:23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7/19/2022 2:24:41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ample Superstore Profit Report ,donutChart ,Profit by Segment ,Profit by Region ,barChart ,lineChart ,slicer ,pivotTable ,card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278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457200"/>
            <a:ext cx="12192000" cy="59245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 Sample Superstore Report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