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0267275" cx="42794225"/>
  <p:notesSz cx="46342300" cy="28343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000000"/>
          </p15:clr>
        </p15:guide>
        <p15:guide id="2" pos="13480">
          <p15:clr>
            <a:srgbClr val="000000"/>
          </p15:clr>
        </p15:guide>
      </p15:sldGuideLst>
    </p:ext>
    <p:ext uri="http://customooxmlschemas.google.com/">
      <go:slidesCustomData xmlns:go="http://customooxmlschemas.google.com/" r:id="rId7" roundtripDataSignature="AMtx7mhW/0KOtUQSnWT4IsyR+85GFnqA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os="134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0081875" cy="1417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26249312" y="0"/>
            <a:ext cx="20081875" cy="14176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5657512" y="2125662"/>
            <a:ext cx="15027275" cy="10628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4633912" y="13463587"/>
            <a:ext cx="37074475" cy="1275397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26920825"/>
            <a:ext cx="20081875" cy="14176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7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26249312" y="26920825"/>
            <a:ext cx="20081875" cy="14176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4633912" y="13463587"/>
            <a:ext cx="37074475" cy="127539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5657512" y="2125662"/>
            <a:ext cx="15027275" cy="10628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10042" y="9402319"/>
            <a:ext cx="36374158" cy="6487898"/>
          </a:xfrm>
          <a:prstGeom prst="rect">
            <a:avLst/>
          </a:prstGeom>
          <a:noFill/>
          <a:ln>
            <a:noFill/>
          </a:ln>
        </p:spPr>
        <p:txBody>
          <a:bodyPr anchorCtr="0" anchor="ctr" bIns="220050" lIns="440100" spcFirstLastPara="1" rIns="440100" wrap="square" tIns="2200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subTitle"/>
          </p:nvPr>
        </p:nvSpPr>
        <p:spPr>
          <a:xfrm>
            <a:off x="6420080" y="17151867"/>
            <a:ext cx="29954080" cy="7734149"/>
          </a:xfrm>
          <a:prstGeom prst="rect">
            <a:avLst/>
          </a:prstGeom>
          <a:noFill/>
          <a:ln>
            <a:noFill/>
          </a:ln>
        </p:spPr>
        <p:txBody>
          <a:bodyPr anchorCtr="0" anchor="t" bIns="220050" lIns="440100" spcFirstLastPara="1" rIns="440100" wrap="square" tIns="220050">
            <a:noAutofit/>
          </a:bodyPr>
          <a:lstStyle>
            <a:lvl1pPr lvl="0" algn="ctr">
              <a:spcBef>
                <a:spcPts val="3080"/>
              </a:spcBef>
              <a:spcAft>
                <a:spcPts val="0"/>
              </a:spcAft>
              <a:buClr>
                <a:schemeClr val="dk1"/>
              </a:buClr>
              <a:buSzPts val="15400"/>
              <a:buFont typeface="Arial"/>
              <a:buNone/>
              <a:defRPr/>
            </a:lvl1pPr>
            <a:lvl2pPr lvl="1" algn="ctr">
              <a:spcBef>
                <a:spcPts val="2700"/>
              </a:spcBef>
              <a:spcAft>
                <a:spcPts val="0"/>
              </a:spcAft>
              <a:buClr>
                <a:schemeClr val="dk1"/>
              </a:buClr>
              <a:buSzPts val="13500"/>
              <a:buFont typeface="Arial"/>
              <a:buNone/>
              <a:defRPr/>
            </a:lvl2pPr>
            <a:lvl3pPr lvl="2" algn="ctr">
              <a:spcBef>
                <a:spcPts val="2320"/>
              </a:spcBef>
              <a:spcAft>
                <a:spcPts val="0"/>
              </a:spcAft>
              <a:buClr>
                <a:schemeClr val="dk1"/>
              </a:buClr>
              <a:buSzPts val="11600"/>
              <a:buFont typeface="Arial"/>
              <a:buNone/>
              <a:defRPr/>
            </a:lvl3pPr>
            <a:lvl4pPr lvl="3" algn="ctr">
              <a:spcBef>
                <a:spcPts val="1920"/>
              </a:spcBef>
              <a:spcAft>
                <a:spcPts val="0"/>
              </a:spcAft>
              <a:buClr>
                <a:schemeClr val="dk1"/>
              </a:buClr>
              <a:buSzPts val="9600"/>
              <a:buFont typeface="Arial"/>
              <a:buNone/>
              <a:defRPr/>
            </a:lvl4pPr>
            <a:lvl5pPr lvl="4" algn="ctr">
              <a:spcBef>
                <a:spcPts val="1920"/>
              </a:spcBef>
              <a:spcAft>
                <a:spcPts val="0"/>
              </a:spcAft>
              <a:buClr>
                <a:schemeClr val="dk1"/>
              </a:buClr>
              <a:buSzPts val="9600"/>
              <a:buFont typeface="Arial"/>
              <a:buNone/>
              <a:defRPr/>
            </a:lvl5pPr>
            <a:lvl6pPr lvl="5" algn="ctr">
              <a:spcBef>
                <a:spcPts val="1920"/>
              </a:spcBef>
              <a:spcAft>
                <a:spcPts val="0"/>
              </a:spcAft>
              <a:buClr>
                <a:schemeClr val="dk1"/>
              </a:buClr>
              <a:buSzPts val="9600"/>
              <a:buFont typeface="Arial"/>
              <a:buNone/>
              <a:defRPr/>
            </a:lvl6pPr>
            <a:lvl7pPr lvl="6" algn="ctr">
              <a:spcBef>
                <a:spcPts val="1920"/>
              </a:spcBef>
              <a:spcAft>
                <a:spcPts val="0"/>
              </a:spcAft>
              <a:buClr>
                <a:schemeClr val="dk1"/>
              </a:buClr>
              <a:buSzPts val="9600"/>
              <a:buFont typeface="Arial"/>
              <a:buNone/>
              <a:defRPr/>
            </a:lvl7pPr>
            <a:lvl8pPr lvl="7" algn="ctr">
              <a:spcBef>
                <a:spcPts val="1920"/>
              </a:spcBef>
              <a:spcAft>
                <a:spcPts val="0"/>
              </a:spcAft>
              <a:buClr>
                <a:schemeClr val="dk1"/>
              </a:buClr>
              <a:buSzPts val="9600"/>
              <a:buFont typeface="Arial"/>
              <a:buNone/>
              <a:defRPr/>
            </a:lvl8pPr>
            <a:lvl9pPr lvl="8" algn="ctr">
              <a:spcBef>
                <a:spcPts val="1920"/>
              </a:spcBef>
              <a:spcAft>
                <a:spcPts val="0"/>
              </a:spcAft>
              <a:buClr>
                <a:schemeClr val="dk1"/>
              </a:buClr>
              <a:buSzPts val="9600"/>
              <a:buFont typeface="Arial"/>
              <a:buNone/>
              <a:defRPr/>
            </a:lvl9pPr>
          </a:lstStyle>
          <a:p/>
        </p:txBody>
      </p:sp>
      <p:sp>
        <p:nvSpPr>
          <p:cNvPr id="18" name="Google Shape;18;p3"/>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2"/>
          <p:cNvSpPr txBox="1"/>
          <p:nvPr>
            <p:ph type="title"/>
          </p:nvPr>
        </p:nvSpPr>
        <p:spPr>
          <a:xfrm>
            <a:off x="3379858" y="19449324"/>
            <a:ext cx="36376517" cy="6011571"/>
          </a:xfrm>
          <a:prstGeom prst="rect">
            <a:avLst/>
          </a:prstGeom>
          <a:noFill/>
          <a:ln>
            <a:noFill/>
          </a:ln>
        </p:spPr>
        <p:txBody>
          <a:bodyPr anchorCtr="0" anchor="t" bIns="220050" lIns="440100" spcFirstLastPara="1" rIns="440100" wrap="square" tIns="2200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3379858" y="12828998"/>
            <a:ext cx="36376517" cy="6620325"/>
          </a:xfrm>
          <a:prstGeom prst="rect">
            <a:avLst/>
          </a:prstGeom>
          <a:noFill/>
          <a:ln>
            <a:noFill/>
          </a:ln>
        </p:spPr>
        <p:txBody>
          <a:bodyPr anchorCtr="0" anchor="b" bIns="220050" lIns="440100" spcFirstLastPara="1" rIns="440100" wrap="square" tIns="22005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5" name="Google Shape;75;p12"/>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3"/>
          <p:cNvSpPr txBox="1"/>
          <p:nvPr>
            <p:ph type="title"/>
          </p:nvPr>
        </p:nvSpPr>
        <p:spPr>
          <a:xfrm>
            <a:off x="2138362" y="1212850"/>
            <a:ext cx="38517512" cy="5045075"/>
          </a:xfrm>
          <a:prstGeom prst="rect">
            <a:avLst/>
          </a:prstGeom>
          <a:noFill/>
          <a:ln>
            <a:noFill/>
          </a:ln>
        </p:spPr>
        <p:txBody>
          <a:bodyPr anchorCtr="0" anchor="ctr" bIns="220050" lIns="440100" spcFirstLastPara="1" rIns="440100" wrap="square" tIns="2200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a:off x="2138362" y="7062787"/>
            <a:ext cx="38517512" cy="19973925"/>
          </a:xfrm>
          <a:prstGeom prst="rect">
            <a:avLst/>
          </a:prstGeom>
          <a:noFill/>
          <a:ln>
            <a:noFill/>
          </a:ln>
        </p:spPr>
        <p:txBody>
          <a:bodyPr anchorCtr="0" anchor="t" bIns="220050" lIns="440100" spcFirstLastPara="1" rIns="440100" wrap="square" tIns="2200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4"/>
          <p:cNvSpPr txBox="1"/>
          <p:nvPr>
            <p:ph type="title"/>
          </p:nvPr>
        </p:nvSpPr>
        <p:spPr>
          <a:xfrm rot="5400000">
            <a:off x="22928459" y="9311158"/>
            <a:ext cx="25825323" cy="9627761"/>
          </a:xfrm>
          <a:prstGeom prst="rect">
            <a:avLst/>
          </a:prstGeom>
          <a:noFill/>
          <a:ln>
            <a:noFill/>
          </a:ln>
        </p:spPr>
        <p:txBody>
          <a:bodyPr anchorCtr="0" anchor="ctr" bIns="220050" lIns="440100" spcFirstLastPara="1" rIns="440100" wrap="square" tIns="2200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
          <p:cNvSpPr txBox="1"/>
          <p:nvPr>
            <p:ph idx="1" type="body"/>
          </p:nvPr>
        </p:nvSpPr>
        <p:spPr>
          <a:xfrm rot="5400000">
            <a:off x="3557369" y="-205748"/>
            <a:ext cx="25825323" cy="28661573"/>
          </a:xfrm>
          <a:prstGeom prst="rect">
            <a:avLst/>
          </a:prstGeom>
          <a:noFill/>
          <a:ln>
            <a:noFill/>
          </a:ln>
        </p:spPr>
        <p:txBody>
          <a:bodyPr anchorCtr="0" anchor="t" bIns="220050" lIns="440100" spcFirstLastPara="1" rIns="440100" wrap="square" tIns="2200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5"/>
          <p:cNvSpPr txBox="1"/>
          <p:nvPr>
            <p:ph type="title"/>
          </p:nvPr>
        </p:nvSpPr>
        <p:spPr>
          <a:xfrm>
            <a:off x="2138362" y="1212850"/>
            <a:ext cx="38517512" cy="5045075"/>
          </a:xfrm>
          <a:prstGeom prst="rect">
            <a:avLst/>
          </a:prstGeom>
          <a:noFill/>
          <a:ln>
            <a:noFill/>
          </a:ln>
        </p:spPr>
        <p:txBody>
          <a:bodyPr anchorCtr="0" anchor="ctr" bIns="220050" lIns="440100" spcFirstLastPara="1" rIns="440100" wrap="square" tIns="2200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rot="5400000">
            <a:off x="11410156" y="-2209007"/>
            <a:ext cx="19973925" cy="38517512"/>
          </a:xfrm>
          <a:prstGeom prst="rect">
            <a:avLst/>
          </a:prstGeom>
          <a:noFill/>
          <a:ln>
            <a:noFill/>
          </a:ln>
        </p:spPr>
        <p:txBody>
          <a:bodyPr anchorCtr="0" anchor="t" bIns="220050" lIns="440100" spcFirstLastPara="1" rIns="440100" wrap="square" tIns="2200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6"/>
          <p:cNvSpPr txBox="1"/>
          <p:nvPr>
            <p:ph type="title"/>
          </p:nvPr>
        </p:nvSpPr>
        <p:spPr>
          <a:xfrm>
            <a:off x="8387145" y="21187299"/>
            <a:ext cx="25677958" cy="2500715"/>
          </a:xfrm>
          <a:prstGeom prst="rect">
            <a:avLst/>
          </a:prstGeom>
          <a:noFill/>
          <a:ln>
            <a:noFill/>
          </a:ln>
        </p:spPr>
        <p:txBody>
          <a:bodyPr anchorCtr="0" anchor="b" bIns="220050" lIns="440100" spcFirstLastPara="1" rIns="440100" wrap="square" tIns="2200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p:nvPr>
            <p:ph idx="2" type="pic"/>
          </p:nvPr>
        </p:nvSpPr>
        <p:spPr>
          <a:xfrm>
            <a:off x="8387145" y="2703976"/>
            <a:ext cx="25677958" cy="18160981"/>
          </a:xfrm>
          <a:prstGeom prst="rect">
            <a:avLst/>
          </a:prstGeom>
          <a:noFill/>
          <a:ln>
            <a:noFill/>
          </a:ln>
        </p:spPr>
      </p:sp>
      <p:sp>
        <p:nvSpPr>
          <p:cNvPr id="36" name="Google Shape;36;p6"/>
          <p:cNvSpPr txBox="1"/>
          <p:nvPr>
            <p:ph idx="1" type="body"/>
          </p:nvPr>
        </p:nvSpPr>
        <p:spPr>
          <a:xfrm>
            <a:off x="8387145" y="23688015"/>
            <a:ext cx="25677958" cy="3552945"/>
          </a:xfrm>
          <a:prstGeom prst="rect">
            <a:avLst/>
          </a:prstGeom>
          <a:noFill/>
          <a:ln>
            <a:noFill/>
          </a:ln>
        </p:spPr>
        <p:txBody>
          <a:bodyPr anchorCtr="0" anchor="t" bIns="220050" lIns="440100" spcFirstLastPara="1" rIns="440100" wrap="square" tIns="22005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37" name="Google Shape;37;p6"/>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7"/>
          <p:cNvSpPr txBox="1"/>
          <p:nvPr>
            <p:ph type="title"/>
          </p:nvPr>
        </p:nvSpPr>
        <p:spPr>
          <a:xfrm>
            <a:off x="2139243" y="1205189"/>
            <a:ext cx="14078417" cy="5128724"/>
          </a:xfrm>
          <a:prstGeom prst="rect">
            <a:avLst/>
          </a:prstGeom>
          <a:noFill/>
          <a:ln>
            <a:noFill/>
          </a:ln>
        </p:spPr>
        <p:txBody>
          <a:bodyPr anchorCtr="0" anchor="b" bIns="220050" lIns="440100" spcFirstLastPara="1" rIns="440100" wrap="square" tIns="2200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16731832" y="1205190"/>
            <a:ext cx="23923169" cy="25832509"/>
          </a:xfrm>
          <a:prstGeom prst="rect">
            <a:avLst/>
          </a:prstGeom>
          <a:noFill/>
          <a:ln>
            <a:noFill/>
          </a:ln>
        </p:spPr>
        <p:txBody>
          <a:bodyPr anchorCtr="0" anchor="t" bIns="220050" lIns="440100" spcFirstLastPara="1" rIns="440100" wrap="square" tIns="22005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3" name="Google Shape;43;p7"/>
          <p:cNvSpPr txBox="1"/>
          <p:nvPr>
            <p:ph idx="2" type="body"/>
          </p:nvPr>
        </p:nvSpPr>
        <p:spPr>
          <a:xfrm>
            <a:off x="2139243" y="6333914"/>
            <a:ext cx="14078417" cy="20703785"/>
          </a:xfrm>
          <a:prstGeom prst="rect">
            <a:avLst/>
          </a:prstGeom>
          <a:noFill/>
          <a:ln>
            <a:noFill/>
          </a:ln>
        </p:spPr>
        <p:txBody>
          <a:bodyPr anchorCtr="0" anchor="t" bIns="220050" lIns="440100" spcFirstLastPara="1" rIns="440100" wrap="square" tIns="22005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4" name="Google Shape;44;p7"/>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8"/>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2138362" y="1212850"/>
            <a:ext cx="38517512" cy="5045075"/>
          </a:xfrm>
          <a:prstGeom prst="rect">
            <a:avLst/>
          </a:prstGeom>
          <a:noFill/>
          <a:ln>
            <a:noFill/>
          </a:ln>
        </p:spPr>
        <p:txBody>
          <a:bodyPr anchorCtr="0" anchor="ctr" bIns="220050" lIns="440100" spcFirstLastPara="1" rIns="440100" wrap="square" tIns="2200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9"/>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0"/>
          <p:cNvSpPr txBox="1"/>
          <p:nvPr>
            <p:ph type="title"/>
          </p:nvPr>
        </p:nvSpPr>
        <p:spPr>
          <a:xfrm>
            <a:off x="2138362" y="1212850"/>
            <a:ext cx="38517512" cy="5045075"/>
          </a:xfrm>
          <a:prstGeom prst="rect">
            <a:avLst/>
          </a:prstGeom>
          <a:noFill/>
          <a:ln>
            <a:noFill/>
          </a:ln>
        </p:spPr>
        <p:txBody>
          <a:bodyPr anchorCtr="0" anchor="ctr" bIns="220050" lIns="440100" spcFirstLastPara="1" rIns="440100" wrap="square" tIns="2200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0"/>
          <p:cNvSpPr txBox="1"/>
          <p:nvPr>
            <p:ph idx="1" type="body"/>
          </p:nvPr>
        </p:nvSpPr>
        <p:spPr>
          <a:xfrm>
            <a:off x="2139243" y="6775337"/>
            <a:ext cx="18908807" cy="2823057"/>
          </a:xfrm>
          <a:prstGeom prst="rect">
            <a:avLst/>
          </a:prstGeom>
          <a:noFill/>
          <a:ln>
            <a:noFill/>
          </a:ln>
        </p:spPr>
        <p:txBody>
          <a:bodyPr anchorCtr="0" anchor="b" bIns="220050" lIns="440100" spcFirstLastPara="1" rIns="440100" wrap="square" tIns="22005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9" name="Google Shape;59;p10"/>
          <p:cNvSpPr txBox="1"/>
          <p:nvPr>
            <p:ph idx="2" type="body"/>
          </p:nvPr>
        </p:nvSpPr>
        <p:spPr>
          <a:xfrm>
            <a:off x="2139243" y="9598395"/>
            <a:ext cx="18908807" cy="17439305"/>
          </a:xfrm>
          <a:prstGeom prst="rect">
            <a:avLst/>
          </a:prstGeom>
          <a:noFill/>
          <a:ln>
            <a:noFill/>
          </a:ln>
        </p:spPr>
        <p:txBody>
          <a:bodyPr anchorCtr="0" anchor="t" bIns="220050" lIns="440100" spcFirstLastPara="1" rIns="440100" wrap="square" tIns="22005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0" name="Google Shape;60;p10"/>
          <p:cNvSpPr txBox="1"/>
          <p:nvPr>
            <p:ph idx="3" type="body"/>
          </p:nvPr>
        </p:nvSpPr>
        <p:spPr>
          <a:xfrm>
            <a:off x="21739116" y="6775337"/>
            <a:ext cx="18915884" cy="2823057"/>
          </a:xfrm>
          <a:prstGeom prst="rect">
            <a:avLst/>
          </a:prstGeom>
          <a:noFill/>
          <a:ln>
            <a:noFill/>
          </a:ln>
        </p:spPr>
        <p:txBody>
          <a:bodyPr anchorCtr="0" anchor="b" bIns="220050" lIns="440100" spcFirstLastPara="1" rIns="440100" wrap="square" tIns="22005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1" name="Google Shape;61;p10"/>
          <p:cNvSpPr txBox="1"/>
          <p:nvPr>
            <p:ph idx="4" type="body"/>
          </p:nvPr>
        </p:nvSpPr>
        <p:spPr>
          <a:xfrm>
            <a:off x="21739116" y="9598395"/>
            <a:ext cx="18915884" cy="17439305"/>
          </a:xfrm>
          <a:prstGeom prst="rect">
            <a:avLst/>
          </a:prstGeom>
          <a:noFill/>
          <a:ln>
            <a:noFill/>
          </a:ln>
        </p:spPr>
        <p:txBody>
          <a:bodyPr anchorCtr="0" anchor="t" bIns="220050" lIns="440100" spcFirstLastPara="1" rIns="440100" wrap="square" tIns="22005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2" name="Google Shape;62;p10"/>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1"/>
          <p:cNvSpPr txBox="1"/>
          <p:nvPr>
            <p:ph type="title"/>
          </p:nvPr>
        </p:nvSpPr>
        <p:spPr>
          <a:xfrm>
            <a:off x="2138362" y="1212850"/>
            <a:ext cx="38517512" cy="5045075"/>
          </a:xfrm>
          <a:prstGeom prst="rect">
            <a:avLst/>
          </a:prstGeom>
          <a:noFill/>
          <a:ln>
            <a:noFill/>
          </a:ln>
        </p:spPr>
        <p:txBody>
          <a:bodyPr anchorCtr="0" anchor="ctr" bIns="220050" lIns="440100" spcFirstLastPara="1" rIns="440100" wrap="square" tIns="2200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txBox="1"/>
          <p:nvPr>
            <p:ph idx="1" type="body"/>
          </p:nvPr>
        </p:nvSpPr>
        <p:spPr>
          <a:xfrm>
            <a:off x="2139245" y="7061751"/>
            <a:ext cx="19144666" cy="19975949"/>
          </a:xfrm>
          <a:prstGeom prst="rect">
            <a:avLst/>
          </a:prstGeom>
          <a:noFill/>
          <a:ln>
            <a:noFill/>
          </a:ln>
        </p:spPr>
        <p:txBody>
          <a:bodyPr anchorCtr="0" anchor="t" bIns="220050" lIns="440100" spcFirstLastPara="1" rIns="440100" wrap="square" tIns="22005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8" name="Google Shape;68;p11"/>
          <p:cNvSpPr txBox="1"/>
          <p:nvPr>
            <p:ph idx="2" type="body"/>
          </p:nvPr>
        </p:nvSpPr>
        <p:spPr>
          <a:xfrm>
            <a:off x="21510332" y="7061751"/>
            <a:ext cx="19144668" cy="19975949"/>
          </a:xfrm>
          <a:prstGeom prst="rect">
            <a:avLst/>
          </a:prstGeom>
          <a:noFill/>
          <a:ln>
            <a:noFill/>
          </a:ln>
        </p:spPr>
        <p:txBody>
          <a:bodyPr anchorCtr="0" anchor="t" bIns="220050" lIns="440100" spcFirstLastPara="1" rIns="440100" wrap="square" tIns="22005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9" name="Google Shape;69;p11"/>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38362" y="1212850"/>
            <a:ext cx="38517512" cy="5045075"/>
          </a:xfrm>
          <a:prstGeom prst="rect">
            <a:avLst/>
          </a:prstGeom>
          <a:noFill/>
          <a:ln>
            <a:noFill/>
          </a:ln>
        </p:spPr>
        <p:txBody>
          <a:bodyPr anchorCtr="0" anchor="ctr" bIns="220050" lIns="440100" spcFirstLastPara="1" rIns="440100" wrap="square" tIns="220050">
            <a:noAutofit/>
          </a:bodyPr>
          <a:lstStyle>
            <a:lvl1pPr lvl="0"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1200" u="none" cap="none" strike="noStrike">
                <a:solidFill>
                  <a:schemeClr val="dk2"/>
                </a:solidFill>
                <a:latin typeface="Arial"/>
                <a:ea typeface="Arial"/>
                <a:cs typeface="Arial"/>
                <a:sym typeface="Arial"/>
              </a:defRPr>
            </a:lvl9pPr>
          </a:lstStyle>
          <a:p/>
        </p:txBody>
      </p:sp>
      <p:sp>
        <p:nvSpPr>
          <p:cNvPr id="11" name="Google Shape;11;p2"/>
          <p:cNvSpPr txBox="1"/>
          <p:nvPr>
            <p:ph idx="1" type="body"/>
          </p:nvPr>
        </p:nvSpPr>
        <p:spPr>
          <a:xfrm>
            <a:off x="2138362" y="7062787"/>
            <a:ext cx="38517512" cy="19973925"/>
          </a:xfrm>
          <a:prstGeom prst="rect">
            <a:avLst/>
          </a:prstGeom>
          <a:noFill/>
          <a:ln>
            <a:noFill/>
          </a:ln>
        </p:spPr>
        <p:txBody>
          <a:bodyPr anchorCtr="0" anchor="t" bIns="220050" lIns="440100" spcFirstLastPara="1" rIns="440100" wrap="square" tIns="22005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Arial"/>
                <a:ea typeface="Arial"/>
                <a:cs typeface="Arial"/>
                <a:sym typeface="Arial"/>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2138362" y="27562175"/>
            <a:ext cx="9983787" cy="2101850"/>
          </a:xfrm>
          <a:prstGeom prst="rect">
            <a:avLst/>
          </a:prstGeom>
          <a:noFill/>
          <a:ln>
            <a:noFill/>
          </a:ln>
        </p:spPr>
        <p:txBody>
          <a:bodyPr anchorCtr="0" anchor="t" bIns="220050" lIns="440100" spcFirstLastPara="1" rIns="440100" wrap="square" tIns="220050">
            <a:noAutofit/>
          </a:bodyPr>
          <a:lstStyle>
            <a:lvl1pPr lvl="0"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4620875" y="27562175"/>
            <a:ext cx="13552487" cy="2101850"/>
          </a:xfrm>
          <a:prstGeom prst="rect">
            <a:avLst/>
          </a:prstGeom>
          <a:noFill/>
          <a:ln>
            <a:noFill/>
          </a:ln>
        </p:spPr>
        <p:txBody>
          <a:bodyPr anchorCtr="0" anchor="t" bIns="220050" lIns="440100" spcFirstLastPara="1" rIns="440100" wrap="square" tIns="220050">
            <a:noAutofit/>
          </a:bodyPr>
          <a:lstStyle>
            <a:lvl1pPr lvl="0"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87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30672087" y="27562175"/>
            <a:ext cx="9983787" cy="2101850"/>
          </a:xfrm>
          <a:prstGeom prst="rect">
            <a:avLst/>
          </a:prstGeom>
          <a:noFill/>
          <a:ln>
            <a:noFill/>
          </a:ln>
        </p:spPr>
        <p:txBody>
          <a:bodyPr anchorCtr="0" anchor="t" bIns="220050" lIns="440100" spcFirstLastPara="1" rIns="440100" wrap="square" tIns="220050">
            <a:noAutofit/>
          </a:bodyPr>
          <a:lstStyle>
            <a:lvl1pPr indent="0" lvl="0"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6700"/>
              <a:buFont typeface="Arial"/>
              <a:buNone/>
              <a:defRPr b="0" i="0" sz="6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15787175" y="7455375"/>
            <a:ext cx="13062300" cy="7881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82600" lvl="0" marL="457200" rtl="0" algn="l">
              <a:lnSpc>
                <a:spcPct val="115000"/>
              </a:lnSpc>
              <a:spcBef>
                <a:spcPts val="0"/>
              </a:spcBef>
              <a:spcAft>
                <a:spcPts val="0"/>
              </a:spcAft>
              <a:buSzPts val="4000"/>
              <a:buChar char="●"/>
            </a:pPr>
            <a:r>
              <a:rPr lang="en-US" sz="4000"/>
              <a:t>We compare the fulfillment of several Machine algorithms to the one’s provided by python’s inbuilt Scikit Learn  library. </a:t>
            </a:r>
            <a:endParaRPr sz="4000"/>
          </a:p>
          <a:p>
            <a:pPr indent="-482600" lvl="0" marL="457200" rtl="0" algn="l">
              <a:lnSpc>
                <a:spcPct val="115000"/>
              </a:lnSpc>
              <a:spcBef>
                <a:spcPts val="0"/>
              </a:spcBef>
              <a:spcAft>
                <a:spcPts val="0"/>
              </a:spcAft>
              <a:buClr>
                <a:schemeClr val="dk1"/>
              </a:buClr>
              <a:buSzPts val="4000"/>
              <a:buChar char="●"/>
            </a:pPr>
            <a:r>
              <a:rPr lang="en-US" sz="4000">
                <a:solidFill>
                  <a:schemeClr val="dk1"/>
                </a:solidFill>
              </a:rPr>
              <a:t>The fundamental problem definition revolves around comparing the ML models created using Scikit Learn versus the one’s implemented from scratch. </a:t>
            </a:r>
            <a:endParaRPr sz="4000"/>
          </a:p>
          <a:p>
            <a:pPr indent="-482600" lvl="0" marL="457200" rtl="0" algn="l">
              <a:lnSpc>
                <a:spcPct val="115000"/>
              </a:lnSpc>
              <a:spcBef>
                <a:spcPts val="0"/>
              </a:spcBef>
              <a:spcAft>
                <a:spcPts val="0"/>
              </a:spcAft>
              <a:buClr>
                <a:schemeClr val="dk1"/>
              </a:buClr>
              <a:buSzPts val="4000"/>
              <a:buChar char="●"/>
            </a:pPr>
            <a:r>
              <a:rPr lang="en-US" sz="4000">
                <a:solidFill>
                  <a:schemeClr val="dk1"/>
                </a:solidFill>
              </a:rPr>
              <a:t>Supervised learning algorithms implemented were Random Forest, Decision Trees, Support Vector Machines, naive bayes and Logistic regression. We could match the accuracy of the above  algorithms upto 95%. </a:t>
            </a:r>
            <a:endParaRPr sz="4000"/>
          </a:p>
        </p:txBody>
      </p:sp>
      <p:sp>
        <p:nvSpPr>
          <p:cNvPr id="89" name="Google Shape;89;p1"/>
          <p:cNvSpPr txBox="1"/>
          <p:nvPr/>
        </p:nvSpPr>
        <p:spPr>
          <a:xfrm>
            <a:off x="1995275" y="7455375"/>
            <a:ext cx="13062300" cy="9420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82600" lvl="0" marL="457200" rtl="0" algn="just">
              <a:lnSpc>
                <a:spcPct val="100000"/>
              </a:lnSpc>
              <a:spcBef>
                <a:spcPts val="0"/>
              </a:spcBef>
              <a:spcAft>
                <a:spcPts val="0"/>
              </a:spcAft>
              <a:buSzPts val="4000"/>
              <a:buChar char="●"/>
            </a:pPr>
            <a:r>
              <a:rPr lang="en-US" sz="4000"/>
              <a:t>In most educational entities and institutes, predicting student performance has become a pressing need. </a:t>
            </a:r>
            <a:endParaRPr sz="4000"/>
          </a:p>
          <a:p>
            <a:pPr indent="-482600" lvl="0" marL="457200" rtl="0" algn="just">
              <a:lnSpc>
                <a:spcPct val="100000"/>
              </a:lnSpc>
              <a:spcBef>
                <a:spcPts val="0"/>
              </a:spcBef>
              <a:spcAft>
                <a:spcPts val="0"/>
              </a:spcAft>
              <a:buSzPts val="4000"/>
              <a:buChar char="●"/>
            </a:pPr>
            <a:r>
              <a:rPr lang="en-US" sz="4000"/>
              <a:t>This is necessary in order to assist at-risk students and ensure their retention, and provide exceptional learning resources and experiences</a:t>
            </a:r>
            <a:endParaRPr sz="4000"/>
          </a:p>
          <a:p>
            <a:pPr indent="-482600" lvl="0" marL="457200" rtl="0" algn="just">
              <a:lnSpc>
                <a:spcPct val="100000"/>
              </a:lnSpc>
              <a:spcBef>
                <a:spcPts val="0"/>
              </a:spcBef>
              <a:spcAft>
                <a:spcPts val="0"/>
              </a:spcAft>
              <a:buSzPts val="4000"/>
              <a:buChar char="●"/>
            </a:pPr>
            <a:r>
              <a:rPr lang="en-US" sz="4000"/>
              <a:t>Attributes such as school, age, sex, attendance, health, previous grade record etc are reasonable attributes to understand and predict a student’s upcoming grades. </a:t>
            </a:r>
            <a:endParaRPr sz="4000"/>
          </a:p>
          <a:p>
            <a:pPr indent="-482600" lvl="0" marL="457200" rtl="0" algn="l">
              <a:lnSpc>
                <a:spcPct val="100000"/>
              </a:lnSpc>
              <a:spcBef>
                <a:spcPts val="0"/>
              </a:spcBef>
              <a:spcAft>
                <a:spcPts val="0"/>
              </a:spcAft>
              <a:buSzPts val="4000"/>
              <a:buChar char="●"/>
            </a:pPr>
            <a:r>
              <a:rPr lang="en-US" sz="4000"/>
              <a:t>We are trying to devise a system that will help students recognize their final grades and improve their academic behavior.</a:t>
            </a:r>
            <a:endParaRPr sz="4000"/>
          </a:p>
          <a:p>
            <a:pPr indent="-482600" lvl="0" marL="457200" rtl="0" algn="l">
              <a:lnSpc>
                <a:spcPct val="100000"/>
              </a:lnSpc>
              <a:spcBef>
                <a:spcPts val="0"/>
              </a:spcBef>
              <a:spcAft>
                <a:spcPts val="0"/>
              </a:spcAft>
              <a:buSzPts val="4000"/>
              <a:buChar char="●"/>
            </a:pPr>
            <a:r>
              <a:rPr lang="en-US" sz="4000"/>
              <a:t>Furthermore, using and writing multiple machine learning models we try to compare the performance and output based on a key measure like accuracy. </a:t>
            </a:r>
            <a:endParaRPr sz="4000"/>
          </a:p>
        </p:txBody>
      </p:sp>
      <p:sp>
        <p:nvSpPr>
          <p:cNvPr id="90" name="Google Shape;90;p1"/>
          <p:cNvSpPr txBox="1"/>
          <p:nvPr>
            <p:ph type="ctrTitle"/>
          </p:nvPr>
        </p:nvSpPr>
        <p:spPr>
          <a:xfrm>
            <a:off x="8172850" y="544500"/>
            <a:ext cx="32355900" cy="2324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8000"/>
              <a:buFont typeface="Arial"/>
              <a:buNone/>
            </a:pPr>
            <a:r>
              <a:rPr lang="en-US" sz="12000"/>
              <a:t>Student Performance Predictor </a:t>
            </a:r>
            <a:endParaRPr sz="12000"/>
          </a:p>
        </p:txBody>
      </p:sp>
      <p:sp>
        <p:nvSpPr>
          <p:cNvPr id="91" name="Google Shape;91;p1"/>
          <p:cNvSpPr txBox="1"/>
          <p:nvPr/>
        </p:nvSpPr>
        <p:spPr>
          <a:xfrm>
            <a:off x="1930400" y="6502400"/>
            <a:ext cx="13062300" cy="453900"/>
          </a:xfrm>
          <a:prstGeom prst="rect">
            <a:avLst/>
          </a:prstGeom>
          <a:solidFill>
            <a:srgbClr val="3C78D8"/>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20050" lIns="440100" spcFirstLastPara="1" rIns="440100" wrap="square" tIns="220050">
            <a:noAutofit/>
          </a:bodyPr>
          <a:lstStyle/>
          <a:p>
            <a:pPr indent="0" lvl="0" marL="0" marR="0" rtl="0" algn="ctr">
              <a:lnSpc>
                <a:spcPct val="100000"/>
              </a:lnSpc>
              <a:spcBef>
                <a:spcPts val="0"/>
              </a:spcBef>
              <a:spcAft>
                <a:spcPts val="0"/>
              </a:spcAft>
              <a:buClr>
                <a:schemeClr val="dk2"/>
              </a:buClr>
              <a:buSzPts val="4800"/>
              <a:buFont typeface="Arial"/>
              <a:buNone/>
            </a:pPr>
            <a:r>
              <a:rPr b="1" i="0" lang="en-US" sz="4800" u="none" cap="none" strike="noStrike">
                <a:solidFill>
                  <a:schemeClr val="lt1"/>
                </a:solidFill>
                <a:latin typeface="Arial"/>
                <a:ea typeface="Arial"/>
                <a:cs typeface="Arial"/>
                <a:sym typeface="Arial"/>
              </a:rPr>
              <a:t>Introduction</a:t>
            </a:r>
            <a:endParaRPr>
              <a:solidFill>
                <a:schemeClr val="lt1"/>
              </a:solidFill>
            </a:endParaRPr>
          </a:p>
        </p:txBody>
      </p:sp>
      <p:sp>
        <p:nvSpPr>
          <p:cNvPr id="92" name="Google Shape;92;p1"/>
          <p:cNvSpPr txBox="1"/>
          <p:nvPr/>
        </p:nvSpPr>
        <p:spPr>
          <a:xfrm>
            <a:off x="16208375" y="6499225"/>
            <a:ext cx="12225337" cy="455612"/>
          </a:xfrm>
          <a:prstGeom prst="rect">
            <a:avLst/>
          </a:prstGeom>
          <a:solidFill>
            <a:srgbClr val="3C78D8"/>
          </a:solidFill>
          <a:ln cap="flat" cmpd="sng" w="19050">
            <a:solidFill>
              <a:srgbClr val="000000"/>
            </a:solidFill>
            <a:prstDash val="solid"/>
            <a:round/>
            <a:headEnd len="sm" w="sm" type="none"/>
            <a:tailEnd len="sm" w="sm" type="none"/>
          </a:ln>
        </p:spPr>
        <p:txBody>
          <a:bodyPr anchorCtr="0" anchor="ctr" bIns="220050" lIns="440100" spcFirstLastPara="1" rIns="440100" wrap="square" tIns="220050">
            <a:noAutofit/>
          </a:bodyPr>
          <a:lstStyle/>
          <a:p>
            <a:pPr indent="0" lvl="0" marL="0" marR="0" rtl="0" algn="ctr">
              <a:lnSpc>
                <a:spcPct val="100000"/>
              </a:lnSpc>
              <a:spcBef>
                <a:spcPts val="0"/>
              </a:spcBef>
              <a:spcAft>
                <a:spcPts val="0"/>
              </a:spcAft>
              <a:buClr>
                <a:schemeClr val="dk2"/>
              </a:buClr>
              <a:buSzPts val="4800"/>
              <a:buFont typeface="Arial"/>
              <a:buNone/>
            </a:pPr>
            <a:r>
              <a:rPr b="1" i="0" lang="en-US" sz="4800" u="none" cap="none" strike="noStrike">
                <a:solidFill>
                  <a:schemeClr val="lt1"/>
                </a:solidFill>
                <a:latin typeface="Arial"/>
                <a:ea typeface="Arial"/>
                <a:cs typeface="Arial"/>
                <a:sym typeface="Arial"/>
              </a:rPr>
              <a:t>Problem Definition</a:t>
            </a:r>
            <a:endParaRPr>
              <a:solidFill>
                <a:schemeClr val="lt1"/>
              </a:solidFill>
            </a:endParaRPr>
          </a:p>
        </p:txBody>
      </p:sp>
      <p:sp>
        <p:nvSpPr>
          <p:cNvPr id="93" name="Google Shape;93;p1"/>
          <p:cNvSpPr txBox="1"/>
          <p:nvPr/>
        </p:nvSpPr>
        <p:spPr>
          <a:xfrm>
            <a:off x="29341762" y="6497637"/>
            <a:ext cx="12225337" cy="454025"/>
          </a:xfrm>
          <a:prstGeom prst="rect">
            <a:avLst/>
          </a:prstGeom>
          <a:solidFill>
            <a:srgbClr val="3C78D8"/>
          </a:solidFill>
          <a:ln cap="flat" cmpd="sng" w="19050">
            <a:solidFill>
              <a:srgbClr val="000000"/>
            </a:solidFill>
            <a:prstDash val="solid"/>
            <a:round/>
            <a:headEnd len="sm" w="sm" type="none"/>
            <a:tailEnd len="sm" w="sm" type="none"/>
          </a:ln>
        </p:spPr>
        <p:txBody>
          <a:bodyPr anchorCtr="0" anchor="ctr" bIns="220050" lIns="440100" spcFirstLastPara="1" rIns="440100" wrap="square" tIns="220050">
            <a:noAutofit/>
          </a:bodyPr>
          <a:lstStyle/>
          <a:p>
            <a:pPr indent="0" lvl="0" marL="0" marR="0" rtl="0" algn="ctr">
              <a:lnSpc>
                <a:spcPct val="100000"/>
              </a:lnSpc>
              <a:spcBef>
                <a:spcPts val="0"/>
              </a:spcBef>
              <a:spcAft>
                <a:spcPts val="0"/>
              </a:spcAft>
              <a:buClr>
                <a:schemeClr val="dk2"/>
              </a:buClr>
              <a:buSzPts val="4800"/>
              <a:buFont typeface="Arial"/>
              <a:buNone/>
            </a:pPr>
            <a:r>
              <a:rPr b="1" i="0" lang="en-US" sz="4800" u="none" cap="none" strike="noStrike">
                <a:solidFill>
                  <a:schemeClr val="lt1"/>
                </a:solidFill>
                <a:latin typeface="Arial"/>
                <a:ea typeface="Arial"/>
                <a:cs typeface="Arial"/>
                <a:sym typeface="Arial"/>
              </a:rPr>
              <a:t>Related Work</a:t>
            </a:r>
            <a:endParaRPr>
              <a:solidFill>
                <a:schemeClr val="lt1"/>
              </a:solidFill>
            </a:endParaRPr>
          </a:p>
        </p:txBody>
      </p:sp>
      <p:sp>
        <p:nvSpPr>
          <p:cNvPr id="94" name="Google Shape;94;p1"/>
          <p:cNvSpPr txBox="1"/>
          <p:nvPr/>
        </p:nvSpPr>
        <p:spPr>
          <a:xfrm>
            <a:off x="1930400" y="18275575"/>
            <a:ext cx="13062300" cy="453900"/>
          </a:xfrm>
          <a:prstGeom prst="rect">
            <a:avLst/>
          </a:prstGeom>
          <a:solidFill>
            <a:srgbClr val="3C78D8"/>
          </a:solidFill>
          <a:ln cap="flat" cmpd="sng" w="19050">
            <a:solidFill>
              <a:srgbClr val="000000"/>
            </a:solidFill>
            <a:prstDash val="solid"/>
            <a:round/>
            <a:headEnd len="sm" w="sm" type="none"/>
            <a:tailEnd len="sm" w="sm" type="none"/>
          </a:ln>
        </p:spPr>
        <p:txBody>
          <a:bodyPr anchorCtr="0" anchor="ctr" bIns="220050" lIns="440100" spcFirstLastPara="1" rIns="440100" wrap="square" tIns="220050">
            <a:noAutofit/>
          </a:bodyPr>
          <a:lstStyle/>
          <a:p>
            <a:pPr indent="0" lvl="0" marL="0" marR="0" rtl="0" algn="ctr">
              <a:lnSpc>
                <a:spcPct val="100000"/>
              </a:lnSpc>
              <a:spcBef>
                <a:spcPts val="0"/>
              </a:spcBef>
              <a:spcAft>
                <a:spcPts val="0"/>
              </a:spcAft>
              <a:buClr>
                <a:schemeClr val="dk2"/>
              </a:buClr>
              <a:buSzPts val="4800"/>
              <a:buFont typeface="Arial"/>
              <a:buNone/>
            </a:pPr>
            <a:r>
              <a:rPr b="1" i="0" lang="en-US" sz="4800" u="none" cap="none" strike="noStrike">
                <a:solidFill>
                  <a:schemeClr val="lt1"/>
                </a:solidFill>
                <a:latin typeface="Arial"/>
                <a:ea typeface="Arial"/>
                <a:cs typeface="Arial"/>
                <a:sym typeface="Arial"/>
              </a:rPr>
              <a:t>Proposed Method</a:t>
            </a:r>
            <a:endParaRPr>
              <a:solidFill>
                <a:schemeClr val="lt1"/>
              </a:solidFill>
            </a:endParaRPr>
          </a:p>
        </p:txBody>
      </p:sp>
      <p:sp>
        <p:nvSpPr>
          <p:cNvPr id="95" name="Google Shape;95;p1"/>
          <p:cNvSpPr txBox="1"/>
          <p:nvPr/>
        </p:nvSpPr>
        <p:spPr>
          <a:xfrm>
            <a:off x="16204925" y="16158687"/>
            <a:ext cx="12226800" cy="453900"/>
          </a:xfrm>
          <a:prstGeom prst="rect">
            <a:avLst/>
          </a:prstGeom>
          <a:solidFill>
            <a:srgbClr val="3C78D8"/>
          </a:solidFill>
          <a:ln>
            <a:noFill/>
          </a:ln>
        </p:spPr>
        <p:txBody>
          <a:bodyPr anchorCtr="0" anchor="ctr" bIns="220050" lIns="440100" spcFirstLastPara="1" rIns="440100" wrap="square" tIns="220050">
            <a:noAutofit/>
          </a:bodyPr>
          <a:lstStyle/>
          <a:p>
            <a:pPr indent="0" lvl="0" marL="0" marR="0" rtl="0" algn="ctr">
              <a:lnSpc>
                <a:spcPct val="100000"/>
              </a:lnSpc>
              <a:spcBef>
                <a:spcPts val="0"/>
              </a:spcBef>
              <a:spcAft>
                <a:spcPts val="0"/>
              </a:spcAft>
              <a:buClr>
                <a:schemeClr val="dk2"/>
              </a:buClr>
              <a:buSzPts val="4800"/>
              <a:buFont typeface="Arial"/>
              <a:buNone/>
            </a:pPr>
            <a:r>
              <a:rPr b="1" i="0" lang="en-US" sz="4800" u="none" cap="none" strike="noStrike">
                <a:solidFill>
                  <a:schemeClr val="lt1"/>
                </a:solidFill>
                <a:latin typeface="Arial"/>
                <a:ea typeface="Arial"/>
                <a:cs typeface="Arial"/>
                <a:sym typeface="Arial"/>
              </a:rPr>
              <a:t>Results</a:t>
            </a:r>
            <a:endParaRPr>
              <a:solidFill>
                <a:schemeClr val="lt1"/>
              </a:solidFill>
            </a:endParaRPr>
          </a:p>
        </p:txBody>
      </p:sp>
      <p:sp>
        <p:nvSpPr>
          <p:cNvPr id="96" name="Google Shape;96;p1"/>
          <p:cNvSpPr txBox="1"/>
          <p:nvPr/>
        </p:nvSpPr>
        <p:spPr>
          <a:xfrm>
            <a:off x="2032088" y="3305176"/>
            <a:ext cx="6060900" cy="15054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5400"/>
              <a:buFont typeface="Arial"/>
              <a:buNone/>
            </a:pPr>
            <a:r>
              <a:rPr b="1" lang="en-US" sz="5400">
                <a:solidFill>
                  <a:schemeClr val="dk1"/>
                </a:solidFill>
              </a:rPr>
              <a:t>Shreyas Ghuge</a:t>
            </a:r>
            <a:endParaRPr b="1" i="0" sz="4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rgbClr val="595959"/>
              </a:buClr>
              <a:buSzPts val="4800"/>
              <a:buFont typeface="Arial"/>
              <a:buNone/>
            </a:pPr>
            <a:r>
              <a:rPr b="1" lang="en-US" sz="4800">
                <a:solidFill>
                  <a:srgbClr val="595959"/>
                </a:solidFill>
              </a:rPr>
              <a:t>sghug001</a:t>
            </a:r>
            <a:r>
              <a:rPr b="1" i="0" lang="en-US" sz="4800" u="none" cap="none" strike="noStrike">
                <a:solidFill>
                  <a:srgbClr val="595959"/>
                </a:solidFill>
                <a:latin typeface="Arial"/>
                <a:ea typeface="Arial"/>
                <a:cs typeface="Arial"/>
                <a:sym typeface="Arial"/>
              </a:rPr>
              <a:t>@ucr.edu</a:t>
            </a:r>
            <a:endParaRPr/>
          </a:p>
        </p:txBody>
      </p:sp>
      <p:sp>
        <p:nvSpPr>
          <p:cNvPr id="97" name="Google Shape;97;p1"/>
          <p:cNvSpPr txBox="1"/>
          <p:nvPr/>
        </p:nvSpPr>
        <p:spPr>
          <a:xfrm>
            <a:off x="8172848" y="3305177"/>
            <a:ext cx="6060900" cy="15054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5400"/>
              <a:buFont typeface="Arial"/>
              <a:buNone/>
            </a:pPr>
            <a:r>
              <a:rPr b="1" lang="en-US" sz="5400">
                <a:solidFill>
                  <a:schemeClr val="dk1"/>
                </a:solidFill>
              </a:rPr>
              <a:t>Naman Mittal</a:t>
            </a:r>
            <a:endParaRPr/>
          </a:p>
          <a:p>
            <a:pPr indent="0" lvl="0" marL="0" marR="0" rtl="0" algn="ctr">
              <a:lnSpc>
                <a:spcPct val="90000"/>
              </a:lnSpc>
              <a:spcBef>
                <a:spcPts val="0"/>
              </a:spcBef>
              <a:spcAft>
                <a:spcPts val="0"/>
              </a:spcAft>
              <a:buClr>
                <a:srgbClr val="595959"/>
              </a:buClr>
              <a:buSzPts val="4800"/>
              <a:buFont typeface="Arial"/>
              <a:buNone/>
            </a:pPr>
            <a:r>
              <a:rPr b="1" lang="en-US" sz="4800">
                <a:solidFill>
                  <a:srgbClr val="595959"/>
                </a:solidFill>
              </a:rPr>
              <a:t>nmitt005</a:t>
            </a:r>
            <a:r>
              <a:rPr b="1" i="0" lang="en-US" sz="4800" u="none" cap="none" strike="noStrike">
                <a:solidFill>
                  <a:srgbClr val="595959"/>
                </a:solidFill>
                <a:latin typeface="Arial"/>
                <a:ea typeface="Arial"/>
                <a:cs typeface="Arial"/>
                <a:sym typeface="Arial"/>
              </a:rPr>
              <a:t>@ucr.edu</a:t>
            </a:r>
            <a:endParaRPr/>
          </a:p>
        </p:txBody>
      </p:sp>
      <p:sp>
        <p:nvSpPr>
          <p:cNvPr id="98" name="Google Shape;98;p1"/>
          <p:cNvSpPr txBox="1"/>
          <p:nvPr/>
        </p:nvSpPr>
        <p:spPr>
          <a:xfrm>
            <a:off x="14155725" y="3305175"/>
            <a:ext cx="6060900" cy="15054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5400"/>
              <a:buFont typeface="Arial"/>
              <a:buNone/>
            </a:pPr>
            <a:r>
              <a:rPr b="1" lang="en-US" sz="5400">
                <a:solidFill>
                  <a:schemeClr val="dk1"/>
                </a:solidFill>
              </a:rPr>
              <a:t>Imran Shahid</a:t>
            </a:r>
            <a:endParaRPr b="1" i="0" sz="4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rgbClr val="595959"/>
              </a:buClr>
              <a:buSzPts val="4800"/>
              <a:buFont typeface="Arial"/>
              <a:buNone/>
            </a:pPr>
            <a:r>
              <a:rPr b="1" lang="en-US" sz="4800">
                <a:solidFill>
                  <a:srgbClr val="595959"/>
                </a:solidFill>
              </a:rPr>
              <a:t>ishah011</a:t>
            </a:r>
            <a:r>
              <a:rPr b="1" i="0" lang="en-US" sz="4800" u="none" cap="none" strike="noStrike">
                <a:solidFill>
                  <a:srgbClr val="595959"/>
                </a:solidFill>
                <a:latin typeface="Arial"/>
                <a:ea typeface="Arial"/>
                <a:cs typeface="Arial"/>
                <a:sym typeface="Arial"/>
              </a:rPr>
              <a:t>@ucr.edu</a:t>
            </a:r>
            <a:endParaRPr/>
          </a:p>
        </p:txBody>
      </p:sp>
      <p:sp>
        <p:nvSpPr>
          <p:cNvPr id="99" name="Google Shape;99;p1"/>
          <p:cNvSpPr txBox="1"/>
          <p:nvPr/>
        </p:nvSpPr>
        <p:spPr>
          <a:xfrm>
            <a:off x="20991675" y="3305175"/>
            <a:ext cx="11154000" cy="1505400"/>
          </a:xfrm>
          <a:prstGeom prst="rect">
            <a:avLst/>
          </a:prstGeom>
          <a:noFill/>
          <a:ln>
            <a:noFill/>
          </a:ln>
        </p:spPr>
        <p:txBody>
          <a:bodyPr anchorCtr="0" anchor="t" bIns="45700" lIns="91425" spcFirstLastPara="1" rIns="91425" wrap="square" tIns="45700">
            <a:spAutoFit/>
          </a:bodyPr>
          <a:lstStyle/>
          <a:p>
            <a:pPr indent="0" lvl="0" marL="914400" marR="0" rtl="0" algn="l">
              <a:lnSpc>
                <a:spcPct val="90000"/>
              </a:lnSpc>
              <a:spcBef>
                <a:spcPts val="0"/>
              </a:spcBef>
              <a:spcAft>
                <a:spcPts val="0"/>
              </a:spcAft>
              <a:buClr>
                <a:schemeClr val="dk1"/>
              </a:buClr>
              <a:buSzPts val="5400"/>
              <a:buFont typeface="Arial"/>
              <a:buNone/>
            </a:pPr>
            <a:r>
              <a:rPr b="1" lang="en-US" sz="5400">
                <a:solidFill>
                  <a:schemeClr val="dk1"/>
                </a:solidFill>
              </a:rPr>
              <a:t>Madhusudhan   Tungamitta</a:t>
            </a:r>
            <a:endParaRPr/>
          </a:p>
          <a:p>
            <a:pPr indent="0" lvl="0" marL="0" marR="0" rtl="0" algn="ctr">
              <a:lnSpc>
                <a:spcPct val="90000"/>
              </a:lnSpc>
              <a:spcBef>
                <a:spcPts val="0"/>
              </a:spcBef>
              <a:spcAft>
                <a:spcPts val="0"/>
              </a:spcAft>
              <a:buClr>
                <a:srgbClr val="595959"/>
              </a:buClr>
              <a:buSzPts val="4800"/>
              <a:buFont typeface="Arial"/>
              <a:buNone/>
            </a:pPr>
            <a:r>
              <a:rPr b="1" lang="en-US" sz="4800">
                <a:solidFill>
                  <a:srgbClr val="595959"/>
                </a:solidFill>
              </a:rPr>
              <a:t>mtung007</a:t>
            </a:r>
            <a:r>
              <a:rPr b="1" i="0" lang="en-US" sz="4800" u="none" cap="none" strike="noStrike">
                <a:solidFill>
                  <a:srgbClr val="595959"/>
                </a:solidFill>
                <a:latin typeface="Arial"/>
                <a:ea typeface="Arial"/>
                <a:cs typeface="Arial"/>
                <a:sym typeface="Arial"/>
              </a:rPr>
              <a:t>@ucr.edu</a:t>
            </a:r>
            <a:endParaRPr/>
          </a:p>
        </p:txBody>
      </p:sp>
      <p:sp>
        <p:nvSpPr>
          <p:cNvPr id="100" name="Google Shape;100;p1"/>
          <p:cNvSpPr txBox="1"/>
          <p:nvPr/>
        </p:nvSpPr>
        <p:spPr>
          <a:xfrm>
            <a:off x="32920725" y="3305175"/>
            <a:ext cx="6941400" cy="15054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5400"/>
              <a:buFont typeface="Arial"/>
              <a:buNone/>
            </a:pPr>
            <a:r>
              <a:rPr b="1" lang="en-US" sz="5400">
                <a:solidFill>
                  <a:schemeClr val="dk1"/>
                </a:solidFill>
              </a:rPr>
              <a:t>Balaji Arunachalam</a:t>
            </a:r>
            <a:endParaRPr b="1" i="0" sz="4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rgbClr val="595959"/>
              </a:buClr>
              <a:buSzPts val="4800"/>
              <a:buFont typeface="Arial"/>
              <a:buNone/>
            </a:pPr>
            <a:r>
              <a:rPr b="1" lang="en-US" sz="4800">
                <a:solidFill>
                  <a:srgbClr val="595959"/>
                </a:solidFill>
              </a:rPr>
              <a:t>barun001</a:t>
            </a:r>
            <a:r>
              <a:rPr b="1" i="0" lang="en-US" sz="4800" u="none" cap="none" strike="noStrike">
                <a:solidFill>
                  <a:srgbClr val="595959"/>
                </a:solidFill>
                <a:latin typeface="Arial"/>
                <a:ea typeface="Arial"/>
                <a:cs typeface="Arial"/>
                <a:sym typeface="Arial"/>
              </a:rPr>
              <a:t>@ucr.edu</a:t>
            </a:r>
            <a:endParaRPr/>
          </a:p>
        </p:txBody>
      </p:sp>
      <p:pic>
        <p:nvPicPr>
          <p:cNvPr id="101" name="Google Shape;101;p1"/>
          <p:cNvPicPr preferRelativeResize="0"/>
          <p:nvPr/>
        </p:nvPicPr>
        <p:blipFill rotWithShape="1">
          <a:blip r:embed="rId3">
            <a:alphaModFix/>
          </a:blip>
          <a:srcRect b="0" l="0" r="0" t="0"/>
          <a:stretch/>
        </p:blipFill>
        <p:spPr>
          <a:xfrm>
            <a:off x="355600" y="0"/>
            <a:ext cx="9413875" cy="3305174"/>
          </a:xfrm>
          <a:prstGeom prst="rect">
            <a:avLst/>
          </a:prstGeom>
          <a:noFill/>
          <a:ln>
            <a:noFill/>
          </a:ln>
        </p:spPr>
      </p:pic>
      <p:sp>
        <p:nvSpPr>
          <p:cNvPr id="102" name="Google Shape;102;p1"/>
          <p:cNvSpPr txBox="1"/>
          <p:nvPr/>
        </p:nvSpPr>
        <p:spPr>
          <a:xfrm>
            <a:off x="35902900" y="2868612"/>
            <a:ext cx="5237100" cy="2862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5400"/>
              <a:buFont typeface="Arial"/>
              <a:buNone/>
            </a:pPr>
            <a:r>
              <a:t/>
            </a:r>
            <a:endParaRPr/>
          </a:p>
        </p:txBody>
      </p:sp>
      <p:sp>
        <p:nvSpPr>
          <p:cNvPr id="103" name="Google Shape;103;p1"/>
          <p:cNvSpPr txBox="1"/>
          <p:nvPr/>
        </p:nvSpPr>
        <p:spPr>
          <a:xfrm>
            <a:off x="1995275" y="17875375"/>
            <a:ext cx="130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p1"/>
          <p:cNvSpPr txBox="1"/>
          <p:nvPr/>
        </p:nvSpPr>
        <p:spPr>
          <a:xfrm>
            <a:off x="29341750" y="7455375"/>
            <a:ext cx="12226800" cy="8034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4000"/>
              <a:t>There have been multiple instances of thorough research conducted on this topic. Many of them used different methods to solve the titled problem statement and hence computed relevant scores to rate the working. 				</a:t>
            </a:r>
            <a:endParaRPr sz="4000"/>
          </a:p>
          <a:p>
            <a:pPr indent="-482600" lvl="0" marL="914400" rtl="0" algn="l">
              <a:lnSpc>
                <a:spcPct val="115000"/>
              </a:lnSpc>
              <a:spcBef>
                <a:spcPts val="1200"/>
              </a:spcBef>
              <a:spcAft>
                <a:spcPts val="0"/>
              </a:spcAft>
              <a:buSzPts val="4000"/>
              <a:buAutoNum type="arabicPeriod"/>
            </a:pPr>
            <a:r>
              <a:rPr lang="en-US" sz="4000"/>
              <a:t>Authors J. Dhilipan et. al				</a:t>
            </a:r>
            <a:endParaRPr sz="4000"/>
          </a:p>
          <a:p>
            <a:pPr indent="-482600" lvl="0" marL="914400" rtl="0" algn="l">
              <a:lnSpc>
                <a:spcPct val="115000"/>
              </a:lnSpc>
              <a:spcBef>
                <a:spcPts val="0"/>
              </a:spcBef>
              <a:spcAft>
                <a:spcPts val="0"/>
              </a:spcAft>
              <a:buSzPts val="4000"/>
              <a:buAutoNum type="arabicPeriod"/>
            </a:pPr>
            <a:r>
              <a:rPr lang="en-US" sz="4000"/>
              <a:t>Sitha Ram and team</a:t>
            </a:r>
            <a:r>
              <a:rPr lang="en-US" sz="4000">
                <a:solidFill>
                  <a:schemeClr val="dk1"/>
                </a:solidFill>
              </a:rPr>
              <a:t>	</a:t>
            </a:r>
            <a:endParaRPr sz="4000">
              <a:solidFill>
                <a:schemeClr val="dk1"/>
              </a:solidFill>
            </a:endParaRPr>
          </a:p>
          <a:p>
            <a:pPr indent="-482600" lvl="0" marL="914400" rtl="0" algn="l">
              <a:lnSpc>
                <a:spcPct val="115000"/>
              </a:lnSpc>
              <a:spcBef>
                <a:spcPts val="0"/>
              </a:spcBef>
              <a:spcAft>
                <a:spcPts val="0"/>
              </a:spcAft>
              <a:buSzPts val="4000"/>
              <a:buAutoNum type="arabicPeriod"/>
            </a:pPr>
            <a:r>
              <a:rPr lang="en-US" sz="4000">
                <a:solidFill>
                  <a:schemeClr val="dk1"/>
                </a:solidFill>
              </a:rPr>
              <a:t>Yağcı, M. Educational data mining: prediction of students' academic 						</a:t>
            </a:r>
            <a:endParaRPr sz="4000">
              <a:solidFill>
                <a:schemeClr val="dk1"/>
              </a:solidFill>
            </a:endParaRPr>
          </a:p>
          <a:p>
            <a:pPr indent="-482600" lvl="0" marL="914400" rtl="0" algn="l">
              <a:lnSpc>
                <a:spcPct val="115000"/>
              </a:lnSpc>
              <a:spcBef>
                <a:spcPts val="0"/>
              </a:spcBef>
              <a:spcAft>
                <a:spcPts val="0"/>
              </a:spcAft>
              <a:buClr>
                <a:schemeClr val="dk1"/>
              </a:buClr>
              <a:buSzPts val="4000"/>
              <a:buAutoNum type="arabicPeriod"/>
            </a:pPr>
            <a:r>
              <a:rPr lang="en-US" sz="4000">
                <a:solidFill>
                  <a:schemeClr val="dk1"/>
                </a:solidFill>
              </a:rPr>
              <a:t>Functional near-infrared spectroscopy to determine students' performance. 				</a:t>
            </a:r>
            <a:endParaRPr sz="4000">
              <a:solidFill>
                <a:schemeClr val="dk1"/>
              </a:solidFill>
            </a:endParaRPr>
          </a:p>
        </p:txBody>
      </p:sp>
      <p:sp>
        <p:nvSpPr>
          <p:cNvPr id="105" name="Google Shape;105;p1"/>
          <p:cNvSpPr txBox="1"/>
          <p:nvPr/>
        </p:nvSpPr>
        <p:spPr>
          <a:xfrm>
            <a:off x="1686350" y="19275575"/>
            <a:ext cx="13550400" cy="8188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82600" lvl="0" marL="457200" rtl="0" algn="just">
              <a:spcBef>
                <a:spcPts val="0"/>
              </a:spcBef>
              <a:spcAft>
                <a:spcPts val="0"/>
              </a:spcAft>
              <a:buSzPts val="4000"/>
              <a:buChar char="●"/>
            </a:pPr>
            <a:r>
              <a:rPr lang="en-US" sz="4000"/>
              <a:t>We started with preprocessing the input data. Preprocessing steps include removing null values, encoding values to numerical format and applying scaling for </a:t>
            </a:r>
            <a:r>
              <a:rPr lang="en-US" sz="4000"/>
              <a:t>efficient calculations.</a:t>
            </a:r>
            <a:endParaRPr sz="4000"/>
          </a:p>
          <a:p>
            <a:pPr indent="-482600" lvl="0" marL="457200" rtl="0" algn="just">
              <a:spcBef>
                <a:spcPts val="0"/>
              </a:spcBef>
              <a:spcAft>
                <a:spcPts val="0"/>
              </a:spcAft>
              <a:buSzPts val="4000"/>
              <a:buChar char="●"/>
            </a:pPr>
            <a:r>
              <a:rPr lang="en-US" sz="4000"/>
              <a:t>We tried and implemented 5 Machine Learning algorithms to imitate the working of the one’s that Scikit Learn provides along with the goal of successfully predicting if a student will pass or fail given certain academic parameters.</a:t>
            </a:r>
            <a:endParaRPr sz="4000"/>
          </a:p>
          <a:p>
            <a:pPr indent="-482600" lvl="0" marL="457200" rtl="0" algn="just">
              <a:spcBef>
                <a:spcPts val="0"/>
              </a:spcBef>
              <a:spcAft>
                <a:spcPts val="0"/>
              </a:spcAft>
              <a:buSzPts val="4000"/>
              <a:buChar char="●"/>
            </a:pPr>
            <a:r>
              <a:rPr lang="en-US" sz="4000"/>
              <a:t>We then implemented each of the 5 algorithms from scratch using python and compared accuracies from scikit learn. We were able to achieve accuracy as high as 68% using Naive Bayes Algorithm.</a:t>
            </a:r>
            <a:endParaRPr sz="4000"/>
          </a:p>
        </p:txBody>
      </p:sp>
      <p:sp>
        <p:nvSpPr>
          <p:cNvPr id="106" name="Google Shape;106;p1"/>
          <p:cNvSpPr txBox="1"/>
          <p:nvPr/>
        </p:nvSpPr>
        <p:spPr>
          <a:xfrm>
            <a:off x="15789875" y="16875375"/>
            <a:ext cx="13062300" cy="6341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82600" lvl="0" marL="457200" rtl="0" algn="l">
              <a:spcBef>
                <a:spcPts val="0"/>
              </a:spcBef>
              <a:spcAft>
                <a:spcPts val="0"/>
              </a:spcAft>
              <a:buSzPts val="4000"/>
              <a:buChar char="●"/>
            </a:pPr>
            <a:r>
              <a:rPr lang="en-US" sz="4000"/>
              <a:t>We used 4 metrics namely accuracy, precision, recall, and F1 score for comparing the classifiers.</a:t>
            </a:r>
            <a:endParaRPr sz="4000"/>
          </a:p>
          <a:p>
            <a:pPr indent="-482600" lvl="0" marL="457200" rtl="0" algn="l">
              <a:spcBef>
                <a:spcPts val="0"/>
              </a:spcBef>
              <a:spcAft>
                <a:spcPts val="0"/>
              </a:spcAft>
              <a:buSzPts val="4000"/>
              <a:buChar char="●"/>
            </a:pPr>
            <a:r>
              <a:rPr lang="en-US" sz="4000"/>
              <a:t>All of the machine learning models had comparable findings, as we expected. On the test samples, the accuracies ranged from 0.6 to 0.7.</a:t>
            </a:r>
            <a:endParaRPr sz="4000"/>
          </a:p>
          <a:p>
            <a:pPr indent="-482600" lvl="0" marL="457200" rtl="0" algn="l">
              <a:spcBef>
                <a:spcPts val="0"/>
              </a:spcBef>
              <a:spcAft>
                <a:spcPts val="0"/>
              </a:spcAft>
              <a:buSzPts val="4000"/>
              <a:buChar char="●"/>
            </a:pPr>
            <a:r>
              <a:rPr lang="en-US" sz="4000"/>
              <a:t>Decision Tree Algorithm -  Accuracy: 62 %</a:t>
            </a:r>
            <a:endParaRPr sz="4000"/>
          </a:p>
          <a:p>
            <a:pPr indent="-482600" lvl="0" marL="457200" rtl="0" algn="l">
              <a:spcBef>
                <a:spcPts val="0"/>
              </a:spcBef>
              <a:spcAft>
                <a:spcPts val="0"/>
              </a:spcAft>
              <a:buSzPts val="4000"/>
              <a:buChar char="●"/>
            </a:pPr>
            <a:r>
              <a:rPr lang="en-US" sz="4000"/>
              <a:t>Random Forest Algorithm - Accuracy: 63.29 %</a:t>
            </a:r>
            <a:endParaRPr sz="4000"/>
          </a:p>
          <a:p>
            <a:pPr indent="-482600" lvl="0" marL="457200" rtl="0" algn="l">
              <a:spcBef>
                <a:spcPts val="0"/>
              </a:spcBef>
              <a:spcAft>
                <a:spcPts val="0"/>
              </a:spcAft>
              <a:buSzPts val="4000"/>
              <a:buChar char="●"/>
            </a:pPr>
            <a:r>
              <a:rPr lang="en-US" sz="4000"/>
              <a:t>SVM Algorithm -  Accuracy: 60.76 %</a:t>
            </a:r>
            <a:endParaRPr sz="4000"/>
          </a:p>
          <a:p>
            <a:pPr indent="-482600" lvl="0" marL="457200" rtl="0" algn="l">
              <a:spcBef>
                <a:spcPts val="0"/>
              </a:spcBef>
              <a:spcAft>
                <a:spcPts val="0"/>
              </a:spcAft>
              <a:buSzPts val="4000"/>
              <a:buChar char="●"/>
            </a:pPr>
            <a:r>
              <a:rPr lang="en-US" sz="4000"/>
              <a:t>Naive Bayes Algorithm - Accuracy: 68.35 %</a:t>
            </a:r>
            <a:endParaRPr sz="4000"/>
          </a:p>
          <a:p>
            <a:pPr indent="-482600" lvl="0" marL="457200" rtl="0" algn="l">
              <a:spcBef>
                <a:spcPts val="0"/>
              </a:spcBef>
              <a:spcAft>
                <a:spcPts val="0"/>
              </a:spcAft>
              <a:buSzPts val="4000"/>
              <a:buChar char="●"/>
            </a:pPr>
            <a:r>
              <a:rPr lang="en-US" sz="4000"/>
              <a:t>Logistic Regression -  Accuracy: 64.5 % </a:t>
            </a:r>
            <a:endParaRPr sz="4000"/>
          </a:p>
        </p:txBody>
      </p:sp>
      <p:pic>
        <p:nvPicPr>
          <p:cNvPr id="107" name="Google Shape;107;p1"/>
          <p:cNvPicPr preferRelativeResize="0"/>
          <p:nvPr/>
        </p:nvPicPr>
        <p:blipFill>
          <a:blip r:embed="rId4">
            <a:alphaModFix/>
          </a:blip>
          <a:stretch>
            <a:fillRect/>
          </a:stretch>
        </p:blipFill>
        <p:spPr>
          <a:xfrm>
            <a:off x="16535050" y="23479875"/>
            <a:ext cx="24286449" cy="4551900"/>
          </a:xfrm>
          <a:prstGeom prst="rect">
            <a:avLst/>
          </a:prstGeom>
          <a:noFill/>
          <a:ln>
            <a:noFill/>
          </a:ln>
        </p:spPr>
      </p:pic>
      <p:pic>
        <p:nvPicPr>
          <p:cNvPr id="108" name="Google Shape;108;p1"/>
          <p:cNvPicPr preferRelativeResize="0"/>
          <p:nvPr/>
        </p:nvPicPr>
        <p:blipFill>
          <a:blip r:embed="rId5">
            <a:alphaModFix/>
          </a:blip>
          <a:stretch>
            <a:fillRect/>
          </a:stretch>
        </p:blipFill>
        <p:spPr>
          <a:xfrm>
            <a:off x="26452236" y="18702629"/>
            <a:ext cx="6468490" cy="4551900"/>
          </a:xfrm>
          <a:prstGeom prst="rect">
            <a:avLst/>
          </a:prstGeom>
          <a:noFill/>
          <a:ln>
            <a:noFill/>
          </a:ln>
        </p:spPr>
      </p:pic>
      <p:pic>
        <p:nvPicPr>
          <p:cNvPr id="109" name="Google Shape;109;p1"/>
          <p:cNvPicPr preferRelativeResize="0"/>
          <p:nvPr/>
        </p:nvPicPr>
        <p:blipFill>
          <a:blip r:embed="rId6">
            <a:alphaModFix/>
          </a:blip>
          <a:stretch>
            <a:fillRect/>
          </a:stretch>
        </p:blipFill>
        <p:spPr>
          <a:xfrm>
            <a:off x="31961350" y="16113975"/>
            <a:ext cx="8860150" cy="628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2010-12-09T14:32:08Z</dcterms:created>
  <dc:creator>yslaw</dc:creator>
</cp:coreProperties>
</file>