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1"/>
  </p:notesMasterIdLst>
  <p:sldIdLst>
    <p:sldId id="274" r:id="rId2"/>
    <p:sldId id="257" r:id="rId3"/>
    <p:sldId id="269" r:id="rId4"/>
    <p:sldId id="268" r:id="rId5"/>
    <p:sldId id="275" r:id="rId6"/>
    <p:sldId id="272" r:id="rId7"/>
    <p:sldId id="270" r:id="rId8"/>
    <p:sldId id="265" r:id="rId9"/>
    <p:sldId id="266" r:id="rId10"/>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a:tblStyle styleId="{57690726-49DA-4552-BDEB-330DD8EA8BD9}" styleName="Table_0">
    <a:wholeTbl>
      <a:tcTxStyle b="off" i="off">
        <a:font>
          <a:latin typeface="Bookman Old Style"/>
          <a:ea typeface="Bookman Old Style"/>
          <a:cs typeface="Bookman Old Style"/>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4" d="100"/>
          <a:sy n="64" d="100"/>
        </p:scale>
        <p:origin x="95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rtl="0">
              <a:spcBef>
                <a:spcPts val="0"/>
              </a:spcBef>
              <a:spcAft>
                <a:spcPts val="0"/>
              </a:spcAft>
              <a:buSzPts val="1100"/>
              <a:buChar char="●"/>
              <a:defRPr sz="1100"/>
            </a:lvl1pPr>
            <a:lvl2pPr marL="914400" lvl="1" indent="-298450" rtl="0">
              <a:spcBef>
                <a:spcPts val="0"/>
              </a:spcBef>
              <a:spcAft>
                <a:spcPts val="0"/>
              </a:spcAft>
              <a:buSzPts val="1100"/>
              <a:buChar char="○"/>
              <a:defRPr sz="1100"/>
            </a:lvl2pPr>
            <a:lvl3pPr marL="1371600" lvl="2" indent="-298450" rtl="0">
              <a:spcBef>
                <a:spcPts val="0"/>
              </a:spcBef>
              <a:spcAft>
                <a:spcPts val="0"/>
              </a:spcAft>
              <a:buSzPts val="1100"/>
              <a:buChar char="■"/>
              <a:defRPr sz="1100"/>
            </a:lvl3pPr>
            <a:lvl4pPr marL="1828800" lvl="3" indent="-298450" rtl="0">
              <a:spcBef>
                <a:spcPts val="0"/>
              </a:spcBef>
              <a:spcAft>
                <a:spcPts val="0"/>
              </a:spcAft>
              <a:buSzPts val="1100"/>
              <a:buChar char="●"/>
              <a:defRPr sz="1100"/>
            </a:lvl4pPr>
            <a:lvl5pPr marL="2286000" lvl="4" indent="-298450" rtl="0">
              <a:spcBef>
                <a:spcPts val="0"/>
              </a:spcBef>
              <a:spcAft>
                <a:spcPts val="0"/>
              </a:spcAft>
              <a:buSzPts val="1100"/>
              <a:buChar char="○"/>
              <a:defRPr sz="1100"/>
            </a:lvl5pPr>
            <a:lvl6pPr marL="2743200" lvl="5" indent="-298450" rtl="0">
              <a:spcBef>
                <a:spcPts val="0"/>
              </a:spcBef>
              <a:spcAft>
                <a:spcPts val="0"/>
              </a:spcAft>
              <a:buSzPts val="1100"/>
              <a:buChar char="■"/>
              <a:defRPr sz="1100"/>
            </a:lvl6pPr>
            <a:lvl7pPr marL="3200400" lvl="6" indent="-298450" rtl="0">
              <a:spcBef>
                <a:spcPts val="0"/>
              </a:spcBef>
              <a:spcAft>
                <a:spcPts val="0"/>
              </a:spcAft>
              <a:buSzPts val="1100"/>
              <a:buChar char="●"/>
              <a:defRPr sz="1100"/>
            </a:lvl7pPr>
            <a:lvl8pPr marL="3657600" lvl="7" indent="-298450" rtl="0">
              <a:spcBef>
                <a:spcPts val="0"/>
              </a:spcBef>
              <a:spcAft>
                <a:spcPts val="0"/>
              </a:spcAft>
              <a:buSzPts val="1100"/>
              <a:buChar char="○"/>
              <a:defRPr sz="1100"/>
            </a:lvl8pPr>
            <a:lvl9pPr marL="4114800" lvl="8" indent="-298450" rtl="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02169620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40805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32441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52911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67165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436789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155935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124313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 name="Google Shape;14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84359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2"/>
          <p:cNvSpPr txBox="1">
            <a:spLocks noGrp="1"/>
          </p:cNvSpPr>
          <p:nvPr>
            <p:ph type="ctrTitle"/>
          </p:nvPr>
        </p:nvSpPr>
        <p:spPr>
          <a:xfrm>
            <a:off x="1050877" y="1322386"/>
            <a:ext cx="10363200" cy="14700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5" name="Google Shape;15;p2"/>
          <p:cNvSpPr txBox="1">
            <a:spLocks noGrp="1"/>
          </p:cNvSpPr>
          <p:nvPr>
            <p:ph type="subTitle" idx="1"/>
          </p:nvPr>
        </p:nvSpPr>
        <p:spPr>
          <a:xfrm>
            <a:off x="2032000" y="3326641"/>
            <a:ext cx="8534400" cy="1752600"/>
          </a:xfrm>
          <a:prstGeom prst="rect">
            <a:avLst/>
          </a:prstGeom>
          <a:noFill/>
          <a:ln>
            <a:noFill/>
          </a:ln>
        </p:spPr>
        <p:txBody>
          <a:bodyPr spcFirstLastPara="1" wrap="square" lIns="91425" tIns="45700" rIns="91425" bIns="45700" anchor="t" anchorCtr="0">
            <a:normAutofit/>
          </a:bodyPr>
          <a:lstStyle>
            <a:lvl1pPr lvl="0" algn="ctr" rtl="0">
              <a:spcBef>
                <a:spcPts val="400"/>
              </a:spcBef>
              <a:spcAft>
                <a:spcPts val="0"/>
              </a:spcAft>
              <a:buClr>
                <a:srgbClr val="17365D"/>
              </a:buClr>
              <a:buSzPts val="2000"/>
              <a:buNone/>
              <a:defRPr sz="2000" b="1">
                <a:solidFill>
                  <a:srgbClr val="17365D"/>
                </a:solidFill>
              </a:defRPr>
            </a:lvl1pPr>
            <a:lvl2pPr lvl="1" algn="ctr" rtl="0">
              <a:spcBef>
                <a:spcPts val="400"/>
              </a:spcBef>
              <a:spcAft>
                <a:spcPts val="0"/>
              </a:spcAft>
              <a:buClr>
                <a:srgbClr val="888888"/>
              </a:buClr>
              <a:buSzPts val="2000"/>
              <a:buNone/>
              <a:defRPr>
                <a:solidFill>
                  <a:srgbClr val="888888"/>
                </a:solidFill>
              </a:defRPr>
            </a:lvl2pPr>
            <a:lvl3pPr lvl="2" algn="ctr" rtl="0">
              <a:spcBef>
                <a:spcPts val="360"/>
              </a:spcBef>
              <a:spcAft>
                <a:spcPts val="0"/>
              </a:spcAft>
              <a:buClr>
                <a:srgbClr val="888888"/>
              </a:buClr>
              <a:buSzPts val="1800"/>
              <a:buNone/>
              <a:defRPr>
                <a:solidFill>
                  <a:srgbClr val="888888"/>
                </a:solidFill>
              </a:defRPr>
            </a:lvl3pPr>
            <a:lvl4pPr lvl="3" algn="ctr" rtl="0">
              <a:spcBef>
                <a:spcPts val="320"/>
              </a:spcBef>
              <a:spcAft>
                <a:spcPts val="0"/>
              </a:spcAft>
              <a:buClr>
                <a:srgbClr val="888888"/>
              </a:buClr>
              <a:buSzPts val="1600"/>
              <a:buNone/>
              <a:defRPr>
                <a:solidFill>
                  <a:srgbClr val="888888"/>
                </a:solidFill>
              </a:defRPr>
            </a:lvl4pPr>
            <a:lvl5pPr lvl="4" algn="ctr" rtl="0">
              <a:spcBef>
                <a:spcPts val="320"/>
              </a:spcBef>
              <a:spcAft>
                <a:spcPts val="0"/>
              </a:spcAft>
              <a:buClr>
                <a:srgbClr val="888888"/>
              </a:buClr>
              <a:buSzPts val="1600"/>
              <a:buNone/>
              <a:defRPr>
                <a:solidFill>
                  <a:srgbClr val="888888"/>
                </a:solidFill>
              </a:defRPr>
            </a:lvl5pPr>
            <a:lvl6pPr lvl="5" algn="ctr" rtl="0">
              <a:spcBef>
                <a:spcPts val="400"/>
              </a:spcBef>
              <a:spcAft>
                <a:spcPts val="0"/>
              </a:spcAft>
              <a:buClr>
                <a:srgbClr val="888888"/>
              </a:buClr>
              <a:buSzPts val="2000"/>
              <a:buNone/>
              <a:defRPr>
                <a:solidFill>
                  <a:srgbClr val="888888"/>
                </a:solidFill>
              </a:defRPr>
            </a:lvl6pPr>
            <a:lvl7pPr lvl="6" algn="ctr" rtl="0">
              <a:spcBef>
                <a:spcPts val="400"/>
              </a:spcBef>
              <a:spcAft>
                <a:spcPts val="0"/>
              </a:spcAft>
              <a:buClr>
                <a:srgbClr val="888888"/>
              </a:buClr>
              <a:buSzPts val="2000"/>
              <a:buNone/>
              <a:defRPr>
                <a:solidFill>
                  <a:srgbClr val="888888"/>
                </a:solidFill>
              </a:defRPr>
            </a:lvl7pPr>
            <a:lvl8pPr lvl="7" algn="ctr" rtl="0">
              <a:spcBef>
                <a:spcPts val="400"/>
              </a:spcBef>
              <a:spcAft>
                <a:spcPts val="0"/>
              </a:spcAft>
              <a:buClr>
                <a:srgbClr val="888888"/>
              </a:buClr>
              <a:buSzPts val="2000"/>
              <a:buNone/>
              <a:defRPr>
                <a:solidFill>
                  <a:srgbClr val="888888"/>
                </a:solidFill>
              </a:defRPr>
            </a:lvl8pPr>
            <a:lvl9pPr lvl="8" algn="ctr" rtl="0">
              <a:spcBef>
                <a:spcPts val="400"/>
              </a:spcBef>
              <a:spcAft>
                <a:spcPts val="0"/>
              </a:spcAft>
              <a:buClr>
                <a:srgbClr val="888888"/>
              </a:buClr>
              <a:buSzPts val="2000"/>
              <a:buNone/>
              <a:defRPr>
                <a:solidFill>
                  <a:srgbClr val="888888"/>
                </a:solidFill>
              </a:defRPr>
            </a:lvl9pPr>
          </a:lstStyle>
          <a:p>
            <a:endParaRPr/>
          </a:p>
        </p:txBody>
      </p:sp>
      <p:sp>
        <p:nvSpPr>
          <p:cNvPr id="16" name="Google Shape;16;p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7" name="Google Shape;17;p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8" name="Google Shape;18;p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7"/>
        <p:cNvGrpSpPr/>
        <p:nvPr/>
      </p:nvGrpSpPr>
      <p:grpSpPr>
        <a:xfrm>
          <a:off x="0" y="0"/>
          <a:ext cx="0" cy="0"/>
          <a:chOff x="0" y="0"/>
          <a:chExt cx="0" cy="0"/>
        </a:xfrm>
      </p:grpSpPr>
      <p:sp>
        <p:nvSpPr>
          <p:cNvPr id="78" name="Google Shape;78;p12"/>
          <p:cNvSpPr txBox="1">
            <a:spLocks noGrp="1"/>
          </p:cNvSpPr>
          <p:nvPr>
            <p:ph type="title"/>
          </p:nvPr>
        </p:nvSpPr>
        <p:spPr>
          <a:xfrm rot="5400000">
            <a:off x="7285050" y="1828791"/>
            <a:ext cx="5851500" cy="27432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9" name="Google Shape;79;p12"/>
          <p:cNvSpPr txBox="1">
            <a:spLocks noGrp="1"/>
          </p:cNvSpPr>
          <p:nvPr>
            <p:ph type="body" idx="1"/>
          </p:nvPr>
        </p:nvSpPr>
        <p:spPr>
          <a:xfrm rot="5400000">
            <a:off x="1697000" y="-812859"/>
            <a:ext cx="5851500" cy="80265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80" name="Google Shape;80;p1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1" name="Google Shape;81;p1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2" name="Google Shape;82;p1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3"/>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1" name="Google Shape;21;p3"/>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a:solidFill>
                  <a:schemeClr val="dk1"/>
                </a:solidFill>
              </a:defRPr>
            </a:lvl1pPr>
            <a:lvl2pPr marL="914400" lvl="1" indent="-355600" algn="l" rtl="0">
              <a:spcBef>
                <a:spcPts val="400"/>
              </a:spcBef>
              <a:spcAft>
                <a:spcPts val="0"/>
              </a:spcAft>
              <a:buClr>
                <a:schemeClr val="dk1"/>
              </a:buClr>
              <a:buSzPts val="2000"/>
              <a:buChar char="–"/>
              <a:defRPr>
                <a:solidFill>
                  <a:schemeClr val="dk1"/>
                </a:solidFill>
              </a:defRPr>
            </a:lvl2pPr>
            <a:lvl3pPr marL="1371600" lvl="2" indent="-342900" algn="l" rtl="0">
              <a:spcBef>
                <a:spcPts val="360"/>
              </a:spcBef>
              <a:spcAft>
                <a:spcPts val="0"/>
              </a:spcAft>
              <a:buClr>
                <a:schemeClr val="dk1"/>
              </a:buClr>
              <a:buSzPts val="1800"/>
              <a:buChar char="•"/>
              <a:defRPr>
                <a:solidFill>
                  <a:schemeClr val="dk1"/>
                </a:solidFill>
              </a:defRPr>
            </a:lvl3pPr>
            <a:lvl4pPr marL="1828800" lvl="3" indent="-330200" algn="l" rtl="0">
              <a:spcBef>
                <a:spcPts val="320"/>
              </a:spcBef>
              <a:spcAft>
                <a:spcPts val="0"/>
              </a:spcAft>
              <a:buClr>
                <a:schemeClr val="dk1"/>
              </a:buClr>
              <a:buSzPts val="1600"/>
              <a:buChar char="–"/>
              <a:defRPr>
                <a:solidFill>
                  <a:schemeClr val="dk1"/>
                </a:solidFill>
              </a:defRPr>
            </a:lvl4pPr>
            <a:lvl5pPr marL="2286000" lvl="4" indent="-330200" algn="l" rtl="0">
              <a:spcBef>
                <a:spcPts val="320"/>
              </a:spcBef>
              <a:spcAft>
                <a:spcPts val="0"/>
              </a:spcAft>
              <a:buClr>
                <a:schemeClr val="dk1"/>
              </a:buClr>
              <a:buSzPts val="1600"/>
              <a:buChar char="»"/>
              <a:defRPr>
                <a:solidFill>
                  <a:schemeClr val="dk1"/>
                </a:solidFill>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22" name="Google Shape;22;p3"/>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3" name="Google Shape;23;p3"/>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4" name="Google Shape;24;p3"/>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a:off x="963084" y="4406903"/>
            <a:ext cx="10363200" cy="13620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Clr>
                <a:srgbClr val="FF0000"/>
              </a:buClr>
              <a:buSzPts val="4000"/>
              <a:buFont typeface="Verdana"/>
              <a:buNone/>
              <a:defRPr sz="4000" b="1" cap="none"/>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7" name="Google Shape;27;p4"/>
          <p:cNvSpPr txBox="1">
            <a:spLocks noGrp="1"/>
          </p:cNvSpPr>
          <p:nvPr>
            <p:ph type="body" idx="1"/>
          </p:nvPr>
        </p:nvSpPr>
        <p:spPr>
          <a:xfrm>
            <a:off x="963084" y="2906713"/>
            <a:ext cx="10363200" cy="1500300"/>
          </a:xfrm>
          <a:prstGeom prst="rect">
            <a:avLst/>
          </a:prstGeom>
          <a:noFill/>
          <a:ln>
            <a:noFill/>
          </a:ln>
        </p:spPr>
        <p:txBody>
          <a:bodyPr spcFirstLastPara="1" wrap="square" lIns="91425" tIns="45700" rIns="91425" bIns="45700" anchor="b" anchorCtr="0">
            <a:normAutofit/>
          </a:bodyPr>
          <a:lstStyle>
            <a:lvl1pPr marL="457200" lvl="0" indent="-228600" algn="l" rtl="0">
              <a:spcBef>
                <a:spcPts val="400"/>
              </a:spcBef>
              <a:spcAft>
                <a:spcPts val="0"/>
              </a:spcAft>
              <a:buClr>
                <a:srgbClr val="888888"/>
              </a:buClr>
              <a:buSzPts val="2000"/>
              <a:buNone/>
              <a:defRPr sz="2000">
                <a:solidFill>
                  <a:srgbClr val="888888"/>
                </a:solidFill>
              </a:defRPr>
            </a:lvl1pPr>
            <a:lvl2pPr marL="914400" lvl="1" indent="-228600" algn="l" rtl="0">
              <a:spcBef>
                <a:spcPts val="360"/>
              </a:spcBef>
              <a:spcAft>
                <a:spcPts val="0"/>
              </a:spcAft>
              <a:buClr>
                <a:srgbClr val="888888"/>
              </a:buClr>
              <a:buSzPts val="1800"/>
              <a:buNone/>
              <a:defRPr sz="1800">
                <a:solidFill>
                  <a:srgbClr val="888888"/>
                </a:solidFill>
              </a:defRPr>
            </a:lvl2pPr>
            <a:lvl3pPr marL="1371600" lvl="2" indent="-228600" algn="l" rtl="0">
              <a:spcBef>
                <a:spcPts val="320"/>
              </a:spcBef>
              <a:spcAft>
                <a:spcPts val="0"/>
              </a:spcAft>
              <a:buClr>
                <a:srgbClr val="888888"/>
              </a:buClr>
              <a:buSzPts val="1600"/>
              <a:buNone/>
              <a:defRPr sz="1600">
                <a:solidFill>
                  <a:srgbClr val="888888"/>
                </a:solidFill>
              </a:defRPr>
            </a:lvl3pPr>
            <a:lvl4pPr marL="1828800" lvl="3" indent="-228600" algn="l" rtl="0">
              <a:spcBef>
                <a:spcPts val="280"/>
              </a:spcBef>
              <a:spcAft>
                <a:spcPts val="0"/>
              </a:spcAft>
              <a:buClr>
                <a:srgbClr val="888888"/>
              </a:buClr>
              <a:buSzPts val="1400"/>
              <a:buNone/>
              <a:defRPr sz="1400">
                <a:solidFill>
                  <a:srgbClr val="888888"/>
                </a:solidFill>
              </a:defRPr>
            </a:lvl4pPr>
            <a:lvl5pPr marL="2286000" lvl="4" indent="-228600" algn="l" rtl="0">
              <a:spcBef>
                <a:spcPts val="280"/>
              </a:spcBef>
              <a:spcAft>
                <a:spcPts val="0"/>
              </a:spcAft>
              <a:buClr>
                <a:srgbClr val="888888"/>
              </a:buClr>
              <a:buSzPts val="1400"/>
              <a:buNone/>
              <a:defRPr sz="1400">
                <a:solidFill>
                  <a:srgbClr val="888888"/>
                </a:solidFill>
              </a:defRPr>
            </a:lvl5pPr>
            <a:lvl6pPr marL="2743200" lvl="5" indent="-228600" algn="l" rtl="0">
              <a:spcBef>
                <a:spcPts val="280"/>
              </a:spcBef>
              <a:spcAft>
                <a:spcPts val="0"/>
              </a:spcAft>
              <a:buClr>
                <a:srgbClr val="888888"/>
              </a:buClr>
              <a:buSzPts val="1400"/>
              <a:buNone/>
              <a:defRPr sz="1400">
                <a:solidFill>
                  <a:srgbClr val="888888"/>
                </a:solidFill>
              </a:defRPr>
            </a:lvl6pPr>
            <a:lvl7pPr marL="3200400" lvl="6" indent="-228600" algn="l" rtl="0">
              <a:spcBef>
                <a:spcPts val="280"/>
              </a:spcBef>
              <a:spcAft>
                <a:spcPts val="0"/>
              </a:spcAft>
              <a:buClr>
                <a:srgbClr val="888888"/>
              </a:buClr>
              <a:buSzPts val="1400"/>
              <a:buNone/>
              <a:defRPr sz="1400">
                <a:solidFill>
                  <a:srgbClr val="888888"/>
                </a:solidFill>
              </a:defRPr>
            </a:lvl7pPr>
            <a:lvl8pPr marL="3657600" lvl="7" indent="-228600" algn="l" rtl="0">
              <a:spcBef>
                <a:spcPts val="280"/>
              </a:spcBef>
              <a:spcAft>
                <a:spcPts val="0"/>
              </a:spcAft>
              <a:buClr>
                <a:srgbClr val="888888"/>
              </a:buClr>
              <a:buSzPts val="1400"/>
              <a:buNone/>
              <a:defRPr sz="1400">
                <a:solidFill>
                  <a:srgbClr val="888888"/>
                </a:solidFill>
              </a:defRPr>
            </a:lvl8pPr>
            <a:lvl9pPr marL="4114800" lvl="8" indent="-228600" algn="l" rtl="0">
              <a:spcBef>
                <a:spcPts val="280"/>
              </a:spcBef>
              <a:spcAft>
                <a:spcPts val="0"/>
              </a:spcAft>
              <a:buClr>
                <a:srgbClr val="888888"/>
              </a:buClr>
              <a:buSzPts val="1400"/>
              <a:buNone/>
              <a:defRPr sz="1400">
                <a:solidFill>
                  <a:srgbClr val="888888"/>
                </a:solidFill>
              </a:defRPr>
            </a:lvl9pPr>
          </a:lstStyle>
          <a:p>
            <a:endParaRPr/>
          </a:p>
        </p:txBody>
      </p:sp>
      <p:sp>
        <p:nvSpPr>
          <p:cNvPr id="28" name="Google Shape;28;p4"/>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9" name="Google Shape;29;p4"/>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0" name="Google Shape;30;p4"/>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3" name="Google Shape;33;p5"/>
          <p:cNvSpPr txBox="1">
            <a:spLocks noGrp="1"/>
          </p:cNvSpPr>
          <p:nvPr>
            <p:ph type="body" idx="1"/>
          </p:nvPr>
        </p:nvSpPr>
        <p:spPr>
          <a:xfrm>
            <a:off x="609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4" name="Google Shape;34;p5"/>
          <p:cNvSpPr txBox="1">
            <a:spLocks noGrp="1"/>
          </p:cNvSpPr>
          <p:nvPr>
            <p:ph type="body" idx="2"/>
          </p:nvPr>
        </p:nvSpPr>
        <p:spPr>
          <a:xfrm>
            <a:off x="6197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5" name="Google Shape;35;p5"/>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6" name="Google Shape;36;p5"/>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7" name="Google Shape;37;p5"/>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8"/>
        <p:cNvGrpSpPr/>
        <p:nvPr/>
      </p:nvGrpSpPr>
      <p:grpSpPr>
        <a:xfrm>
          <a:off x="0" y="0"/>
          <a:ext cx="0" cy="0"/>
          <a:chOff x="0" y="0"/>
          <a:chExt cx="0" cy="0"/>
        </a:xfrm>
      </p:grpSpPr>
      <p:sp>
        <p:nvSpPr>
          <p:cNvPr id="39" name="Google Shape;39;p6"/>
          <p:cNvSpPr txBox="1">
            <a:spLocks noGrp="1"/>
          </p:cNvSpPr>
          <p:nvPr>
            <p:ph type="title"/>
          </p:nvPr>
        </p:nvSpPr>
        <p:spPr>
          <a:xfrm>
            <a:off x="859368" y="304800"/>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0" name="Google Shape;40;p6"/>
          <p:cNvSpPr txBox="1">
            <a:spLocks noGrp="1"/>
          </p:cNvSpPr>
          <p:nvPr>
            <p:ph type="body" idx="1"/>
          </p:nvPr>
        </p:nvSpPr>
        <p:spPr>
          <a:xfrm>
            <a:off x="609600" y="1535113"/>
            <a:ext cx="53868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1" name="Google Shape;41;p6"/>
          <p:cNvSpPr txBox="1">
            <a:spLocks noGrp="1"/>
          </p:cNvSpPr>
          <p:nvPr>
            <p:ph type="body" idx="2"/>
          </p:nvPr>
        </p:nvSpPr>
        <p:spPr>
          <a:xfrm>
            <a:off x="609600" y="2174875"/>
            <a:ext cx="53868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2" name="Google Shape;42;p6"/>
          <p:cNvSpPr txBox="1">
            <a:spLocks noGrp="1"/>
          </p:cNvSpPr>
          <p:nvPr>
            <p:ph type="body" idx="3"/>
          </p:nvPr>
        </p:nvSpPr>
        <p:spPr>
          <a:xfrm>
            <a:off x="6193369" y="1535113"/>
            <a:ext cx="53889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3" name="Google Shape;43;p6"/>
          <p:cNvSpPr txBox="1">
            <a:spLocks noGrp="1"/>
          </p:cNvSpPr>
          <p:nvPr>
            <p:ph type="body" idx="4"/>
          </p:nvPr>
        </p:nvSpPr>
        <p:spPr>
          <a:xfrm>
            <a:off x="6193369" y="2174875"/>
            <a:ext cx="53889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4" name="Google Shape;44;p6"/>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5" name="Google Shape;45;p6"/>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6" name="Google Shape;46;p6"/>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8"/>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5" name="Google Shape;55;p8"/>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6" name="Google Shape;56;p8"/>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9"/>
          <p:cNvSpPr txBox="1">
            <a:spLocks noGrp="1"/>
          </p:cNvSpPr>
          <p:nvPr>
            <p:ph type="title"/>
          </p:nvPr>
        </p:nvSpPr>
        <p:spPr>
          <a:xfrm>
            <a:off x="609602" y="273050"/>
            <a:ext cx="4011000" cy="11622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9" name="Google Shape;59;p9"/>
          <p:cNvSpPr txBox="1">
            <a:spLocks noGrp="1"/>
          </p:cNvSpPr>
          <p:nvPr>
            <p:ph type="body" idx="1"/>
          </p:nvPr>
        </p:nvSpPr>
        <p:spPr>
          <a:xfrm>
            <a:off x="4766733" y="273053"/>
            <a:ext cx="6815700" cy="5853000"/>
          </a:xfrm>
          <a:prstGeom prst="rect">
            <a:avLst/>
          </a:prstGeom>
          <a:noFill/>
          <a:ln>
            <a:noFill/>
          </a:ln>
        </p:spPr>
        <p:txBody>
          <a:bodyPr spcFirstLastPara="1" wrap="square" lIns="91425" tIns="45700" rIns="91425" bIns="45700" anchor="t" anchorCtr="0">
            <a:normAutofit/>
          </a:bodyPr>
          <a:lstStyle>
            <a:lvl1pPr marL="457200" lvl="0" indent="-431800" algn="l" rtl="0">
              <a:spcBef>
                <a:spcPts val="640"/>
              </a:spcBef>
              <a:spcAft>
                <a:spcPts val="0"/>
              </a:spcAft>
              <a:buClr>
                <a:schemeClr val="dk1"/>
              </a:buClr>
              <a:buSzPts val="3200"/>
              <a:buChar char="•"/>
              <a:defRPr sz="3200"/>
            </a:lvl1pPr>
            <a:lvl2pPr marL="914400" lvl="1" indent="-406400" algn="l" rtl="0">
              <a:spcBef>
                <a:spcPts val="560"/>
              </a:spcBef>
              <a:spcAft>
                <a:spcPts val="0"/>
              </a:spcAft>
              <a:buClr>
                <a:schemeClr val="dk1"/>
              </a:buClr>
              <a:buSzPts val="2800"/>
              <a:buChar char="–"/>
              <a:defRPr sz="2800"/>
            </a:lvl2pPr>
            <a:lvl3pPr marL="1371600" lvl="2" indent="-381000" algn="l" rtl="0">
              <a:spcBef>
                <a:spcPts val="480"/>
              </a:spcBef>
              <a:spcAft>
                <a:spcPts val="0"/>
              </a:spcAft>
              <a:buClr>
                <a:schemeClr val="dk1"/>
              </a:buClr>
              <a:buSzPts val="2400"/>
              <a:buChar char="•"/>
              <a:defRPr sz="2400"/>
            </a:lvl3pPr>
            <a:lvl4pPr marL="1828800" lvl="3" indent="-355600" algn="l" rtl="0">
              <a:spcBef>
                <a:spcPts val="400"/>
              </a:spcBef>
              <a:spcAft>
                <a:spcPts val="0"/>
              </a:spcAft>
              <a:buClr>
                <a:schemeClr val="dk1"/>
              </a:buClr>
              <a:buSzPts val="2000"/>
              <a:buChar char="–"/>
              <a:defRPr sz="2000"/>
            </a:lvl4pPr>
            <a:lvl5pPr marL="2286000" lvl="4" indent="-355600" algn="l" rtl="0">
              <a:spcBef>
                <a:spcPts val="400"/>
              </a:spcBef>
              <a:spcAft>
                <a:spcPts val="0"/>
              </a:spcAft>
              <a:buClr>
                <a:schemeClr val="dk1"/>
              </a:buClr>
              <a:buSzPts val="2000"/>
              <a:buChar char="»"/>
              <a:defRPr sz="2000"/>
            </a:lvl5pPr>
            <a:lvl6pPr marL="2743200" lvl="5" indent="-355600" algn="l" rtl="0">
              <a:spcBef>
                <a:spcPts val="400"/>
              </a:spcBef>
              <a:spcAft>
                <a:spcPts val="0"/>
              </a:spcAft>
              <a:buClr>
                <a:schemeClr val="dk1"/>
              </a:buClr>
              <a:buSzPts val="2000"/>
              <a:buChar char="•"/>
              <a:defRPr sz="2000"/>
            </a:lvl6pPr>
            <a:lvl7pPr marL="3200400" lvl="6" indent="-355600" algn="l" rtl="0">
              <a:spcBef>
                <a:spcPts val="400"/>
              </a:spcBef>
              <a:spcAft>
                <a:spcPts val="0"/>
              </a:spcAft>
              <a:buClr>
                <a:schemeClr val="dk1"/>
              </a:buClr>
              <a:buSzPts val="2000"/>
              <a:buChar char="•"/>
              <a:defRPr sz="2000"/>
            </a:lvl7pPr>
            <a:lvl8pPr marL="3657600" lvl="7" indent="-355600" algn="l" rtl="0">
              <a:spcBef>
                <a:spcPts val="400"/>
              </a:spcBef>
              <a:spcAft>
                <a:spcPts val="0"/>
              </a:spcAft>
              <a:buClr>
                <a:schemeClr val="dk1"/>
              </a:buClr>
              <a:buSzPts val="2000"/>
              <a:buChar char="•"/>
              <a:defRPr sz="2000"/>
            </a:lvl8pPr>
            <a:lvl9pPr marL="4114800" lvl="8" indent="-355600" algn="l" rtl="0">
              <a:spcBef>
                <a:spcPts val="400"/>
              </a:spcBef>
              <a:spcAft>
                <a:spcPts val="0"/>
              </a:spcAft>
              <a:buClr>
                <a:schemeClr val="dk1"/>
              </a:buClr>
              <a:buSzPts val="2000"/>
              <a:buChar char="•"/>
              <a:defRPr sz="2000"/>
            </a:lvl9pPr>
          </a:lstStyle>
          <a:p>
            <a:endParaRPr/>
          </a:p>
        </p:txBody>
      </p:sp>
      <p:sp>
        <p:nvSpPr>
          <p:cNvPr id="60" name="Google Shape;60;p9"/>
          <p:cNvSpPr txBox="1">
            <a:spLocks noGrp="1"/>
          </p:cNvSpPr>
          <p:nvPr>
            <p:ph type="body" idx="2"/>
          </p:nvPr>
        </p:nvSpPr>
        <p:spPr>
          <a:xfrm>
            <a:off x="609602" y="1435103"/>
            <a:ext cx="4011000" cy="46911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1" name="Google Shape;61;p9"/>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2" name="Google Shape;62;p9"/>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3" name="Google Shape;63;p9"/>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10"/>
          <p:cNvSpPr txBox="1">
            <a:spLocks noGrp="1"/>
          </p:cNvSpPr>
          <p:nvPr>
            <p:ph type="title"/>
          </p:nvPr>
        </p:nvSpPr>
        <p:spPr>
          <a:xfrm>
            <a:off x="2389717" y="4800600"/>
            <a:ext cx="7315200" cy="5667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6" name="Google Shape;66;p10"/>
          <p:cNvSpPr>
            <a:spLocks noGrp="1"/>
          </p:cNvSpPr>
          <p:nvPr>
            <p:ph type="pic" idx="2"/>
          </p:nvPr>
        </p:nvSpPr>
        <p:spPr>
          <a:xfrm>
            <a:off x="2389717" y="612775"/>
            <a:ext cx="7315200" cy="4114800"/>
          </a:xfrm>
          <a:prstGeom prst="rect">
            <a:avLst/>
          </a:prstGeom>
          <a:noFill/>
          <a:ln>
            <a:noFill/>
          </a:ln>
        </p:spPr>
      </p:sp>
      <p:sp>
        <p:nvSpPr>
          <p:cNvPr id="67" name="Google Shape;67;p10"/>
          <p:cNvSpPr txBox="1">
            <a:spLocks noGrp="1"/>
          </p:cNvSpPr>
          <p:nvPr>
            <p:ph type="body" idx="1"/>
          </p:nvPr>
        </p:nvSpPr>
        <p:spPr>
          <a:xfrm>
            <a:off x="2389717" y="5367338"/>
            <a:ext cx="7315200" cy="8049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8" name="Google Shape;68;p10"/>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9" name="Google Shape;69;p10"/>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0" name="Google Shape;70;p10"/>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1"/>
        <p:cNvGrpSpPr/>
        <p:nvPr/>
      </p:nvGrpSpPr>
      <p:grpSpPr>
        <a:xfrm>
          <a:off x="0" y="0"/>
          <a:ext cx="0" cy="0"/>
          <a:chOff x="0" y="0"/>
          <a:chExt cx="0" cy="0"/>
        </a:xfrm>
      </p:grpSpPr>
      <p:sp>
        <p:nvSpPr>
          <p:cNvPr id="72" name="Google Shape;72;p1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3" name="Google Shape;73;p11"/>
          <p:cNvSpPr txBox="1">
            <a:spLocks noGrp="1"/>
          </p:cNvSpPr>
          <p:nvPr>
            <p:ph type="body" idx="1"/>
          </p:nvPr>
        </p:nvSpPr>
        <p:spPr>
          <a:xfrm rot="5400000">
            <a:off x="3670300" y="-1714499"/>
            <a:ext cx="4953000" cy="106680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74" name="Google Shape;74;p1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5" name="Google Shape;75;p1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6" name="Google Shape;76;p1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Clr>
                <a:srgbClr val="FF0000"/>
              </a:buClr>
              <a:buSzPts val="2800"/>
              <a:buFont typeface="Verdana"/>
              <a:buNone/>
              <a:defRPr sz="2800" b="1" i="0" u="none" strike="noStrike" cap="none">
                <a:solidFill>
                  <a:srgbClr val="FF0000"/>
                </a:solidFill>
                <a:latin typeface="Verdana"/>
                <a:ea typeface="Verdana"/>
                <a:cs typeface="Verdana"/>
                <a:sym typeface="Verdana"/>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marR="0" lvl="0" indent="-381000" algn="l" rtl="0">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8" name="Google Shape;8;p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9" name="Google Shape;9;p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10" name="Google Shape;10;p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Verdana"/>
                <a:ea typeface="Verdana"/>
                <a:cs typeface="Verdana"/>
                <a:sym typeface="Verdana"/>
              </a:defRPr>
            </a:lvl1pPr>
            <a:lvl2pPr marL="0" marR="0" lvl="1" indent="0" algn="r" rtl="0">
              <a:spcBef>
                <a:spcPts val="0"/>
              </a:spcBef>
              <a:buNone/>
              <a:defRPr sz="1200" b="0" i="0" u="none" strike="noStrike" cap="none">
                <a:solidFill>
                  <a:srgbClr val="888888"/>
                </a:solidFill>
                <a:latin typeface="Verdana"/>
                <a:ea typeface="Verdana"/>
                <a:cs typeface="Verdana"/>
                <a:sym typeface="Verdana"/>
              </a:defRPr>
            </a:lvl2pPr>
            <a:lvl3pPr marL="0" marR="0" lvl="2" indent="0" algn="r" rtl="0">
              <a:spcBef>
                <a:spcPts val="0"/>
              </a:spcBef>
              <a:buNone/>
              <a:defRPr sz="1200" b="0" i="0" u="none" strike="noStrike" cap="none">
                <a:solidFill>
                  <a:srgbClr val="888888"/>
                </a:solidFill>
                <a:latin typeface="Verdana"/>
                <a:ea typeface="Verdana"/>
                <a:cs typeface="Verdana"/>
                <a:sym typeface="Verdana"/>
              </a:defRPr>
            </a:lvl3pPr>
            <a:lvl4pPr marL="0" marR="0" lvl="3" indent="0" algn="r" rtl="0">
              <a:spcBef>
                <a:spcPts val="0"/>
              </a:spcBef>
              <a:buNone/>
              <a:defRPr sz="1200" b="0" i="0" u="none" strike="noStrike" cap="none">
                <a:solidFill>
                  <a:srgbClr val="888888"/>
                </a:solidFill>
                <a:latin typeface="Verdana"/>
                <a:ea typeface="Verdana"/>
                <a:cs typeface="Verdana"/>
                <a:sym typeface="Verdana"/>
              </a:defRPr>
            </a:lvl4pPr>
            <a:lvl5pPr marL="0" marR="0" lvl="4" indent="0" algn="r" rtl="0">
              <a:spcBef>
                <a:spcPts val="0"/>
              </a:spcBef>
              <a:buNone/>
              <a:defRPr sz="1200" b="0" i="0" u="none" strike="noStrike" cap="none">
                <a:solidFill>
                  <a:srgbClr val="888888"/>
                </a:solidFill>
                <a:latin typeface="Verdana"/>
                <a:ea typeface="Verdana"/>
                <a:cs typeface="Verdana"/>
                <a:sym typeface="Verdana"/>
              </a:defRPr>
            </a:lvl5pPr>
            <a:lvl6pPr marL="0" marR="0" lvl="5" indent="0" algn="r" rtl="0">
              <a:spcBef>
                <a:spcPts val="0"/>
              </a:spcBef>
              <a:buNone/>
              <a:defRPr sz="1200" b="0" i="0" u="none" strike="noStrike" cap="none">
                <a:solidFill>
                  <a:srgbClr val="888888"/>
                </a:solidFill>
                <a:latin typeface="Verdana"/>
                <a:ea typeface="Verdana"/>
                <a:cs typeface="Verdana"/>
                <a:sym typeface="Verdana"/>
              </a:defRPr>
            </a:lvl6pPr>
            <a:lvl7pPr marL="0" marR="0" lvl="6" indent="0" algn="r" rtl="0">
              <a:spcBef>
                <a:spcPts val="0"/>
              </a:spcBef>
              <a:buNone/>
              <a:defRPr sz="1200" b="0" i="0" u="none" strike="noStrike" cap="none">
                <a:solidFill>
                  <a:srgbClr val="888888"/>
                </a:solidFill>
                <a:latin typeface="Verdana"/>
                <a:ea typeface="Verdana"/>
                <a:cs typeface="Verdana"/>
                <a:sym typeface="Verdana"/>
              </a:defRPr>
            </a:lvl7pPr>
            <a:lvl8pPr marL="0" marR="0" lvl="7" indent="0" algn="r" rtl="0">
              <a:spcBef>
                <a:spcPts val="0"/>
              </a:spcBef>
              <a:buNone/>
              <a:defRPr sz="1200" b="0" i="0" u="none" strike="noStrike" cap="none">
                <a:solidFill>
                  <a:srgbClr val="888888"/>
                </a:solidFill>
                <a:latin typeface="Verdana"/>
                <a:ea typeface="Verdana"/>
                <a:cs typeface="Verdana"/>
                <a:sym typeface="Verdana"/>
              </a:defRPr>
            </a:lvl8pPr>
            <a:lvl9pPr marL="0" marR="0" lvl="8" indent="0" algn="r" rtl="0">
              <a:spcBef>
                <a:spcPts val="0"/>
              </a:spcBef>
              <a:buNone/>
              <a:defRPr sz="1200" b="0" i="0" u="none" strike="noStrike" cap="none">
                <a:solidFill>
                  <a:srgbClr val="888888"/>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GB"/>
              <a:t>‹#›</a:t>
            </a:fld>
            <a:endParaRPr/>
          </a:p>
        </p:txBody>
      </p:sp>
      <p:cxnSp>
        <p:nvCxnSpPr>
          <p:cNvPr id="11" name="Google Shape;11;p1"/>
          <p:cNvCxnSpPr/>
          <p:nvPr/>
        </p:nvCxnSpPr>
        <p:spPr>
          <a:xfrm>
            <a:off x="812800" y="914400"/>
            <a:ext cx="10668000" cy="0"/>
          </a:xfrm>
          <a:prstGeom prst="straightConnector1">
            <a:avLst/>
          </a:prstGeom>
          <a:noFill/>
          <a:ln w="57150" cap="flat" cmpd="thickThin">
            <a:solidFill>
              <a:schemeClr val="dk1"/>
            </a:solidFill>
            <a:prstDash val="solid"/>
            <a:round/>
            <a:headEnd type="none" w="med" len="med"/>
            <a:tailEnd type="none" w="med" len="med"/>
          </a:ln>
        </p:spPr>
      </p:cxnSp>
      <p:pic>
        <p:nvPicPr>
          <p:cNvPr id="12" name="Google Shape;12;p1"/>
          <p:cNvPicPr preferRelativeResize="0"/>
          <p:nvPr/>
        </p:nvPicPr>
        <p:blipFill rotWithShape="1">
          <a:blip r:embed="rId12">
            <a:alphaModFix/>
          </a:blip>
          <a:srcRect b="18046"/>
          <a:stretch/>
        </p:blipFill>
        <p:spPr>
          <a:xfrm>
            <a:off x="0" y="5991366"/>
            <a:ext cx="12192001" cy="866633"/>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github.com/madhubala-suresh/Blockchain-Evault/upload/main"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ieeexplore.ieee.org/document/10574924?utm_source=chatgpt.com"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hyperlink" Target="https://ieeexplore.ieee.org/document/10200234?utm_source=chatgpt.com" TargetMode="External"/><Relationship Id="rId4" Type="http://schemas.openxmlformats.org/officeDocument/2006/relationships/hyperlink" Target="https://ieeexplore.ieee.org/document/9544655?utm_source=chatgpt.com"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790469" y="821426"/>
            <a:ext cx="10363200" cy="96289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17365D"/>
              </a:buClr>
              <a:buSzPts val="2800"/>
              <a:buFont typeface="Verdana"/>
              <a:buNone/>
            </a:pPr>
            <a:r>
              <a:rPr lang="en-US" dirty="0"/>
              <a:t>Designing a Blockchain-Driven </a:t>
            </a:r>
            <a:r>
              <a:rPr lang="en-US" dirty="0" err="1"/>
              <a:t>eVault</a:t>
            </a:r>
            <a:r>
              <a:rPr lang="en-US" dirty="0"/>
              <a:t> System for Legal Document Preservation</a:t>
            </a:r>
            <a:endParaRPr dirty="0">
              <a:solidFill>
                <a:schemeClr val="tx1"/>
              </a:solidFill>
              <a:latin typeface="Cambria" panose="02040503050406030204" pitchFamily="18" charset="0"/>
              <a:ea typeface="Cambria" panose="02040503050406030204" pitchFamily="18" charset="0"/>
            </a:endParaRPr>
          </a:p>
        </p:txBody>
      </p:sp>
      <p:sp>
        <p:nvSpPr>
          <p:cNvPr id="88" name="Google Shape;88;p13"/>
          <p:cNvSpPr txBox="1">
            <a:spLocks noGrp="1"/>
          </p:cNvSpPr>
          <p:nvPr>
            <p:ph type="subTitle" idx="1"/>
          </p:nvPr>
        </p:nvSpPr>
        <p:spPr>
          <a:xfrm>
            <a:off x="790469" y="1719361"/>
            <a:ext cx="3970500" cy="5523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7365D"/>
              </a:buClr>
              <a:buSzPts val="2000"/>
              <a:buNone/>
            </a:pPr>
            <a:r>
              <a:rPr lang="en-GB" dirty="0">
                <a:latin typeface="Cambria" panose="02040503050406030204" pitchFamily="18" charset="0"/>
                <a:ea typeface="Cambria" panose="02040503050406030204" pitchFamily="18" charset="0"/>
              </a:rPr>
              <a:t>Batch Number: CSE_ISR_CAP_08</a:t>
            </a:r>
            <a:endParaRPr lang="en-GB" dirty="0">
              <a:solidFill>
                <a:schemeClr val="tx1"/>
              </a:solidFill>
              <a:latin typeface="Cambria" panose="02040503050406030204" pitchFamily="18" charset="0"/>
              <a:ea typeface="Cambria" panose="02040503050406030204" pitchFamily="18" charset="0"/>
            </a:endParaRPr>
          </a:p>
          <a:p>
            <a:pPr marL="0" lvl="0" indent="0" algn="l" rtl="0">
              <a:spcBef>
                <a:spcPts val="400"/>
              </a:spcBef>
              <a:spcAft>
                <a:spcPts val="0"/>
              </a:spcAft>
              <a:buClr>
                <a:srgbClr val="17365D"/>
              </a:buClr>
              <a:buSzPts val="2000"/>
              <a:buNone/>
            </a:pPr>
            <a:endParaRPr lang="en-GB" dirty="0">
              <a:latin typeface="Cambria" panose="02040503050406030204" pitchFamily="18" charset="0"/>
              <a:ea typeface="Cambria" panose="02040503050406030204" pitchFamily="18" charset="0"/>
            </a:endParaRPr>
          </a:p>
        </p:txBody>
      </p:sp>
      <p:graphicFrame>
        <p:nvGraphicFramePr>
          <p:cNvPr id="89" name="Google Shape;89;p13"/>
          <p:cNvGraphicFramePr/>
          <p:nvPr>
            <p:extLst>
              <p:ext uri="{D42A27DB-BD31-4B8C-83A1-F6EECF244321}">
                <p14:modId xmlns:p14="http://schemas.microsoft.com/office/powerpoint/2010/main" val="2743185469"/>
              </p:ext>
            </p:extLst>
          </p:nvPr>
        </p:nvGraphicFramePr>
        <p:xfrm>
          <a:off x="1516908" y="2183220"/>
          <a:ext cx="5418675" cy="2403120"/>
        </p:xfrm>
        <a:graphic>
          <a:graphicData uri="http://schemas.openxmlformats.org/drawingml/2006/table">
            <a:tbl>
              <a:tblPr firstRow="1" bandRow="1">
                <a:noFill/>
                <a:tableStyleId>{57690726-49DA-4552-BDEB-330DD8EA8BD9}</a:tableStyleId>
              </a:tblPr>
              <a:tblGrid>
                <a:gridCol w="2085000">
                  <a:extLst>
                    <a:ext uri="{9D8B030D-6E8A-4147-A177-3AD203B41FA5}">
                      <a16:colId xmlns:a16="http://schemas.microsoft.com/office/drawing/2014/main" val="20000"/>
                    </a:ext>
                  </a:extLst>
                </a:gridCol>
                <a:gridCol w="3333675">
                  <a:extLst>
                    <a:ext uri="{9D8B030D-6E8A-4147-A177-3AD203B41FA5}">
                      <a16:colId xmlns:a16="http://schemas.microsoft.com/office/drawing/2014/main" val="20001"/>
                    </a:ext>
                  </a:extLst>
                </a:gridCol>
              </a:tblGrid>
              <a:tr h="400520">
                <a:tc>
                  <a:txBody>
                    <a:bodyPr/>
                    <a:lstStyle/>
                    <a:p>
                      <a:pPr marL="0" marR="0" lvl="1" indent="0" algn="ctr" rtl="0">
                        <a:spcBef>
                          <a:spcPts val="0"/>
                        </a:spcBef>
                        <a:spcAft>
                          <a:spcPts val="0"/>
                        </a:spcAft>
                        <a:buNone/>
                      </a:pPr>
                      <a:r>
                        <a:rPr lang="en-GB" sz="1800" b="1" u="none" strike="noStrike" cap="none" dirty="0">
                          <a:solidFill>
                            <a:srgbClr val="17365D"/>
                          </a:solidFill>
                        </a:rPr>
                        <a:t>Roll Number</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GB" sz="1800" b="1" u="none" strike="noStrike" cap="none" dirty="0">
                          <a:solidFill>
                            <a:srgbClr val="17365D"/>
                          </a:solidFill>
                        </a:rPr>
                        <a:t>Student Name</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400520">
                <a:tc>
                  <a:txBody>
                    <a:bodyPr/>
                    <a:lstStyle/>
                    <a:p>
                      <a:pPr marL="0" marR="0" lvl="0" indent="0" algn="ctr" rtl="0">
                        <a:spcBef>
                          <a:spcPts val="0"/>
                        </a:spcBef>
                        <a:spcAft>
                          <a:spcPts val="0"/>
                        </a:spcAft>
                        <a:buFont typeface="+mj-lt"/>
                        <a:buNone/>
                      </a:pPr>
                      <a:r>
                        <a:rPr lang="en-US" sz="1800" u="none" strike="noStrike" cap="none" dirty="0"/>
                        <a:t>MADHUBALA S</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u="none" strike="noStrike" cap="none" dirty="0"/>
                        <a:t>20211ISR0034</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400520">
                <a:tc>
                  <a:txBody>
                    <a:bodyPr/>
                    <a:lstStyle/>
                    <a:p>
                      <a:pPr marL="0" marR="0" lvl="0" indent="0" algn="ctr" rtl="0">
                        <a:spcBef>
                          <a:spcPts val="0"/>
                        </a:spcBef>
                        <a:spcAft>
                          <a:spcPts val="0"/>
                        </a:spcAft>
                        <a:buNone/>
                      </a:pPr>
                      <a:r>
                        <a:rPr lang="en-US" sz="1800" u="none" strike="noStrike" cap="none" dirty="0"/>
                        <a:t>B KRIPASHINI</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IN" sz="1800" u="none" strike="noStrike" cap="none" dirty="0"/>
                        <a:t>20211ISR0045 </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400520">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400520">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r h="400520">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90" name="Google Shape;90;p13"/>
          <p:cNvSpPr txBox="1"/>
          <p:nvPr/>
        </p:nvSpPr>
        <p:spPr>
          <a:xfrm>
            <a:off x="6480195" y="2513340"/>
            <a:ext cx="5514300" cy="202056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Under the Supervision of,</a:t>
            </a:r>
            <a:endParaRPr dirty="0">
              <a:latin typeface="Cambria" panose="02040503050406030204" pitchFamily="18" charset="0"/>
              <a:ea typeface="Cambria" panose="02040503050406030204" pitchFamily="18" charset="0"/>
            </a:endParaRPr>
          </a:p>
          <a:p>
            <a:pPr marL="0" marR="0" lvl="0" indent="0" algn="ctr" rtl="0">
              <a:spcBef>
                <a:spcPts val="400"/>
              </a:spcBef>
              <a:spcAft>
                <a:spcPts val="0"/>
              </a:spcAft>
              <a:buClr>
                <a:srgbClr val="17365D"/>
              </a:buClr>
              <a:buSzPts val="2000"/>
              <a:buFont typeface="Arial"/>
              <a:buNone/>
            </a:pPr>
            <a:r>
              <a:rPr lang="en-IN" sz="2000" b="1" i="0" u="none" strike="noStrike" cap="none" dirty="0" err="1">
                <a:solidFill>
                  <a:srgbClr val="17365D"/>
                </a:solidFill>
                <a:latin typeface="Cambria" panose="02040503050406030204" pitchFamily="18" charset="0"/>
                <a:ea typeface="Cambria" panose="02040503050406030204" pitchFamily="18" charset="0"/>
                <a:cs typeface="Verdana"/>
                <a:sym typeface="Verdana"/>
              </a:rPr>
              <a:t>Dr</a:t>
            </a:r>
            <a:r>
              <a:rPr lang="en-IN" sz="2000" b="1" i="0" u="none" strike="noStrike" cap="none" err="1">
                <a:solidFill>
                  <a:srgbClr val="17365D"/>
                </a:solidFill>
                <a:latin typeface="Cambria" panose="02040503050406030204" pitchFamily="18" charset="0"/>
                <a:ea typeface="Cambria" panose="02040503050406030204" pitchFamily="18" charset="0"/>
                <a:cs typeface="Verdana"/>
                <a:sym typeface="Verdana"/>
              </a:rPr>
              <a:t>.</a:t>
            </a:r>
            <a:r>
              <a:rPr lang="en-IN" sz="2000" b="1" i="0" u="none" strike="noStrike" cap="none">
                <a:solidFill>
                  <a:srgbClr val="17365D"/>
                </a:solidFill>
                <a:latin typeface="Cambria" panose="02040503050406030204" pitchFamily="18" charset="0"/>
                <a:ea typeface="Cambria" panose="02040503050406030204" pitchFamily="18" charset="0"/>
                <a:cs typeface="Verdana"/>
                <a:sym typeface="Verdana"/>
              </a:rPr>
              <a:t> </a:t>
            </a:r>
            <a:r>
              <a:rPr lang="en-IN" sz="2000" b="1">
                <a:solidFill>
                  <a:srgbClr val="17365D"/>
                </a:solidFill>
                <a:latin typeface="Cambria" panose="02040503050406030204" pitchFamily="18" charset="0"/>
                <a:ea typeface="Cambria" panose="02040503050406030204" pitchFamily="18" charset="0"/>
                <a:cs typeface="Verdana"/>
                <a:sym typeface="Verdana"/>
              </a:rPr>
              <a:t>Praveena </a:t>
            </a:r>
            <a:r>
              <a:rPr lang="en-IN" sz="2000" b="1" dirty="0">
                <a:solidFill>
                  <a:srgbClr val="17365D"/>
                </a:solidFill>
                <a:latin typeface="Cambria" panose="02040503050406030204" pitchFamily="18" charset="0"/>
                <a:ea typeface="Cambria" panose="02040503050406030204" pitchFamily="18" charset="0"/>
                <a:cs typeface="Verdana"/>
                <a:sym typeface="Verdana"/>
              </a:rPr>
              <a:t>K N</a:t>
            </a:r>
            <a:endParaRPr lang="en-IN" dirty="0">
              <a:latin typeface="Cambria" panose="02040503050406030204" pitchFamily="18" charset="0"/>
              <a:ea typeface="Cambria" panose="02040503050406030204" pitchFamily="18" charset="0"/>
            </a:endParaRPr>
          </a:p>
          <a:p>
            <a:pPr marL="0" marR="0" lvl="0" indent="0" algn="ctr" rtl="0">
              <a:spcBef>
                <a:spcPts val="400"/>
              </a:spcBef>
              <a:spcAft>
                <a:spcPts val="0"/>
              </a:spcAft>
              <a:buClr>
                <a:srgbClr val="17365D"/>
              </a:buClr>
              <a:buSzPts val="20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Assistant Professor</a:t>
            </a:r>
            <a:r>
              <a:rPr lang="en-GB" sz="1700" b="1" dirty="0">
                <a:solidFill>
                  <a:srgbClr val="17365D"/>
                </a:solidFill>
                <a:latin typeface="Cambria" panose="02040503050406030204" pitchFamily="18" charset="0"/>
                <a:ea typeface="Cambria" panose="02040503050406030204" pitchFamily="18" charset="0"/>
                <a:cs typeface="Verdana"/>
                <a:sym typeface="Verdana"/>
              </a:rPr>
              <a:t>- </a:t>
            </a: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Senior Scale</a:t>
            </a:r>
            <a:endParaRPr dirty="0">
              <a:latin typeface="Cambria" panose="02040503050406030204" pitchFamily="18" charset="0"/>
              <a:ea typeface="Cambria" panose="02040503050406030204" pitchFamily="18" charset="0"/>
            </a:endParaRPr>
          </a:p>
          <a:p>
            <a:pPr marL="0" marR="0" lvl="0" indent="0" algn="ctr"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School of Computer Science and Engineering</a:t>
            </a:r>
            <a:endParaRPr lang="en-IN" dirty="0">
              <a:latin typeface="Cambria" panose="02040503050406030204" pitchFamily="18" charset="0"/>
              <a:ea typeface="Cambria" panose="02040503050406030204" pitchFamily="18" charset="0"/>
            </a:endParaRPr>
          </a:p>
          <a:p>
            <a:pPr marL="0" marR="0" lvl="0" indent="0" algn="ctr"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Presidency University</a:t>
            </a:r>
            <a:endParaRPr lang="en-IN"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91" name="Google Shape;91;p13"/>
          <p:cNvSpPr txBox="1"/>
          <p:nvPr/>
        </p:nvSpPr>
        <p:spPr>
          <a:xfrm>
            <a:off x="3986772" y="334089"/>
            <a:ext cx="3970500" cy="552300"/>
          </a:xfrm>
          <a:prstGeom prst="rect">
            <a:avLst/>
          </a:prstGeom>
          <a:noFill/>
          <a:ln>
            <a:noFill/>
          </a:ln>
        </p:spPr>
        <p:txBody>
          <a:bodyPr spcFirstLastPara="1" wrap="square" lIns="91425" tIns="45700" rIns="91425" bIns="45700" anchor="t" anchorCtr="0">
            <a:normAutofit fontScale="85000" lnSpcReduction="20000"/>
          </a:bodyPr>
          <a:lstStyle/>
          <a:p>
            <a:pPr marL="0" marR="0" lvl="0" indent="0" algn="ctr" rtl="0">
              <a:spcBef>
                <a:spcPts val="0"/>
              </a:spcBef>
              <a:spcAft>
                <a:spcPts val="0"/>
              </a:spcAft>
              <a:buClr>
                <a:srgbClr val="17365D"/>
              </a:buClr>
              <a:buSzPct val="100000"/>
              <a:buFont typeface="Arial"/>
              <a:buNone/>
            </a:pPr>
            <a:r>
              <a:rPr lang="en-GB" sz="2000" b="1" dirty="0">
                <a:solidFill>
                  <a:schemeClr val="accent1">
                    <a:lumMod val="50000"/>
                  </a:schemeClr>
                </a:solidFill>
              </a:rPr>
              <a:t>CSE7301</a:t>
            </a: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 Capstone Project</a:t>
            </a:r>
            <a:endParaRPr dirty="0">
              <a:latin typeface="Cambria" panose="02040503050406030204" pitchFamily="18" charset="0"/>
              <a:ea typeface="Cambria" panose="02040503050406030204" pitchFamily="18" charset="0"/>
            </a:endParaRPr>
          </a:p>
          <a:p>
            <a:pPr marL="0" marR="0" lvl="0" indent="0" algn="ctr" rtl="0">
              <a:spcBef>
                <a:spcPts val="31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Review-0</a:t>
            </a: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8" name="Google Shape;91;p13"/>
          <p:cNvSpPr txBox="1"/>
          <p:nvPr/>
        </p:nvSpPr>
        <p:spPr>
          <a:xfrm>
            <a:off x="0" y="4533900"/>
            <a:ext cx="12249915" cy="1562100"/>
          </a:xfrm>
          <a:prstGeom prst="rect">
            <a:avLst/>
          </a:prstGeom>
          <a:noFill/>
          <a:ln>
            <a:noFill/>
          </a:ln>
        </p:spPr>
        <p:txBody>
          <a:bodyPr spcFirstLastPara="1" wrap="square" lIns="91425" tIns="45700" rIns="91425" bIns="45700" anchor="t" anchorCtr="0">
            <a:noAutofit/>
          </a:bodyPr>
          <a:lstStyle/>
          <a:p>
            <a:pPr algn="l"/>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a:t>
            </a:r>
            <a:r>
              <a:rPr lang="en-US" sz="1800" b="1" i="0" u="none" strike="noStrike" baseline="0" dirty="0">
                <a:solidFill>
                  <a:srgbClr val="000000"/>
                </a:solidFill>
                <a:latin typeface="Times New Roman" panose="02020603050405020304" pitchFamily="18" charset="0"/>
                <a:cs typeface="Times New Roman" panose="02020603050405020304" pitchFamily="18" charset="0"/>
              </a:rPr>
              <a:t>B.TECH. INFORMATION SCIENCE &amp;ENGINEERING (AI AND ROBOTICS)</a:t>
            </a:r>
            <a:endParaRPr lang="en-US" sz="2000" b="1" i="0" u="none" strike="noStrike" cap="none" dirty="0">
              <a:solidFill>
                <a:schemeClr val="accent1"/>
              </a:solidFill>
              <a:latin typeface="Times New Roman" panose="02020603050405020304" pitchFamily="18" charset="0"/>
              <a:ea typeface="Cambria" panose="02040503050406030204" pitchFamily="18" charset="0"/>
              <a:cs typeface="Times New Roman" panose="02020603050405020304" pitchFamily="18" charset="0"/>
              <a:sym typeface="Verdana"/>
            </a:endParaRPr>
          </a:p>
          <a:p>
            <a:pPr marL="0" marR="0" lvl="0" indent="0" rtl="0">
              <a:spcBef>
                <a:spcPts val="0"/>
              </a:spcBef>
              <a:spcAft>
                <a:spcPts val="0"/>
              </a:spcAft>
              <a:buClr>
                <a:srgbClr val="17365D"/>
              </a:buClr>
              <a:buSzPct val="100000"/>
              <a:buFont typeface="Arial"/>
              <a:buNone/>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HoD: </a:t>
            </a:r>
            <a:r>
              <a:rPr lang="en-US" sz="2000" b="1" dirty="0">
                <a:solidFill>
                  <a:schemeClr val="tx1"/>
                </a:solidFill>
                <a:latin typeface="Cambria" panose="02040503050406030204" pitchFamily="18" charset="0"/>
                <a:ea typeface="Cambria" panose="02040503050406030204" pitchFamily="18" charset="0"/>
                <a:cs typeface="Verdana"/>
                <a:sym typeface="Verdana"/>
              </a:rPr>
              <a:t>Dr. Zafar Ali Khan </a:t>
            </a:r>
          </a:p>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Project Coordinator: </a:t>
            </a:r>
            <a:r>
              <a:rPr lang="en-US" sz="2000" b="1" dirty="0" err="1">
                <a:solidFill>
                  <a:schemeClr val="tx1"/>
                </a:solidFill>
                <a:latin typeface="Cambria" panose="02040503050406030204" pitchFamily="18" charset="0"/>
                <a:ea typeface="Cambria" panose="02040503050406030204" pitchFamily="18" charset="0"/>
                <a:cs typeface="Verdana"/>
                <a:sym typeface="Verdana"/>
              </a:rPr>
              <a:t>Dr.Afroz</a:t>
            </a:r>
            <a:r>
              <a:rPr lang="en-US" sz="2000" b="1" dirty="0">
                <a:solidFill>
                  <a:schemeClr val="tx1"/>
                </a:solidFill>
                <a:latin typeface="Cambria" panose="02040503050406030204" pitchFamily="18" charset="0"/>
                <a:ea typeface="Cambria" panose="02040503050406030204" pitchFamily="18" charset="0"/>
                <a:cs typeface="Verdana"/>
                <a:sym typeface="Verdana"/>
              </a:rPr>
              <a:t> Pasha</a:t>
            </a:r>
            <a:endPar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a:p>
            <a:pPr lvl="0">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School Project Coordinators: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Dr. Sampath A K / Dr. Abdul Khadar A / Mr. Md Ziaur Rahman</a:t>
            </a:r>
            <a:endParaRPr sz="20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Content</a:t>
            </a:r>
            <a:endParaRPr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812800" y="1143001"/>
            <a:ext cx="10668000" cy="3924299"/>
          </a:xfrm>
          <a:prstGeom prst="rect">
            <a:avLst/>
          </a:prstGeom>
          <a:noFill/>
          <a:ln>
            <a:noFill/>
          </a:ln>
        </p:spPr>
        <p:txBody>
          <a:bodyPr spcFirstLastPara="1" wrap="square" lIns="91425" tIns="45700" rIns="91425" bIns="45700" anchor="t" anchorCtr="0">
            <a:normAutofit/>
          </a:bodyPr>
          <a:lstStyle/>
          <a:p>
            <a:pPr marL="495300" indent="-342900" algn="just">
              <a:lnSpc>
                <a:spcPct val="200000"/>
              </a:lnSpc>
              <a:spcBef>
                <a:spcPts val="0"/>
              </a:spcBef>
              <a:buFont typeface="Wingdings" panose="05000000000000000000" pitchFamily="2" charset="2"/>
              <a:buChar char="Ø"/>
            </a:pPr>
            <a:r>
              <a:rPr lang="en-US" dirty="0">
                <a:latin typeface="Cambria" panose="02040503050406030204" pitchFamily="18" charset="0"/>
                <a:ea typeface="Cambria" panose="02040503050406030204" pitchFamily="18" charset="0"/>
              </a:rPr>
              <a:t>Problem Statement</a:t>
            </a:r>
          </a:p>
          <a:p>
            <a:pPr marL="495300" indent="-342900" algn="just">
              <a:lnSpc>
                <a:spcPct val="200000"/>
              </a:lnSpc>
              <a:spcBef>
                <a:spcPts val="0"/>
              </a:spcBef>
              <a:buFont typeface="Wingdings" panose="05000000000000000000" pitchFamily="2" charset="2"/>
              <a:buChar char="Ø"/>
            </a:pPr>
            <a:r>
              <a:rPr lang="en-US" dirty="0">
                <a:latin typeface="Cambria" panose="02040503050406030204" pitchFamily="18" charset="0"/>
                <a:ea typeface="Cambria" panose="02040503050406030204" pitchFamily="18" charset="0"/>
              </a:rPr>
              <a:t>Github Link</a:t>
            </a:r>
          </a:p>
          <a:p>
            <a:pPr marL="495300" lvl="0" indent="-342900" algn="just">
              <a:lnSpc>
                <a:spcPct val="200000"/>
              </a:lnSpc>
              <a:spcBef>
                <a:spcPts val="0"/>
              </a:spcBef>
              <a:buFont typeface="Wingdings" panose="05000000000000000000" pitchFamily="2" charset="2"/>
              <a:buChar char="Ø"/>
            </a:pPr>
            <a:r>
              <a:rPr lang="en-US" dirty="0">
                <a:latin typeface="Cambria" panose="02040503050406030204" pitchFamily="18" charset="0"/>
                <a:ea typeface="Cambria" panose="02040503050406030204" pitchFamily="18" charset="0"/>
              </a:rPr>
              <a:t>Analysis of Problem Statement</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US" dirty="0">
                <a:latin typeface="Cambria" panose="02040503050406030204" pitchFamily="18" charset="0"/>
                <a:ea typeface="Cambria" panose="02040503050406030204" pitchFamily="18" charset="0"/>
              </a:rPr>
              <a:t>Timeline of the Project</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US" dirty="0">
                <a:latin typeface="Cambria" panose="02040503050406030204" pitchFamily="18" charset="0"/>
                <a:ea typeface="Cambria" panose="02040503050406030204" pitchFamily="18" charset="0"/>
              </a:rPr>
              <a:t>References</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lang="en-US" dirty="0">
              <a:latin typeface="Cambria" panose="02040503050406030204" pitchFamily="18" charset="0"/>
              <a:ea typeface="Cambria" panose="020405030504060302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dirty="0">
              <a:latin typeface="Cambria" panose="02040503050406030204" pitchFamily="18" charset="0"/>
              <a:ea typeface="Cambria" panose="020405030504060302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Problem Statement Number: </a:t>
            </a:r>
            <a:endParaRPr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fontScale="70000" lnSpcReduction="20000"/>
          </a:bodyPr>
          <a:lstStyle/>
          <a:p>
            <a:pPr marL="342900" lvl="0" indent="-190500" algn="just">
              <a:spcBef>
                <a:spcPts val="0"/>
              </a:spcBef>
              <a:buNone/>
            </a:pPr>
            <a:r>
              <a:rPr lang="en-US" dirty="0">
                <a:latin typeface="Cambria" panose="02040503050406030204" pitchFamily="18" charset="0"/>
                <a:ea typeface="Cambria" panose="02040503050406030204" pitchFamily="18" charset="0"/>
              </a:rPr>
              <a:t>Organization: </a:t>
            </a:r>
            <a:r>
              <a:rPr lang="en-US" sz="2400" dirty="0">
                <a:latin typeface="Cambria" panose="02040503050406030204" pitchFamily="18" charset="0"/>
                <a:ea typeface="Cambria" panose="02040503050406030204" pitchFamily="18" charset="0"/>
              </a:rPr>
              <a:t>Presidency University</a:t>
            </a:r>
            <a:endParaRPr lang="en-US" dirty="0">
              <a:latin typeface="Cambria" panose="02040503050406030204" pitchFamily="18" charset="0"/>
              <a:ea typeface="Cambria" panose="02040503050406030204" pitchFamily="18" charset="0"/>
            </a:endParaRPr>
          </a:p>
          <a:p>
            <a:pPr marL="342900" lvl="0" indent="-190500" algn="just">
              <a:lnSpc>
                <a:spcPct val="200000"/>
              </a:lnSpc>
              <a:spcBef>
                <a:spcPts val="0"/>
              </a:spcBef>
              <a:buNone/>
            </a:pPr>
            <a:r>
              <a:rPr lang="en-US" dirty="0">
                <a:latin typeface="Cambria" panose="02040503050406030204" pitchFamily="18" charset="0"/>
                <a:ea typeface="Cambria" panose="02040503050406030204" pitchFamily="18" charset="0"/>
              </a:rPr>
              <a:t>Category (Hardware / Software / Both) : Software</a:t>
            </a:r>
          </a:p>
          <a:p>
            <a:pPr marL="342900" lvl="0" indent="-190500" algn="just">
              <a:lnSpc>
                <a:spcPct val="200000"/>
              </a:lnSpc>
              <a:spcBef>
                <a:spcPts val="0"/>
              </a:spcBef>
              <a:buNone/>
            </a:pPr>
            <a:r>
              <a:rPr lang="en-US" dirty="0">
                <a:latin typeface="Cambria" panose="02040503050406030204" pitchFamily="18" charset="0"/>
                <a:ea typeface="Cambria" panose="02040503050406030204" pitchFamily="18" charset="0"/>
              </a:rPr>
              <a:t>Problem Description: </a:t>
            </a:r>
            <a:r>
              <a:rPr lang="en-US" dirty="0"/>
              <a:t>This project, "Developing Blockchain-Based </a:t>
            </a:r>
            <a:r>
              <a:rPr lang="en-US" dirty="0" err="1"/>
              <a:t>eVault</a:t>
            </a:r>
            <a:r>
              <a:rPr lang="en-US" dirty="0"/>
              <a:t> for Legal Records," aims to create a decentralized and tamper-proof digital vault using blockchain technology. By leveraging the immutable nature of blockchain, this system ensures that legal documents remain secure, transparent, and resistant to any form of manipulation. The proposed system will incorporate smart contracts to automate document verification and access control, reducing the dependency on intermediaries and streamlining legal processes. </a:t>
            </a:r>
          </a:p>
          <a:p>
            <a:pPr marL="342900" lvl="0" indent="-190500" algn="just">
              <a:lnSpc>
                <a:spcPct val="200000"/>
              </a:lnSpc>
              <a:spcBef>
                <a:spcPts val="0"/>
              </a:spcBef>
              <a:buNone/>
            </a:pPr>
            <a:r>
              <a:rPr lang="en-US" dirty="0">
                <a:latin typeface="Cambria" panose="02040503050406030204" pitchFamily="18" charset="0"/>
                <a:ea typeface="Cambria" panose="02040503050406030204" pitchFamily="18" charset="0"/>
              </a:rPr>
              <a:t>Difficulty Level: Simple</a:t>
            </a:r>
          </a:p>
        </p:txBody>
      </p:sp>
    </p:spTree>
    <p:extLst>
      <p:ext uri="{BB962C8B-B14F-4D97-AF65-F5344CB8AC3E}">
        <p14:creationId xmlns:p14="http://schemas.microsoft.com/office/powerpoint/2010/main" val="21434518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Github Link</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
        <p:nvSpPr>
          <p:cNvPr id="4" name="Google Shape;115;p17"/>
          <p:cNvSpPr txBox="1">
            <a:spLocks/>
          </p:cNvSpPr>
          <p:nvPr/>
        </p:nvSpPr>
        <p:spPr>
          <a:xfrm>
            <a:off x="965200" y="1295400"/>
            <a:ext cx="10668000" cy="49530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
        <p:nvSpPr>
          <p:cNvPr id="5" name="Google Shape;115;p17"/>
          <p:cNvSpPr txBox="1">
            <a:spLocks/>
          </p:cNvSpPr>
          <p:nvPr/>
        </p:nvSpPr>
        <p:spPr>
          <a:xfrm>
            <a:off x="812800" y="1143000"/>
            <a:ext cx="10668000" cy="41783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r>
              <a:rPr lang="en-US" dirty="0">
                <a:latin typeface="Cambria" panose="02040503050406030204" pitchFamily="18" charset="0"/>
                <a:ea typeface="Cambria" panose="02040503050406030204" pitchFamily="18" charset="0"/>
              </a:rPr>
              <a:t>The Github link provided should have public access permission.</a:t>
            </a: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r>
              <a:rPr lang="en-US" b="1" dirty="0" err="1">
                <a:solidFill>
                  <a:schemeClr val="accent2">
                    <a:lumMod val="75000"/>
                  </a:schemeClr>
                </a:solidFill>
                <a:latin typeface="Cambria" panose="02040503050406030204" pitchFamily="18" charset="0"/>
                <a:ea typeface="Cambria" panose="02040503050406030204" pitchFamily="18" charset="0"/>
              </a:rPr>
              <a:t>Github</a:t>
            </a:r>
            <a:r>
              <a:rPr lang="en-US" b="1" dirty="0">
                <a:solidFill>
                  <a:schemeClr val="accent2">
                    <a:lumMod val="75000"/>
                  </a:schemeClr>
                </a:solidFill>
                <a:latin typeface="Cambria" panose="02040503050406030204" pitchFamily="18" charset="0"/>
                <a:ea typeface="Cambria" panose="02040503050406030204" pitchFamily="18" charset="0"/>
              </a:rPr>
              <a:t> Link</a:t>
            </a:r>
          </a:p>
          <a:p>
            <a:pPr marL="342900" indent="-190500" algn="just">
              <a:spcBef>
                <a:spcPts val="0"/>
              </a:spcBef>
              <a:buSzPct val="100000"/>
              <a:buFont typeface="Arial"/>
              <a:buNone/>
            </a:pPr>
            <a:endParaRPr lang="en-US" b="1" dirty="0">
              <a:solidFill>
                <a:schemeClr val="accent2">
                  <a:lumMod val="75000"/>
                </a:schemeClr>
              </a:solidFill>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r>
              <a:rPr lang="en-US" b="1" dirty="0">
                <a:solidFill>
                  <a:schemeClr val="accent1">
                    <a:lumMod val="75000"/>
                  </a:schemeClr>
                </a:solidFill>
                <a:latin typeface="Cambria" panose="02040503050406030204" pitchFamily="18" charset="0"/>
                <a:ea typeface="Cambria" panose="02040503050406030204" pitchFamily="18" charset="0"/>
                <a:hlinkClick r:id="rId3"/>
              </a:rPr>
              <a:t>https://github.com/madhubala-suresh/Blockchain-Evault/upload/main</a:t>
            </a:r>
            <a:endParaRPr lang="en-US" b="1" dirty="0">
              <a:solidFill>
                <a:schemeClr val="accent1">
                  <a:lumMod val="75000"/>
                </a:schemeClr>
              </a:solidFill>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8563573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16DE23-56FD-1DB5-BAF5-06CE4AE80B3C}"/>
              </a:ext>
            </a:extLst>
          </p:cNvPr>
          <p:cNvSpPr>
            <a:spLocks noGrp="1"/>
          </p:cNvSpPr>
          <p:nvPr>
            <p:ph type="title"/>
          </p:nvPr>
        </p:nvSpPr>
        <p:spPr/>
        <p:txBody>
          <a:bodyPr/>
          <a:lstStyle/>
          <a:p>
            <a:r>
              <a:rPr lang="en-IN" dirty="0"/>
              <a:t>Analysis of Problem statement</a:t>
            </a:r>
          </a:p>
        </p:txBody>
      </p:sp>
      <p:sp>
        <p:nvSpPr>
          <p:cNvPr id="3" name="Text Placeholder 2">
            <a:extLst>
              <a:ext uri="{FF2B5EF4-FFF2-40B4-BE49-F238E27FC236}">
                <a16:creationId xmlns:a16="http://schemas.microsoft.com/office/drawing/2014/main" id="{441B6368-44AE-64E4-ED45-54F21AA0A533}"/>
              </a:ext>
            </a:extLst>
          </p:cNvPr>
          <p:cNvSpPr>
            <a:spLocks noGrp="1"/>
          </p:cNvSpPr>
          <p:nvPr>
            <p:ph type="body" idx="1"/>
          </p:nvPr>
        </p:nvSpPr>
        <p:spPr/>
        <p:txBody>
          <a:bodyPr>
            <a:normAutofit fontScale="70000" lnSpcReduction="20000"/>
          </a:bodyPr>
          <a:lstStyle/>
          <a:p>
            <a:r>
              <a:rPr lang="en-IN" b="1" dirty="0"/>
              <a:t>Technology used :</a:t>
            </a:r>
          </a:p>
          <a:p>
            <a:pPr marL="533400" indent="-457200">
              <a:buFont typeface="+mj-lt"/>
              <a:buAutoNum type="arabicPeriod"/>
            </a:pPr>
            <a:r>
              <a:rPr lang="en-US" sz="2900" b="1" dirty="0"/>
              <a:t>Cryptographic Security</a:t>
            </a:r>
            <a:r>
              <a:rPr lang="en-US" sz="2900" dirty="0"/>
              <a:t> – Public and private key encryption ensures secure authentication and access control, preventing unauthorized modifications.</a:t>
            </a:r>
          </a:p>
          <a:p>
            <a:pPr marL="533400" indent="-457200">
              <a:buFont typeface="+mj-lt"/>
              <a:buAutoNum type="arabicPeriod"/>
            </a:pPr>
            <a:r>
              <a:rPr lang="en-US" sz="2900" b="1" dirty="0"/>
              <a:t>Consensus Mechanism</a:t>
            </a:r>
            <a:r>
              <a:rPr lang="en-US" sz="2900" dirty="0"/>
              <a:t> – Proof-of-Work (PoW), Proof-of-Stake (</a:t>
            </a:r>
            <a:r>
              <a:rPr lang="en-US" sz="2900" dirty="0" err="1"/>
              <a:t>PoS</a:t>
            </a:r>
            <a:r>
              <a:rPr lang="en-US" sz="2900" dirty="0"/>
              <a:t>), or Practical Byzantine Fault Tolerance (PBFT) is used for validating transactions in the blockchain network.</a:t>
            </a:r>
          </a:p>
          <a:p>
            <a:pPr marL="533400" indent="-457200">
              <a:buFont typeface="+mj-lt"/>
              <a:buAutoNum type="arabicPeriod"/>
            </a:pPr>
            <a:r>
              <a:rPr lang="en-US" sz="2900" b="1" dirty="0"/>
              <a:t>Web Development</a:t>
            </a:r>
            <a:r>
              <a:rPr lang="en-US" sz="2900" dirty="0"/>
              <a:t> – React.js is used for building the front-end user interface, while Node.js and Express.js handle the backend operations.</a:t>
            </a:r>
          </a:p>
          <a:p>
            <a:pPr marL="533400" indent="-457200">
              <a:buFont typeface="+mj-lt"/>
              <a:buAutoNum type="arabicPeriod"/>
            </a:pPr>
            <a:r>
              <a:rPr lang="en-US" sz="2900" b="1" dirty="0"/>
              <a:t>Database Management</a:t>
            </a:r>
            <a:r>
              <a:rPr lang="en-US" sz="2900" dirty="0"/>
              <a:t> – NoSQL databases like MongoDB are used for off-chain metadata storage, improving performance and query efficiency.</a:t>
            </a:r>
          </a:p>
          <a:p>
            <a:pPr marL="533400" indent="-457200">
              <a:buFont typeface="+mj-lt"/>
              <a:buAutoNum type="arabicPeriod"/>
            </a:pPr>
            <a:r>
              <a:rPr lang="en-US" sz="2900" b="1" dirty="0"/>
              <a:t>API Integration</a:t>
            </a:r>
            <a:r>
              <a:rPr lang="en-US" sz="2900" dirty="0"/>
              <a:t> – RESTful APIs facilitate communication between the blockchain network and web applications, ensuring seamless interaction for users.</a:t>
            </a:r>
          </a:p>
          <a:p>
            <a:pPr marL="533400" indent="-457200">
              <a:buFont typeface="+mj-lt"/>
              <a:buAutoNum type="arabicPeriod"/>
            </a:pPr>
            <a:r>
              <a:rPr lang="en-US" sz="2900" b="1" dirty="0"/>
              <a:t>Blockchain Framework</a:t>
            </a:r>
            <a:r>
              <a:rPr lang="en-US" sz="2900" dirty="0"/>
              <a:t> – Ethereum or Hyperledger Fabric is used to create an immutable, decentralized ledger for storing legal records securely.</a:t>
            </a:r>
          </a:p>
          <a:p>
            <a:pPr marL="533400" indent="-457200">
              <a:buFont typeface="+mj-lt"/>
              <a:buAutoNum type="arabicPeriod"/>
            </a:pPr>
            <a:r>
              <a:rPr lang="en-US" sz="2900" b="1" dirty="0"/>
              <a:t>Smart Contracts</a:t>
            </a:r>
            <a:r>
              <a:rPr lang="en-US" sz="2900" dirty="0"/>
              <a:t> – Developed using Solidity (for Ethereum) or </a:t>
            </a:r>
            <a:r>
              <a:rPr lang="en-US" sz="2900" dirty="0" err="1"/>
              <a:t>Chaincode</a:t>
            </a:r>
            <a:r>
              <a:rPr lang="en-US" sz="2900" dirty="0"/>
              <a:t> (for Hyperledger) to automate access control, document verification, and transactions.</a:t>
            </a:r>
            <a:endParaRPr lang="en-IN" sz="2900" dirty="0"/>
          </a:p>
        </p:txBody>
      </p:sp>
      <p:sp>
        <p:nvSpPr>
          <p:cNvPr id="4" name="Rectangle 1">
            <a:extLst>
              <a:ext uri="{FF2B5EF4-FFF2-40B4-BE49-F238E27FC236}">
                <a16:creationId xmlns:a16="http://schemas.microsoft.com/office/drawing/2014/main" id="{A69237AD-30DC-9A4A-6503-C8D621B6F7CE}"/>
              </a:ext>
            </a:extLst>
          </p:cNvPr>
          <p:cNvSpPr>
            <a:spLocks noChangeArrowheads="1"/>
          </p:cNvSpPr>
          <p:nvPr/>
        </p:nvSpPr>
        <p:spPr bwMode="auto">
          <a:xfrm>
            <a:off x="812800" y="1631418"/>
            <a:ext cx="10110838"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tabLst/>
            </a:pPr>
            <a:endParaRPr kumimoji="0" lang="en-US" altLang="en-US" sz="2400" b="0" i="0" u="none" strike="noStrike" cap="none" normalizeH="0" baseline="0" dirty="0">
              <a:ln>
                <a:noFill/>
              </a:ln>
              <a:solidFill>
                <a:schemeClr val="tx1"/>
              </a:solidFill>
              <a:effectLst/>
              <a:latin typeface="Cambria" panose="02040503050406030204" pitchFamily="18" charset="0"/>
              <a:ea typeface="Cambria" panose="02040503050406030204" pitchFamily="18" charset="0"/>
            </a:endParaRPr>
          </a:p>
          <a:p>
            <a:pPr marR="0" lvl="0" algn="l" defTabSz="914400" rtl="0" eaLnBrk="0" fontAlgn="base" latinLnBrk="0" hangingPunct="0">
              <a:lnSpc>
                <a:spcPct val="100000"/>
              </a:lnSpc>
              <a:spcBef>
                <a:spcPct val="0"/>
              </a:spcBef>
              <a:spcAft>
                <a:spcPct val="0"/>
              </a:spcAft>
              <a:buClrTx/>
              <a:buSzTx/>
              <a:tabLst/>
            </a:pPr>
            <a:endParaRPr lang="en-US" altLang="en-US" sz="2400" dirty="0">
              <a:solidFill>
                <a:schemeClr val="tx1"/>
              </a:solidFill>
              <a:latin typeface="Cambria" panose="02040503050406030204" pitchFamily="18" charset="0"/>
              <a:ea typeface="Cambria" panose="02040503050406030204" pitchFamily="18" charset="0"/>
            </a:endParaRPr>
          </a:p>
          <a:p>
            <a:pPr marR="0" lvl="0" algn="l" defTabSz="914400" rtl="0" eaLnBrk="0" fontAlgn="base" latinLnBrk="0" hangingPunct="0">
              <a:lnSpc>
                <a:spcPct val="100000"/>
              </a:lnSpc>
              <a:spcBef>
                <a:spcPct val="0"/>
              </a:spcBef>
              <a:spcAft>
                <a:spcPct val="0"/>
              </a:spcAft>
              <a:buClrTx/>
              <a:buSzTx/>
              <a:tabLst/>
            </a:pPr>
            <a:endParaRPr kumimoji="0" lang="en-US" altLang="en-US" sz="2400" b="0" i="0" u="none" strike="noStrike" cap="none" normalizeH="0" baseline="0" dirty="0">
              <a:ln>
                <a:noFill/>
              </a:ln>
              <a:solidFill>
                <a:schemeClr val="tx1"/>
              </a:solidFill>
              <a:effectLst/>
              <a:latin typeface="Cambria" panose="02040503050406030204" pitchFamily="18" charset="0"/>
              <a:ea typeface="Cambria" panose="02040503050406030204" pitchFamily="18" charset="0"/>
            </a:endParaRPr>
          </a:p>
          <a:p>
            <a:pPr marR="0" lvl="0" algn="l" defTabSz="914400" rtl="0" eaLnBrk="0" fontAlgn="base" latinLnBrk="0" hangingPunct="0">
              <a:lnSpc>
                <a:spcPct val="100000"/>
              </a:lnSpc>
              <a:spcBef>
                <a:spcPct val="0"/>
              </a:spcBef>
              <a:spcAft>
                <a:spcPct val="0"/>
              </a:spcAft>
              <a:buClrTx/>
              <a:buSzTx/>
              <a:tabLst/>
            </a:pPr>
            <a:endParaRPr lang="en-US" altLang="en-US" sz="2400" dirty="0">
              <a:solidFill>
                <a:schemeClr val="tx1"/>
              </a:solidFill>
              <a:latin typeface="Cambria" panose="02040503050406030204" pitchFamily="18" charset="0"/>
              <a:ea typeface="Cambria" panose="02040503050406030204" pitchFamily="18" charset="0"/>
            </a:endParaRPr>
          </a:p>
          <a:p>
            <a:pPr marR="0" lvl="0" algn="l" defTabSz="914400" rtl="0" eaLnBrk="0" fontAlgn="base" latinLnBrk="0" hangingPunct="0">
              <a:lnSpc>
                <a:spcPct val="100000"/>
              </a:lnSpc>
              <a:spcBef>
                <a:spcPct val="0"/>
              </a:spcBef>
              <a:spcAft>
                <a:spcPct val="0"/>
              </a:spcAft>
              <a:buClrTx/>
              <a:buSzTx/>
              <a:tabLst/>
            </a:pPr>
            <a:endParaRPr kumimoji="0" lang="en-US" altLang="en-US" sz="2400" b="0" i="0" u="none" strike="noStrike" cap="none" normalizeH="0" baseline="0" dirty="0">
              <a:ln>
                <a:noFill/>
              </a:ln>
              <a:solidFill>
                <a:schemeClr val="tx1"/>
              </a:solidFill>
              <a:effectLst/>
              <a:latin typeface="Cambria" panose="02040503050406030204" pitchFamily="18" charset="0"/>
              <a:ea typeface="Cambria" panose="02040503050406030204" pitchFamily="18" charset="0"/>
            </a:endParaRPr>
          </a:p>
          <a:p>
            <a:pPr marR="0" lvl="0" algn="l" defTabSz="914400" rtl="0" eaLnBrk="0" fontAlgn="base" latinLnBrk="0" hangingPunct="0">
              <a:lnSpc>
                <a:spcPct val="100000"/>
              </a:lnSpc>
              <a:spcBef>
                <a:spcPct val="0"/>
              </a:spcBef>
              <a:spcAft>
                <a:spcPct val="0"/>
              </a:spcAft>
              <a:buClrTx/>
              <a:buSzTx/>
              <a:tabLst/>
            </a:pPr>
            <a:endParaRPr lang="en-US" altLang="en-US" sz="2400" dirty="0">
              <a:solidFill>
                <a:schemeClr val="tx1"/>
              </a:solidFill>
              <a:latin typeface="Cambria" panose="02040503050406030204" pitchFamily="18" charset="0"/>
              <a:ea typeface="Cambria" panose="02040503050406030204" pitchFamily="18" charset="0"/>
            </a:endParaRPr>
          </a:p>
          <a:p>
            <a:pPr marR="0" lvl="0" algn="l" defTabSz="914400" rtl="0" eaLnBrk="0" fontAlgn="base" latinLnBrk="0" hangingPunct="0">
              <a:lnSpc>
                <a:spcPct val="100000"/>
              </a:lnSpc>
              <a:spcBef>
                <a:spcPct val="0"/>
              </a:spcBef>
              <a:spcAft>
                <a:spcPct val="0"/>
              </a:spcAft>
              <a:buClrTx/>
              <a:buSzTx/>
              <a:tabLst/>
            </a:pPr>
            <a:endParaRPr kumimoji="0" lang="en-US" altLang="en-US" sz="2400" b="0" i="0" u="none" strike="noStrike" cap="none" normalizeH="0" baseline="0" dirty="0">
              <a:ln>
                <a:noFill/>
              </a:ln>
              <a:solidFill>
                <a:schemeClr val="tx1"/>
              </a:solidFill>
              <a:effectLst/>
              <a:latin typeface="Cambria" panose="02040503050406030204" pitchFamily="18" charset="0"/>
              <a:ea typeface="Cambria" panose="02040503050406030204" pitchFamily="18" charset="0"/>
            </a:endParaRPr>
          </a:p>
          <a:p>
            <a:pPr marR="0" lvl="0" algn="l" defTabSz="914400" rtl="0" eaLnBrk="0" fontAlgn="base" latinLnBrk="0" hangingPunct="0">
              <a:lnSpc>
                <a:spcPct val="100000"/>
              </a:lnSpc>
              <a:spcBef>
                <a:spcPct val="0"/>
              </a:spcBef>
              <a:spcAft>
                <a:spcPct val="0"/>
              </a:spcAft>
              <a:buClrTx/>
              <a:buSzTx/>
              <a:tabLst/>
            </a:pPr>
            <a:endParaRPr lang="en-US" altLang="en-US" sz="2400" dirty="0">
              <a:solidFill>
                <a:schemeClr val="tx1"/>
              </a:solidFill>
              <a:latin typeface="Cambria" panose="02040503050406030204" pitchFamily="18" charset="0"/>
              <a:ea typeface="Cambria" panose="02040503050406030204" pitchFamily="18" charset="0"/>
            </a:endParaRPr>
          </a:p>
          <a:p>
            <a:pPr marR="0" lvl="0" algn="l" defTabSz="914400" rtl="0" eaLnBrk="0" fontAlgn="base" latinLnBrk="0" hangingPunct="0">
              <a:lnSpc>
                <a:spcPct val="100000"/>
              </a:lnSpc>
              <a:spcBef>
                <a:spcPct val="0"/>
              </a:spcBef>
              <a:spcAft>
                <a:spcPct val="0"/>
              </a:spcAft>
              <a:buClrTx/>
              <a:buSzTx/>
              <a:tabLst/>
            </a:pPr>
            <a:endParaRPr kumimoji="0" lang="en-US" altLang="en-US" sz="2400" b="0" i="0" u="none" strike="noStrike" cap="none" normalizeH="0" baseline="0" dirty="0">
              <a:ln>
                <a:noFill/>
              </a:ln>
              <a:solidFill>
                <a:schemeClr val="tx1"/>
              </a:solidFill>
              <a:effectLst/>
              <a:latin typeface="Cambria" panose="02040503050406030204" pitchFamily="18" charset="0"/>
              <a:ea typeface="Cambria" panose="02040503050406030204" pitchFamily="18" charset="0"/>
            </a:endParaRPr>
          </a:p>
          <a:p>
            <a:pPr marR="0" lvl="0" algn="l" defTabSz="914400" rtl="0" eaLnBrk="0" fontAlgn="base" latinLnBrk="0" hangingPunct="0">
              <a:lnSpc>
                <a:spcPct val="100000"/>
              </a:lnSpc>
              <a:spcBef>
                <a:spcPct val="0"/>
              </a:spcBef>
              <a:spcAft>
                <a:spcPct val="0"/>
              </a:spcAft>
              <a:buClrTx/>
              <a:buSzTx/>
              <a:tabLst/>
            </a:pPr>
            <a:endParaRPr lang="en-US" altLang="en-US" sz="2400" dirty="0">
              <a:solidFill>
                <a:schemeClr val="tx1"/>
              </a:solidFill>
              <a:latin typeface="Cambria" panose="02040503050406030204" pitchFamily="18" charset="0"/>
              <a:ea typeface="Cambria" panose="02040503050406030204" pitchFamily="18" charset="0"/>
            </a:endParaRPr>
          </a:p>
          <a:p>
            <a:pPr marR="0" lvl="0" algn="l" defTabSz="914400" rtl="0" eaLnBrk="0" fontAlgn="base" latinLnBrk="0" hangingPunct="0">
              <a:lnSpc>
                <a:spcPct val="100000"/>
              </a:lnSpc>
              <a:spcBef>
                <a:spcPct val="0"/>
              </a:spcBef>
              <a:spcAft>
                <a:spcPct val="0"/>
              </a:spcAft>
              <a:buClrTx/>
              <a:buSzTx/>
              <a:tabLst/>
            </a:pPr>
            <a:endParaRPr kumimoji="0" lang="en-US" altLang="en-US" sz="2400" b="0" i="0" u="none" strike="noStrike" cap="none" normalizeH="0" baseline="0" dirty="0">
              <a:ln>
                <a:noFill/>
              </a:ln>
              <a:solidFill>
                <a:schemeClr val="tx1"/>
              </a:solidFill>
              <a:effectLst/>
              <a:latin typeface="Cambria" panose="02040503050406030204" pitchFamily="18" charset="0"/>
              <a:ea typeface="Cambria" panose="02040503050406030204" pitchFamily="18" charset="0"/>
            </a:endParaRPr>
          </a:p>
          <a:p>
            <a:pPr marR="0" lvl="0" algn="l" defTabSz="914400" rtl="0" eaLnBrk="0" fontAlgn="base" latinLnBrk="0" hangingPunct="0">
              <a:lnSpc>
                <a:spcPct val="100000"/>
              </a:lnSpc>
              <a:spcBef>
                <a:spcPct val="0"/>
              </a:spcBef>
              <a:spcAft>
                <a:spcPct val="0"/>
              </a:spcAft>
              <a:buClrTx/>
              <a:buSzTx/>
              <a:tabLst/>
            </a:pPr>
            <a:endParaRPr kumimoji="0" lang="en-US" altLang="en-US" sz="2400" b="0" i="0" u="none" strike="noStrike" cap="none" normalizeH="0" baseline="0" dirty="0">
              <a:ln>
                <a:noFill/>
              </a:ln>
              <a:solidFill>
                <a:schemeClr val="tx1"/>
              </a:solidFill>
              <a:effectLst/>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3534867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Analysis of Problem Statement </a:t>
            </a:r>
            <a:r>
              <a:rPr lang="en-US" sz="2000" dirty="0">
                <a:latin typeface="Cambria" panose="02040503050406030204" pitchFamily="18" charset="0"/>
                <a:ea typeface="Cambria" panose="02040503050406030204" pitchFamily="18" charset="0"/>
              </a:rPr>
              <a:t>(contd...)</a:t>
            </a:r>
            <a:endParaRPr lang="en-US" dirty="0">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indent="-190500" algn="just">
              <a:lnSpc>
                <a:spcPct val="200000"/>
              </a:lnSpc>
              <a:spcBef>
                <a:spcPts val="0"/>
              </a:spcBef>
              <a:buSzPct val="100000"/>
              <a:buNone/>
            </a:pPr>
            <a:r>
              <a:rPr lang="en-US" sz="2300" b="1" dirty="0">
                <a:latin typeface="Cambria" panose="02040503050406030204" pitchFamily="18" charset="0"/>
                <a:ea typeface="Cambria" panose="02040503050406030204" pitchFamily="18" charset="0"/>
              </a:rPr>
              <a:t>Software </a:t>
            </a:r>
            <a:r>
              <a:rPr lang="en-IN" sz="2300" b="1" dirty="0">
                <a:latin typeface="Cambria" panose="02040503050406030204" pitchFamily="18" charset="0"/>
                <a:ea typeface="Cambria" panose="02040503050406030204" pitchFamily="18" charset="0"/>
              </a:rPr>
              <a:t>Requirements:</a:t>
            </a:r>
            <a:endParaRPr lang="en-US" sz="2300" dirty="0">
              <a:latin typeface="Cambria" panose="02040503050406030204" pitchFamily="18" charset="0"/>
              <a:ea typeface="Cambria" panose="02040503050406030204" pitchFamily="18" charset="0"/>
            </a:endParaRPr>
          </a:p>
          <a:p>
            <a:pPr marL="76200" indent="0">
              <a:buNone/>
            </a:pPr>
            <a:r>
              <a:rPr lang="en-IN" sz="1600" b="1" dirty="0"/>
              <a:t>Blockchain Development </a:t>
            </a:r>
            <a:r>
              <a:rPr lang="en-IN" sz="1600" dirty="0">
                <a:latin typeface="Cambria" panose="02040503050406030204" pitchFamily="18" charset="0"/>
                <a:ea typeface="Cambria" panose="02040503050406030204" pitchFamily="18" charset="0"/>
              </a:rPr>
              <a:t>: </a:t>
            </a:r>
            <a:r>
              <a:rPr lang="en-US" sz="1600" dirty="0"/>
              <a:t>Ethereum (for public blockchain) or Hyperledger Fabric (for private blockchain)</a:t>
            </a:r>
            <a:endParaRPr lang="en-IN" sz="1600" dirty="0">
              <a:latin typeface="Cambria" panose="02040503050406030204" pitchFamily="18" charset="0"/>
              <a:ea typeface="Cambria" panose="02040503050406030204" pitchFamily="18" charset="0"/>
            </a:endParaRPr>
          </a:p>
          <a:p>
            <a:pPr marL="76200" indent="0">
              <a:buNone/>
            </a:pPr>
            <a:r>
              <a:rPr lang="en-IN" sz="1600" b="1" dirty="0"/>
              <a:t>Backend Development </a:t>
            </a:r>
            <a:r>
              <a:rPr lang="en-IN" sz="1600" dirty="0">
                <a:latin typeface="Cambria" panose="02040503050406030204" pitchFamily="18" charset="0"/>
                <a:ea typeface="Cambria" panose="02040503050406030204" pitchFamily="18" charset="0"/>
              </a:rPr>
              <a:t>: </a:t>
            </a:r>
            <a:r>
              <a:rPr lang="en-IN" sz="1600" dirty="0"/>
              <a:t>Node.js, Python</a:t>
            </a:r>
            <a:endParaRPr lang="en-IN" sz="1600" dirty="0">
              <a:latin typeface="Cambria" panose="02040503050406030204" pitchFamily="18" charset="0"/>
              <a:ea typeface="Cambria" panose="02040503050406030204" pitchFamily="18" charset="0"/>
            </a:endParaRPr>
          </a:p>
          <a:p>
            <a:pPr marL="76200" indent="0">
              <a:buNone/>
            </a:pPr>
            <a:r>
              <a:rPr lang="en-IN" sz="1600" b="1" dirty="0"/>
              <a:t>Frontend Development </a:t>
            </a:r>
            <a:r>
              <a:rPr lang="en-IN" sz="1600" dirty="0">
                <a:latin typeface="Cambria" panose="02040503050406030204" pitchFamily="18" charset="0"/>
                <a:ea typeface="Cambria" panose="02040503050406030204" pitchFamily="18" charset="0"/>
              </a:rPr>
              <a:t>:</a:t>
            </a:r>
            <a:r>
              <a:rPr lang="en-IN" sz="1600" dirty="0"/>
              <a:t> React.js </a:t>
            </a:r>
            <a:endParaRPr lang="en-IN" sz="1600" dirty="0">
              <a:latin typeface="Cambria" panose="02040503050406030204" pitchFamily="18" charset="0"/>
              <a:ea typeface="Cambria" panose="02040503050406030204" pitchFamily="18" charset="0"/>
            </a:endParaRPr>
          </a:p>
          <a:p>
            <a:pPr marL="76200" indent="0">
              <a:buNone/>
            </a:pPr>
            <a:r>
              <a:rPr lang="en-IN" sz="1600" b="1" dirty="0"/>
              <a:t>Security &amp; Cryptography </a:t>
            </a:r>
            <a:r>
              <a:rPr lang="en-IN" sz="1600" dirty="0">
                <a:latin typeface="Cambria" panose="02040503050406030204" pitchFamily="18" charset="0"/>
                <a:ea typeface="Cambria" panose="02040503050406030204" pitchFamily="18" charset="0"/>
              </a:rPr>
              <a:t>: </a:t>
            </a:r>
            <a:r>
              <a:rPr lang="en-US" sz="1600" dirty="0"/>
              <a:t>AES (Advanced Encryption Standard) for data security</a:t>
            </a:r>
            <a:endParaRPr lang="en-IN" sz="1600" dirty="0">
              <a:latin typeface="Cambria" panose="02040503050406030204" pitchFamily="18" charset="0"/>
              <a:ea typeface="Cambria" panose="02040503050406030204" pitchFamily="18" charset="0"/>
            </a:endParaRPr>
          </a:p>
          <a:p>
            <a:pPr marL="76200" indent="0">
              <a:buNone/>
            </a:pPr>
            <a:r>
              <a:rPr lang="en-IN" sz="1600" b="1" dirty="0"/>
              <a:t>Development &amp; Testing Tools </a:t>
            </a:r>
            <a:r>
              <a:rPr lang="en-IN" sz="1600" dirty="0">
                <a:latin typeface="Cambria" panose="02040503050406030204" pitchFamily="18" charset="0"/>
                <a:ea typeface="Cambria" panose="02040503050406030204" pitchFamily="18" charset="0"/>
              </a:rPr>
              <a:t>: </a:t>
            </a:r>
            <a:r>
              <a:rPr lang="pt-BR" sz="1600" dirty="0"/>
              <a:t>Visual Studio Code (VS Code), Sublime Text</a:t>
            </a:r>
            <a:endParaRPr lang="en-IN" sz="1600" dirty="0">
              <a:latin typeface="Cambria" panose="02040503050406030204" pitchFamily="18" charset="0"/>
              <a:ea typeface="Cambria" panose="02040503050406030204" pitchFamily="18" charset="0"/>
            </a:endParaRPr>
          </a:p>
          <a:p>
            <a:pPr marL="76200" indent="0">
              <a:buNone/>
            </a:pPr>
            <a:r>
              <a:rPr lang="en-IN" sz="1600" b="1" dirty="0"/>
              <a:t>Hosting &amp; Deployment </a:t>
            </a:r>
            <a:r>
              <a:rPr lang="en-IN" sz="1600" dirty="0"/>
              <a:t>:</a:t>
            </a:r>
            <a:r>
              <a:rPr lang="en-IN" sz="1600" b="1" dirty="0"/>
              <a:t> </a:t>
            </a:r>
            <a:r>
              <a:rPr lang="en-US" sz="1600" dirty="0"/>
              <a:t>AWS, Google Cloud, or Microsoft Azure for hosting web applications</a:t>
            </a:r>
          </a:p>
          <a:p>
            <a:pPr marL="76200" indent="0">
              <a:buNone/>
            </a:pPr>
            <a:endParaRPr lang="en-IN" sz="1600" dirty="0">
              <a:latin typeface="Cambria" panose="02040503050406030204" pitchFamily="18" charset="0"/>
              <a:ea typeface="Cambria" panose="02040503050406030204" pitchFamily="18" charset="0"/>
            </a:endParaRPr>
          </a:p>
          <a:p>
            <a:pPr marL="76200" indent="0">
              <a:buNone/>
            </a:pPr>
            <a:r>
              <a:rPr lang="en-IN" sz="2000" b="1" dirty="0">
                <a:latin typeface="Cambria" panose="02040503050406030204" pitchFamily="18" charset="0"/>
                <a:ea typeface="Cambria" panose="02040503050406030204" pitchFamily="18" charset="0"/>
              </a:rPr>
              <a:t>Hardware Requirements:</a:t>
            </a:r>
          </a:p>
          <a:p>
            <a:pPr marL="76200" indent="0">
              <a:buNone/>
            </a:pPr>
            <a:r>
              <a:rPr lang="en-IN" sz="1600" b="1" dirty="0"/>
              <a:t>Processor:</a:t>
            </a:r>
            <a:r>
              <a:rPr lang="en-IN" sz="1600" dirty="0"/>
              <a:t> Intel Core i5/i7 (or AMD </a:t>
            </a:r>
            <a:r>
              <a:rPr lang="en-IN" sz="1600" dirty="0" err="1"/>
              <a:t>Ryzen</a:t>
            </a:r>
            <a:r>
              <a:rPr lang="en-IN" sz="1600" dirty="0"/>
              <a:t> 5/7)</a:t>
            </a:r>
            <a:endParaRPr lang="en-IN" sz="1600" dirty="0">
              <a:latin typeface="Cambria" panose="02040503050406030204" pitchFamily="18" charset="0"/>
              <a:ea typeface="Cambria" panose="02040503050406030204" pitchFamily="18" charset="0"/>
            </a:endParaRPr>
          </a:p>
          <a:p>
            <a:pPr marL="76200" indent="0">
              <a:buNone/>
            </a:pPr>
            <a:r>
              <a:rPr lang="en-IN" sz="1600" b="1" dirty="0"/>
              <a:t>RAM:</a:t>
            </a:r>
            <a:r>
              <a:rPr lang="en-IN" sz="1600" dirty="0"/>
              <a:t> Minimum 8GB (Recommended 16GB for better performance)</a:t>
            </a:r>
            <a:endParaRPr lang="en-IN" sz="1600" dirty="0">
              <a:latin typeface="Cambria" panose="02040503050406030204" pitchFamily="18" charset="0"/>
              <a:ea typeface="Cambria" panose="02040503050406030204" pitchFamily="18" charset="0"/>
            </a:endParaRPr>
          </a:p>
          <a:p>
            <a:pPr marL="76200" indent="0">
              <a:buNone/>
            </a:pPr>
            <a:r>
              <a:rPr lang="en-US" sz="1600" b="1" dirty="0"/>
              <a:t>Storage:</a:t>
            </a:r>
            <a:r>
              <a:rPr lang="en-US" sz="1600" dirty="0"/>
              <a:t> SSD with at least 256GB (Recommended 512GB for faster processing)</a:t>
            </a:r>
            <a:endParaRPr lang="en-IN" sz="1600" dirty="0">
              <a:latin typeface="Cambria" panose="02040503050406030204" pitchFamily="18" charset="0"/>
              <a:ea typeface="Cambria" panose="02040503050406030204" pitchFamily="18" charset="0"/>
            </a:endParaRPr>
          </a:p>
          <a:p>
            <a:pPr marL="76200" indent="0">
              <a:buNone/>
            </a:pPr>
            <a:r>
              <a:rPr lang="en-US" sz="1600" b="1" dirty="0"/>
              <a:t>Graphics Card:</a:t>
            </a:r>
            <a:r>
              <a:rPr lang="en-US" sz="1600" dirty="0"/>
              <a:t> Integrated GPU (Dedicated GPU optional for enhanced processing)</a:t>
            </a:r>
          </a:p>
          <a:p>
            <a:pPr marL="76200" indent="0">
              <a:buNone/>
            </a:pPr>
            <a:endParaRPr lang="en-IN" sz="1600"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3388325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Timeline of the Project (Gantt Chart)</a:t>
            </a:r>
            <a:endParaRPr dirty="0">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pic>
        <p:nvPicPr>
          <p:cNvPr id="5" name="Picture 4">
            <a:extLst>
              <a:ext uri="{FF2B5EF4-FFF2-40B4-BE49-F238E27FC236}">
                <a16:creationId xmlns:a16="http://schemas.microsoft.com/office/drawing/2014/main" id="{6D8473BA-F921-E09F-3536-05568E4EF7EC}"/>
              </a:ext>
            </a:extLst>
          </p:cNvPr>
          <p:cNvPicPr>
            <a:picLocks noChangeAspect="1"/>
          </p:cNvPicPr>
          <p:nvPr/>
        </p:nvPicPr>
        <p:blipFill>
          <a:blip r:embed="rId3"/>
          <a:stretch>
            <a:fillRect/>
          </a:stretch>
        </p:blipFill>
        <p:spPr>
          <a:xfrm>
            <a:off x="0" y="1143000"/>
            <a:ext cx="11782269" cy="4838075"/>
          </a:xfrm>
          <a:prstGeom prst="rect">
            <a:avLst/>
          </a:prstGeom>
        </p:spPr>
      </p:pic>
    </p:spTree>
    <p:extLst>
      <p:ext uri="{BB962C8B-B14F-4D97-AF65-F5344CB8AC3E}">
        <p14:creationId xmlns:p14="http://schemas.microsoft.com/office/powerpoint/2010/main" val="4798902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2"/>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lvl="0"/>
            <a:r>
              <a:rPr lang="en-GB" dirty="0">
                <a:latin typeface="Cambria" panose="02040503050406030204" pitchFamily="18" charset="0"/>
                <a:ea typeface="Cambria" panose="02040503050406030204" pitchFamily="18" charset="0"/>
              </a:rPr>
              <a:t>References (IEEE Paper format)</a:t>
            </a:r>
            <a:endParaRPr dirty="0">
              <a:latin typeface="Cambria" panose="02040503050406030204" pitchFamily="18" charset="0"/>
              <a:ea typeface="Cambria" panose="02040503050406030204" pitchFamily="18" charset="0"/>
            </a:endParaRPr>
          </a:p>
        </p:txBody>
      </p:sp>
      <p:sp>
        <p:nvSpPr>
          <p:cNvPr id="145" name="Google Shape;145;p22"/>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fontScale="40000" lnSpcReduction="20000"/>
          </a:bodyPr>
          <a:lstStyle/>
          <a:p>
            <a:pPr marL="609600" indent="-457200">
              <a:spcBef>
                <a:spcPts val="0"/>
              </a:spcBef>
              <a:buFont typeface="Arial" panose="020B0604020202020204" pitchFamily="34" charset="0"/>
              <a:buChar char="•"/>
            </a:pPr>
            <a:r>
              <a:rPr lang="en-US" sz="7000" dirty="0">
                <a:latin typeface="+mj-lt"/>
                <a:ea typeface="Cambria" panose="02040503050406030204" pitchFamily="18" charset="0"/>
                <a:hlinkClick r:id="rId3"/>
              </a:rPr>
              <a:t>https://ieeexplore.ieee.org/document/10574924?utm_source=chatgpt.com</a:t>
            </a:r>
            <a:endParaRPr lang="en-US" sz="7000" dirty="0">
              <a:latin typeface="+mj-lt"/>
              <a:ea typeface="Cambria" panose="02040503050406030204" pitchFamily="18" charset="0"/>
            </a:endParaRPr>
          </a:p>
          <a:p>
            <a:pPr marL="609600" indent="-457200">
              <a:spcBef>
                <a:spcPts val="0"/>
              </a:spcBef>
              <a:buFont typeface="Arial" panose="020B0604020202020204" pitchFamily="34" charset="0"/>
              <a:buChar char="•"/>
            </a:pPr>
            <a:r>
              <a:rPr lang="en-US" sz="7000" dirty="0">
                <a:latin typeface="+mj-lt"/>
                <a:ea typeface="Cambria" panose="02040503050406030204" pitchFamily="18" charset="0"/>
                <a:hlinkClick r:id="rId4"/>
              </a:rPr>
              <a:t>https://ieeexplore.ieee.org/document/9544655?utm_source=chatgpt.com</a:t>
            </a:r>
            <a:endParaRPr lang="en-US" sz="7000" dirty="0">
              <a:latin typeface="+mj-lt"/>
              <a:ea typeface="Cambria" panose="02040503050406030204" pitchFamily="18" charset="0"/>
            </a:endParaRPr>
          </a:p>
          <a:p>
            <a:pPr marL="609600" indent="-457200">
              <a:spcBef>
                <a:spcPts val="0"/>
              </a:spcBef>
              <a:buFont typeface="Arial" panose="020B0604020202020204" pitchFamily="34" charset="0"/>
              <a:buChar char="•"/>
            </a:pPr>
            <a:r>
              <a:rPr lang="en-US" sz="7000" dirty="0">
                <a:latin typeface="+mj-lt"/>
                <a:ea typeface="Cambria" panose="02040503050406030204" pitchFamily="18" charset="0"/>
                <a:hlinkClick r:id="rId5"/>
              </a:rPr>
              <a:t>https://ieeexplore.ieee.org/document/10200234?utm_source=chatgpt.com</a:t>
            </a:r>
            <a:endParaRPr lang="en-US" sz="7000" dirty="0">
              <a:latin typeface="+mj-lt"/>
              <a:ea typeface="Cambria" panose="02040503050406030204" pitchFamily="18" charset="0"/>
            </a:endParaRPr>
          </a:p>
          <a:p>
            <a:pPr marL="609600" indent="-457200">
              <a:spcBef>
                <a:spcPts val="0"/>
              </a:spcBef>
              <a:buFont typeface="Arial" panose="020B0604020202020204" pitchFamily="34" charset="0"/>
              <a:buChar char="•"/>
            </a:pPr>
            <a:endParaRPr lang="en-US" sz="6400" dirty="0">
              <a:latin typeface="+mj-lt"/>
              <a:ea typeface="Cambria" panose="02040503050406030204" pitchFamily="18" charset="0"/>
            </a:endParaRPr>
          </a:p>
          <a:p>
            <a:pPr marL="609600" indent="-457200">
              <a:spcBef>
                <a:spcPts val="0"/>
              </a:spcBef>
              <a:buFont typeface="Arial" panose="020B0604020202020204" pitchFamily="34" charset="0"/>
              <a:buChar char="•"/>
            </a:pPr>
            <a:endParaRPr lang="en-US" sz="6400" dirty="0">
              <a:latin typeface="+mj-lt"/>
              <a:ea typeface="Cambria" panose="02040503050406030204" pitchFamily="18" charset="0"/>
            </a:endParaRPr>
          </a:p>
          <a:p>
            <a:pPr marL="495300" indent="-342900">
              <a:spcBef>
                <a:spcPts val="0"/>
              </a:spcBef>
              <a:buFont typeface="Arial" panose="020B0604020202020204" pitchFamily="34" charset="0"/>
              <a:buChar char="•"/>
            </a:pPr>
            <a:endParaRPr lang="en-US" sz="6400" dirty="0">
              <a:latin typeface="+mj-lt"/>
              <a:ea typeface="Cambria" panose="02040503050406030204" pitchFamily="18" charset="0"/>
            </a:endParaRPr>
          </a:p>
          <a:p>
            <a:pPr marL="495300" indent="-342900">
              <a:spcBef>
                <a:spcPts val="0"/>
              </a:spcBef>
              <a:buFont typeface="Arial" panose="020B0604020202020204" pitchFamily="34" charset="0"/>
              <a:buChar char="•"/>
            </a:pPr>
            <a:endParaRPr lang="en-US" sz="6400" dirty="0">
              <a:latin typeface="+mj-lt"/>
              <a:ea typeface="Cambria" panose="02040503050406030204" pitchFamily="18" charset="0"/>
            </a:endParaRPr>
          </a:p>
          <a:p>
            <a:pPr marL="152400" indent="0">
              <a:spcBef>
                <a:spcPts val="0"/>
              </a:spcBef>
              <a:buNone/>
            </a:pPr>
            <a:endParaRPr lang="en-US" sz="6400" dirty="0">
              <a:latin typeface="+mj-lt"/>
              <a:ea typeface="Cambria" panose="02040503050406030204" pitchFamily="18" charset="0"/>
            </a:endParaRPr>
          </a:p>
          <a:p>
            <a:pPr marL="152400" indent="0">
              <a:spcBef>
                <a:spcPts val="0"/>
              </a:spcBef>
              <a:buNone/>
            </a:pPr>
            <a:endParaRPr lang="en-US" sz="6400" dirty="0">
              <a:latin typeface="+mj-lt"/>
              <a:ea typeface="Cambria" panose="02040503050406030204" pitchFamily="18" charset="0"/>
            </a:endParaRPr>
          </a:p>
          <a:p>
            <a:pPr marL="152400" indent="0">
              <a:spcBef>
                <a:spcPts val="0"/>
              </a:spcBef>
              <a:buNone/>
            </a:pPr>
            <a:endParaRPr lang="en-US" sz="6400" dirty="0">
              <a:latin typeface="+mj-lt"/>
              <a:ea typeface="Cambria" panose="02040503050406030204" pitchFamily="18" charset="0"/>
            </a:endParaRPr>
          </a:p>
          <a:p>
            <a:pPr marL="152400" indent="0">
              <a:spcBef>
                <a:spcPts val="0"/>
              </a:spcBef>
              <a:buNone/>
            </a:pPr>
            <a:r>
              <a:rPr lang="en-US" sz="6400" dirty="0">
                <a:latin typeface="+mj-lt"/>
                <a:ea typeface="Cambria" panose="02040503050406030204" pitchFamily="18" charset="0"/>
              </a:rPr>
              <a:t> </a:t>
            </a:r>
            <a:endParaRPr sz="6400" dirty="0">
              <a:latin typeface="+mj-lt"/>
              <a:ea typeface="Cambria" panose="020405030504060302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pic>
        <p:nvPicPr>
          <p:cNvPr id="5" name="Picture 4">
            <a:extLst>
              <a:ext uri="{FF2B5EF4-FFF2-40B4-BE49-F238E27FC236}">
                <a16:creationId xmlns:a16="http://schemas.microsoft.com/office/drawing/2014/main" id="{C63A00FF-89F0-DC87-D900-930227B33E5D}"/>
              </a:ext>
            </a:extLst>
          </p:cNvPr>
          <p:cNvPicPr>
            <a:picLocks noChangeAspect="1"/>
          </p:cNvPicPr>
          <p:nvPr/>
        </p:nvPicPr>
        <p:blipFill>
          <a:blip r:embed="rId3"/>
          <a:stretch>
            <a:fillRect/>
          </a:stretch>
        </p:blipFill>
        <p:spPr>
          <a:xfrm>
            <a:off x="4082811" y="1441315"/>
            <a:ext cx="3893305" cy="3935471"/>
          </a:xfrm>
          <a:prstGeom prst="rect">
            <a:avLst/>
          </a:prstGeom>
        </p:spPr>
      </p:pic>
    </p:spTree>
  </p:cSld>
  <p:clrMapOvr>
    <a:masterClrMapping/>
  </p:clrMapOvr>
</p:sld>
</file>

<file path=ppt/theme/theme1.xml><?xml version="1.0" encoding="utf-8"?>
<a:theme xmlns:a="http://schemas.openxmlformats.org/drawingml/2006/main" name="Bioinformatics">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1042</TotalTime>
  <Words>643</Words>
  <Application>Microsoft Office PowerPoint</Application>
  <PresentationFormat>Widescreen</PresentationFormat>
  <Paragraphs>91</Paragraphs>
  <Slides>9</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Cambria</vt:lpstr>
      <vt:lpstr>Times New Roman</vt:lpstr>
      <vt:lpstr>Verdana</vt:lpstr>
      <vt:lpstr>Wingdings</vt:lpstr>
      <vt:lpstr>Bioinformatics</vt:lpstr>
      <vt:lpstr>Designing a Blockchain-Driven eVault System for Legal Document Preservation</vt:lpstr>
      <vt:lpstr>Content</vt:lpstr>
      <vt:lpstr>Problem Statement Number: </vt:lpstr>
      <vt:lpstr>Github Link</vt:lpstr>
      <vt:lpstr>Analysis of Problem statement</vt:lpstr>
      <vt:lpstr>Analysis of Problem Statement (contd...)</vt:lpstr>
      <vt:lpstr>Timeline of the Project (Gantt Chart)</vt:lpstr>
      <vt:lpstr>References (IEEE Paper format)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Admin</dc:creator>
  <cp:lastModifiedBy>B KRIPASHINI</cp:lastModifiedBy>
  <cp:revision>46</cp:revision>
  <dcterms:modified xsi:type="dcterms:W3CDTF">2025-05-12T15:51:04Z</dcterms:modified>
</cp:coreProperties>
</file>