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Abhaya Libre" panose="02000503000000000000" pitchFamily="2" charset="77"/>
      <p:regular r:id="rId29"/>
      <p:bold r:id="rId30"/>
    </p:embeddedFont>
    <p:embeddedFont>
      <p:font typeface="Fredoka" pitchFamily="2" charset="-79"/>
      <p:regular r:id="rId31"/>
      <p:bold r:id="rId32"/>
    </p:embeddedFont>
    <p:embeddedFont>
      <p:font typeface="Palanquin Dark" panose="020B0004020203020204" pitchFamily="34" charset="77"/>
      <p:regular r:id="rId33"/>
      <p:bold r:id="rId34"/>
    </p:embeddedFont>
    <p:embeddedFont>
      <p:font typeface="Poppins" pitchFamily="2" charset="77"/>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2b899261b9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2b899261b9_0_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3dc1970e74_0_45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3dc1970e74_0_450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3dc1970e74_0_45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3dc1970e74_0_45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2b899261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2b899261b9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3dc1970e74_0_4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3dc1970e74_0_45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2b899261b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2b899261b9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3dc1970e74_0_2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3dc1970e74_0_20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2b899261b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2b899261b9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2b899261b9_1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22b899261b9_1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2b899261b9_1_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g22b899261b9_1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2b899261b9_1_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g22b899261b9_1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Additionally, the ability to detect the freshness of fruits can help improve supply chain management </a:t>
            </a:r>
            <a:endParaRPr/>
          </a:p>
        </p:txBody>
      </p:sp>
      <p:sp>
        <p:nvSpPr>
          <p:cNvPr id="329" name="Google Shape;32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problem statement of fruit freshness detection is to develop a reliable and accurate automated system that can assess the freshness and quality of fruits. The system must be able to differentiate between fresh and stale fruits based on their physical appearance, such as color, texture, and shape, and provide a quantitative measure of their freshness.</a:t>
            </a:r>
            <a:endParaRPr/>
          </a:p>
        </p:txBody>
      </p:sp>
      <p:sp>
        <p:nvSpPr>
          <p:cNvPr id="335" name="Google Shape;33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where they use Region -based CNN for the  fruit detection in the fields.</a:t>
            </a:r>
            <a:br>
              <a:rPr lang="en-US"/>
            </a:br>
            <a:r>
              <a:rPr lang="en-US"/>
              <a:t>used a technique to increase the accuracy and perfection of the fruit freshness detection </a:t>
            </a:r>
            <a:endParaRPr/>
          </a:p>
          <a:p>
            <a:pPr marL="0" lvl="0" indent="0" algn="l" rtl="0">
              <a:spcBef>
                <a:spcPts val="0"/>
              </a:spcBef>
              <a:spcAft>
                <a:spcPts val="0"/>
              </a:spcAft>
              <a:buNone/>
            </a:pPr>
            <a:r>
              <a:rPr lang="en-US"/>
              <a:t>here they used YOLOv4 model for detection of fruit freshness </a:t>
            </a:r>
            <a:endParaRPr/>
          </a:p>
          <a:p>
            <a:pPr marL="0" lvl="0" indent="0" algn="l" rtl="0">
              <a:spcBef>
                <a:spcPts val="0"/>
              </a:spcBef>
              <a:spcAft>
                <a:spcPts val="0"/>
              </a:spcAft>
              <a:buNone/>
            </a:pPr>
            <a:r>
              <a:rPr lang="en-US"/>
              <a:t>uses the YOLOV5 model for detection of fruit freshness and we chose to opt this method  for our project.</a:t>
            </a:r>
            <a:endParaRPr/>
          </a:p>
          <a:p>
            <a:pPr marL="0" lvl="0" indent="0" algn="l" rtl="0">
              <a:spcBef>
                <a:spcPts val="0"/>
              </a:spcBef>
              <a:spcAft>
                <a:spcPts val="0"/>
              </a:spcAft>
              <a:buNone/>
            </a:pPr>
            <a:endParaRPr/>
          </a:p>
          <a:p>
            <a:pPr marL="0" lvl="0" indent="0" algn="l" rtl="0">
              <a:spcBef>
                <a:spcPts val="0"/>
              </a:spcBef>
              <a:spcAft>
                <a:spcPts val="0"/>
              </a:spcAft>
              <a:buNone/>
            </a:pPr>
            <a:r>
              <a:rPr lang="en-US"/>
              <a:t>In the above all research papers they detected the freshness of the tomato</a:t>
            </a:r>
            <a:endParaRPr/>
          </a:p>
        </p:txBody>
      </p:sp>
      <p:sp>
        <p:nvSpPr>
          <p:cNvPr id="347" name="Google Shape;3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3dc1970e7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3dc1970e74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3dc1970e7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3dc1970e74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3dc1970e7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3dc1970e74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1575600"/>
            <a:ext cx="9438000" cy="2108400"/>
          </a:xfrm>
          <a:prstGeom prst="rect">
            <a:avLst/>
          </a:prstGeom>
          <a:noFill/>
          <a:ln>
            <a:noFill/>
          </a:ln>
        </p:spPr>
        <p:txBody>
          <a:bodyPr spcFirstLastPara="1" wrap="square" lIns="121900" tIns="121900" rIns="121900" bIns="121900" anchor="ctr" anchorCtr="0">
            <a:noAutofit/>
          </a:bodyPr>
          <a:lstStyle>
            <a:lvl1pPr lvl="0" algn="l">
              <a:lnSpc>
                <a:spcPct val="80000"/>
              </a:lnSpc>
              <a:spcBef>
                <a:spcPts val="0"/>
              </a:spcBef>
              <a:spcAft>
                <a:spcPts val="0"/>
              </a:spcAft>
              <a:buSzPts val="6900"/>
              <a:buNone/>
              <a:defRPr sz="93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10" name="Google Shape;10;p2"/>
          <p:cNvSpPr txBox="1">
            <a:spLocks noGrp="1"/>
          </p:cNvSpPr>
          <p:nvPr>
            <p:ph type="subTitle" idx="1"/>
          </p:nvPr>
        </p:nvSpPr>
        <p:spPr>
          <a:xfrm>
            <a:off x="950967" y="5406767"/>
            <a:ext cx="3073200" cy="7380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sz="21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1" name="Google Shape;11;p2"/>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title" idx="2"/>
          </p:nvPr>
        </p:nvSpPr>
        <p:spPr>
          <a:xfrm rot="-5400000">
            <a:off x="8123850" y="2746150"/>
            <a:ext cx="7675200" cy="884100"/>
          </a:xfrm>
          <a:prstGeom prst="rect">
            <a:avLst/>
          </a:prstGeom>
          <a:noFill/>
          <a:ln>
            <a:noFill/>
          </a:ln>
        </p:spPr>
        <p:txBody>
          <a:bodyPr spcFirstLastPara="1" wrap="square" lIns="121900" tIns="121900" rIns="121900" bIns="121900" anchor="ctr" anchorCtr="0">
            <a:noAutofit/>
          </a:bodyPr>
          <a:lstStyle>
            <a:lvl1pPr lvl="0" algn="l">
              <a:lnSpc>
                <a:spcPct val="60000"/>
              </a:lnSpc>
              <a:spcBef>
                <a:spcPts val="0"/>
              </a:spcBef>
              <a:spcAft>
                <a:spcPts val="0"/>
              </a:spcAft>
              <a:buSzPts val="8300"/>
              <a:buNone/>
              <a:defRPr sz="8300"/>
            </a:lvl1pPr>
            <a:lvl2pPr lvl="1" algn="l">
              <a:lnSpc>
                <a:spcPct val="100000"/>
              </a:lnSpc>
              <a:spcBef>
                <a:spcPts val="0"/>
              </a:spcBef>
              <a:spcAft>
                <a:spcPts val="0"/>
              </a:spcAft>
              <a:buSzPts val="4700"/>
              <a:buNone/>
              <a:defRPr>
                <a:latin typeface="Poppins"/>
                <a:ea typeface="Poppins"/>
                <a:cs typeface="Poppins"/>
                <a:sym typeface="Poppins"/>
              </a:defRPr>
            </a:lvl2pPr>
            <a:lvl3pPr lvl="2" algn="l">
              <a:lnSpc>
                <a:spcPct val="100000"/>
              </a:lnSpc>
              <a:spcBef>
                <a:spcPts val="0"/>
              </a:spcBef>
              <a:spcAft>
                <a:spcPts val="0"/>
              </a:spcAft>
              <a:buSzPts val="4700"/>
              <a:buNone/>
              <a:defRPr>
                <a:latin typeface="Poppins"/>
                <a:ea typeface="Poppins"/>
                <a:cs typeface="Poppins"/>
                <a:sym typeface="Poppins"/>
              </a:defRPr>
            </a:lvl3pPr>
            <a:lvl4pPr lvl="3" algn="l">
              <a:lnSpc>
                <a:spcPct val="100000"/>
              </a:lnSpc>
              <a:spcBef>
                <a:spcPts val="0"/>
              </a:spcBef>
              <a:spcAft>
                <a:spcPts val="0"/>
              </a:spcAft>
              <a:buSzPts val="4700"/>
              <a:buNone/>
              <a:defRPr>
                <a:latin typeface="Poppins"/>
                <a:ea typeface="Poppins"/>
                <a:cs typeface="Poppins"/>
                <a:sym typeface="Poppins"/>
              </a:defRPr>
            </a:lvl4pPr>
            <a:lvl5pPr lvl="4" algn="l">
              <a:lnSpc>
                <a:spcPct val="100000"/>
              </a:lnSpc>
              <a:spcBef>
                <a:spcPts val="0"/>
              </a:spcBef>
              <a:spcAft>
                <a:spcPts val="0"/>
              </a:spcAft>
              <a:buSzPts val="4700"/>
              <a:buNone/>
              <a:defRPr>
                <a:latin typeface="Poppins"/>
                <a:ea typeface="Poppins"/>
                <a:cs typeface="Poppins"/>
                <a:sym typeface="Poppins"/>
              </a:defRPr>
            </a:lvl5pPr>
            <a:lvl6pPr lvl="5" algn="l">
              <a:lnSpc>
                <a:spcPct val="100000"/>
              </a:lnSpc>
              <a:spcBef>
                <a:spcPts val="0"/>
              </a:spcBef>
              <a:spcAft>
                <a:spcPts val="0"/>
              </a:spcAft>
              <a:buSzPts val="4700"/>
              <a:buNone/>
              <a:defRPr>
                <a:latin typeface="Poppins"/>
                <a:ea typeface="Poppins"/>
                <a:cs typeface="Poppins"/>
                <a:sym typeface="Poppins"/>
              </a:defRPr>
            </a:lvl6pPr>
            <a:lvl7pPr lvl="6" algn="l">
              <a:lnSpc>
                <a:spcPct val="100000"/>
              </a:lnSpc>
              <a:spcBef>
                <a:spcPts val="0"/>
              </a:spcBef>
              <a:spcAft>
                <a:spcPts val="0"/>
              </a:spcAft>
              <a:buSzPts val="4700"/>
              <a:buNone/>
              <a:defRPr>
                <a:latin typeface="Poppins"/>
                <a:ea typeface="Poppins"/>
                <a:cs typeface="Poppins"/>
                <a:sym typeface="Poppins"/>
              </a:defRPr>
            </a:lvl7pPr>
            <a:lvl8pPr lvl="7" algn="l">
              <a:lnSpc>
                <a:spcPct val="100000"/>
              </a:lnSpc>
              <a:spcBef>
                <a:spcPts val="0"/>
              </a:spcBef>
              <a:spcAft>
                <a:spcPts val="0"/>
              </a:spcAft>
              <a:buSzPts val="4700"/>
              <a:buNone/>
              <a:defRPr>
                <a:latin typeface="Poppins"/>
                <a:ea typeface="Poppins"/>
                <a:cs typeface="Poppins"/>
                <a:sym typeface="Poppins"/>
              </a:defRPr>
            </a:lvl8pPr>
            <a:lvl9pPr lvl="8" algn="l">
              <a:lnSpc>
                <a:spcPct val="100000"/>
              </a:lnSpc>
              <a:spcBef>
                <a:spcPts val="0"/>
              </a:spcBef>
              <a:spcAft>
                <a:spcPts val="0"/>
              </a:spcAft>
              <a:buSzPts val="4700"/>
              <a:buNone/>
              <a:defRPr>
                <a:latin typeface="Poppins"/>
                <a:ea typeface="Poppins"/>
                <a:cs typeface="Poppins"/>
                <a:sym typeface="Poppi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0_1">
    <p:spTree>
      <p:nvGrpSpPr>
        <p:cNvPr id="1" name="Shape 75"/>
        <p:cNvGrpSpPr/>
        <p:nvPr/>
      </p:nvGrpSpPr>
      <p:grpSpPr>
        <a:xfrm>
          <a:off x="0" y="0"/>
          <a:ext cx="0" cy="0"/>
          <a:chOff x="0" y="0"/>
          <a:chExt cx="0" cy="0"/>
        </a:xfrm>
      </p:grpSpPr>
      <p:sp>
        <p:nvSpPr>
          <p:cNvPr id="76" name="Google Shape;76;p11"/>
          <p:cNvSpPr txBox="1">
            <a:spLocks noGrp="1"/>
          </p:cNvSpPr>
          <p:nvPr>
            <p:ph type="subTitle" idx="1"/>
          </p:nvPr>
        </p:nvSpPr>
        <p:spPr>
          <a:xfrm>
            <a:off x="7233233" y="2961999"/>
            <a:ext cx="3945300" cy="21561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77" name="Google Shape;77;p11"/>
          <p:cNvSpPr txBox="1">
            <a:spLocks noGrp="1"/>
          </p:cNvSpPr>
          <p:nvPr>
            <p:ph type="title"/>
          </p:nvPr>
        </p:nvSpPr>
        <p:spPr>
          <a:xfrm>
            <a:off x="6258181" y="2079681"/>
            <a:ext cx="3945300" cy="7935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4700"/>
              <a:buNone/>
              <a:defRPr/>
            </a:lvl1pPr>
            <a:lvl2pPr lvl="1"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9pPr>
          </a:lstStyle>
          <a:p>
            <a:endParaRPr/>
          </a:p>
        </p:txBody>
      </p:sp>
      <p:sp>
        <p:nvSpPr>
          <p:cNvPr id="78" name="Google Shape;78;p11"/>
          <p:cNvSpPr/>
          <p:nvPr/>
        </p:nvSpPr>
        <p:spPr>
          <a:xfrm rot="-448645">
            <a:off x="1481875" y="3479094"/>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9" name="Google Shape;79;p11"/>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80" name="Google Shape;80;p11"/>
          <p:cNvCxnSpPr/>
          <p:nvPr/>
        </p:nvCxnSpPr>
        <p:spPr>
          <a:xfrm>
            <a:off x="6445733" y="1866400"/>
            <a:ext cx="1136100" cy="0"/>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81"/>
        <p:cNvGrpSpPr/>
        <p:nvPr/>
      </p:nvGrpSpPr>
      <p:grpSpPr>
        <a:xfrm>
          <a:off x="0" y="0"/>
          <a:ext cx="0" cy="0"/>
          <a:chOff x="0" y="0"/>
          <a:chExt cx="0" cy="0"/>
        </a:xfrm>
      </p:grpSpPr>
      <p:sp>
        <p:nvSpPr>
          <p:cNvPr id="82" name="Google Shape;82;p12"/>
          <p:cNvSpPr/>
          <p:nvPr/>
        </p:nvSpPr>
        <p:spPr>
          <a:xfrm rot="-448645">
            <a:off x="9257742" y="2083994"/>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3" name="Google Shape;83;p12"/>
          <p:cNvSpPr txBox="1">
            <a:spLocks noGrp="1"/>
          </p:cNvSpPr>
          <p:nvPr>
            <p:ph type="subTitle" idx="1"/>
          </p:nvPr>
        </p:nvSpPr>
        <p:spPr>
          <a:xfrm>
            <a:off x="950968" y="2351861"/>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84" name="Google Shape;84;p12"/>
          <p:cNvSpPr txBox="1">
            <a:spLocks noGrp="1"/>
          </p:cNvSpPr>
          <p:nvPr>
            <p:ph type="subTitle" idx="2"/>
          </p:nvPr>
        </p:nvSpPr>
        <p:spPr>
          <a:xfrm>
            <a:off x="950967" y="2757349"/>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85" name="Google Shape;85;p12"/>
          <p:cNvSpPr txBox="1">
            <a:spLocks noGrp="1"/>
          </p:cNvSpPr>
          <p:nvPr>
            <p:ph type="subTitle" idx="3"/>
          </p:nvPr>
        </p:nvSpPr>
        <p:spPr>
          <a:xfrm>
            <a:off x="950968" y="4329483"/>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86" name="Google Shape;86;p12"/>
          <p:cNvSpPr txBox="1">
            <a:spLocks noGrp="1"/>
          </p:cNvSpPr>
          <p:nvPr>
            <p:ph type="subTitle" idx="4"/>
          </p:nvPr>
        </p:nvSpPr>
        <p:spPr>
          <a:xfrm>
            <a:off x="950967" y="4737416"/>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87" name="Google Shape;87;p12"/>
          <p:cNvSpPr txBox="1">
            <a:spLocks noGrp="1"/>
          </p:cNvSpPr>
          <p:nvPr>
            <p:ph type="subTitle" idx="5"/>
          </p:nvPr>
        </p:nvSpPr>
        <p:spPr>
          <a:xfrm>
            <a:off x="8340867" y="2351861"/>
            <a:ext cx="2897700" cy="495300"/>
          </a:xfrm>
          <a:prstGeom prst="rect">
            <a:avLst/>
          </a:prstGeom>
          <a:noFill/>
          <a:ln>
            <a:noFill/>
          </a:ln>
        </p:spPr>
        <p:txBody>
          <a:bodyPr spcFirstLastPara="1" wrap="square" lIns="121900" tIns="121900" rIns="121900" bIns="121900" anchor="b" anchorCtr="0">
            <a:noAutofit/>
          </a:bodyPr>
          <a:lstStyle>
            <a:lvl1pPr lvl="0" algn="r">
              <a:lnSpc>
                <a:spcPct val="100000"/>
              </a:lnSpc>
              <a:spcBef>
                <a:spcPts val="0"/>
              </a:spcBef>
              <a:spcAft>
                <a:spcPts val="0"/>
              </a:spcAft>
              <a:buSzPts val="2400"/>
              <a:buNone/>
              <a:defRPr sz="3300" b="1">
                <a:latin typeface="Abhaya Libre"/>
                <a:ea typeface="Abhaya Libre"/>
                <a:cs typeface="Abhaya Libre"/>
                <a:sym typeface="Abhaya Libre"/>
              </a:defRPr>
            </a:lvl1pPr>
            <a:lvl2pPr lvl="1" algn="r">
              <a:lnSpc>
                <a:spcPct val="100000"/>
              </a:lnSpc>
              <a:spcBef>
                <a:spcPts val="0"/>
              </a:spcBef>
              <a:spcAft>
                <a:spcPts val="0"/>
              </a:spcAft>
              <a:buSzPts val="1900"/>
              <a:buNone/>
              <a:defRPr sz="3300" b="1">
                <a:latin typeface="Abhaya Libre"/>
                <a:ea typeface="Abhaya Libre"/>
                <a:cs typeface="Abhaya Libre"/>
                <a:sym typeface="Abhaya Libre"/>
              </a:defRPr>
            </a:lvl2pPr>
            <a:lvl3pPr lvl="2" algn="r">
              <a:lnSpc>
                <a:spcPct val="100000"/>
              </a:lnSpc>
              <a:spcBef>
                <a:spcPts val="0"/>
              </a:spcBef>
              <a:spcAft>
                <a:spcPts val="0"/>
              </a:spcAft>
              <a:buSzPts val="1900"/>
              <a:buNone/>
              <a:defRPr sz="3300" b="1">
                <a:latin typeface="Abhaya Libre"/>
                <a:ea typeface="Abhaya Libre"/>
                <a:cs typeface="Abhaya Libre"/>
                <a:sym typeface="Abhaya Libre"/>
              </a:defRPr>
            </a:lvl3pPr>
            <a:lvl4pPr lvl="3" algn="r">
              <a:lnSpc>
                <a:spcPct val="100000"/>
              </a:lnSpc>
              <a:spcBef>
                <a:spcPts val="0"/>
              </a:spcBef>
              <a:spcAft>
                <a:spcPts val="0"/>
              </a:spcAft>
              <a:buSzPts val="1900"/>
              <a:buNone/>
              <a:defRPr sz="3300" b="1">
                <a:latin typeface="Abhaya Libre"/>
                <a:ea typeface="Abhaya Libre"/>
                <a:cs typeface="Abhaya Libre"/>
                <a:sym typeface="Abhaya Libre"/>
              </a:defRPr>
            </a:lvl4pPr>
            <a:lvl5pPr lvl="4" algn="r">
              <a:lnSpc>
                <a:spcPct val="100000"/>
              </a:lnSpc>
              <a:spcBef>
                <a:spcPts val="0"/>
              </a:spcBef>
              <a:spcAft>
                <a:spcPts val="0"/>
              </a:spcAft>
              <a:buSzPts val="1900"/>
              <a:buNone/>
              <a:defRPr sz="3300" b="1">
                <a:latin typeface="Abhaya Libre"/>
                <a:ea typeface="Abhaya Libre"/>
                <a:cs typeface="Abhaya Libre"/>
                <a:sym typeface="Abhaya Libre"/>
              </a:defRPr>
            </a:lvl5pPr>
            <a:lvl6pPr lvl="5" algn="r">
              <a:lnSpc>
                <a:spcPct val="100000"/>
              </a:lnSpc>
              <a:spcBef>
                <a:spcPts val="0"/>
              </a:spcBef>
              <a:spcAft>
                <a:spcPts val="0"/>
              </a:spcAft>
              <a:buSzPts val="1900"/>
              <a:buNone/>
              <a:defRPr sz="3300" b="1">
                <a:latin typeface="Abhaya Libre"/>
                <a:ea typeface="Abhaya Libre"/>
                <a:cs typeface="Abhaya Libre"/>
                <a:sym typeface="Abhaya Libre"/>
              </a:defRPr>
            </a:lvl6pPr>
            <a:lvl7pPr lvl="6" algn="r">
              <a:lnSpc>
                <a:spcPct val="100000"/>
              </a:lnSpc>
              <a:spcBef>
                <a:spcPts val="0"/>
              </a:spcBef>
              <a:spcAft>
                <a:spcPts val="0"/>
              </a:spcAft>
              <a:buSzPts val="1900"/>
              <a:buNone/>
              <a:defRPr sz="3300" b="1">
                <a:latin typeface="Abhaya Libre"/>
                <a:ea typeface="Abhaya Libre"/>
                <a:cs typeface="Abhaya Libre"/>
                <a:sym typeface="Abhaya Libre"/>
              </a:defRPr>
            </a:lvl7pPr>
            <a:lvl8pPr lvl="7" algn="r">
              <a:lnSpc>
                <a:spcPct val="100000"/>
              </a:lnSpc>
              <a:spcBef>
                <a:spcPts val="0"/>
              </a:spcBef>
              <a:spcAft>
                <a:spcPts val="0"/>
              </a:spcAft>
              <a:buSzPts val="1900"/>
              <a:buNone/>
              <a:defRPr sz="3300" b="1">
                <a:latin typeface="Abhaya Libre"/>
                <a:ea typeface="Abhaya Libre"/>
                <a:cs typeface="Abhaya Libre"/>
                <a:sym typeface="Abhaya Libre"/>
              </a:defRPr>
            </a:lvl8pPr>
            <a:lvl9pPr lvl="8" algn="r">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88" name="Google Shape;88;p12"/>
          <p:cNvSpPr txBox="1">
            <a:spLocks noGrp="1"/>
          </p:cNvSpPr>
          <p:nvPr>
            <p:ph type="subTitle" idx="6"/>
          </p:nvPr>
        </p:nvSpPr>
        <p:spPr>
          <a:xfrm>
            <a:off x="8340867" y="2757349"/>
            <a:ext cx="2897700" cy="703200"/>
          </a:xfrm>
          <a:prstGeom prst="rect">
            <a:avLst/>
          </a:prstGeom>
          <a:noFill/>
          <a:ln>
            <a:noFill/>
          </a:ln>
        </p:spPr>
        <p:txBody>
          <a:bodyPr spcFirstLastPara="1" wrap="square" lIns="121900" tIns="121900" rIns="121900" bIns="121900" anchor="t" anchorCtr="0">
            <a:noAutofit/>
          </a:bodyPr>
          <a:lstStyle>
            <a:lvl1pPr lvl="0" algn="r">
              <a:lnSpc>
                <a:spcPct val="100000"/>
              </a:lnSpc>
              <a:spcBef>
                <a:spcPts val="0"/>
              </a:spcBef>
              <a:spcAft>
                <a:spcPts val="0"/>
              </a:spcAft>
              <a:buSzPts val="2400"/>
              <a:buNone/>
              <a:defRPr sz="1900"/>
            </a:lvl1pPr>
            <a:lvl2pPr lvl="1" algn="r">
              <a:lnSpc>
                <a:spcPct val="100000"/>
              </a:lnSpc>
              <a:spcBef>
                <a:spcPts val="0"/>
              </a:spcBef>
              <a:spcAft>
                <a:spcPts val="0"/>
              </a:spcAft>
              <a:buSzPts val="1900"/>
              <a:buNone/>
              <a:defRPr sz="1900"/>
            </a:lvl2pPr>
            <a:lvl3pPr lvl="2" algn="r">
              <a:lnSpc>
                <a:spcPct val="100000"/>
              </a:lnSpc>
              <a:spcBef>
                <a:spcPts val="0"/>
              </a:spcBef>
              <a:spcAft>
                <a:spcPts val="0"/>
              </a:spcAft>
              <a:buSzPts val="1900"/>
              <a:buNone/>
              <a:defRPr sz="1900"/>
            </a:lvl3pPr>
            <a:lvl4pPr lvl="3" algn="r">
              <a:lnSpc>
                <a:spcPct val="100000"/>
              </a:lnSpc>
              <a:spcBef>
                <a:spcPts val="0"/>
              </a:spcBef>
              <a:spcAft>
                <a:spcPts val="0"/>
              </a:spcAft>
              <a:buSzPts val="1900"/>
              <a:buNone/>
              <a:defRPr sz="1900"/>
            </a:lvl4pPr>
            <a:lvl5pPr lvl="4" algn="r">
              <a:lnSpc>
                <a:spcPct val="100000"/>
              </a:lnSpc>
              <a:spcBef>
                <a:spcPts val="0"/>
              </a:spcBef>
              <a:spcAft>
                <a:spcPts val="0"/>
              </a:spcAft>
              <a:buSzPts val="1900"/>
              <a:buNone/>
              <a:defRPr sz="1900"/>
            </a:lvl5pPr>
            <a:lvl6pPr lvl="5" algn="r">
              <a:lnSpc>
                <a:spcPct val="100000"/>
              </a:lnSpc>
              <a:spcBef>
                <a:spcPts val="0"/>
              </a:spcBef>
              <a:spcAft>
                <a:spcPts val="0"/>
              </a:spcAft>
              <a:buSzPts val="1900"/>
              <a:buNone/>
              <a:defRPr sz="1900"/>
            </a:lvl6pPr>
            <a:lvl7pPr lvl="6" algn="r">
              <a:lnSpc>
                <a:spcPct val="100000"/>
              </a:lnSpc>
              <a:spcBef>
                <a:spcPts val="0"/>
              </a:spcBef>
              <a:spcAft>
                <a:spcPts val="0"/>
              </a:spcAft>
              <a:buSzPts val="1900"/>
              <a:buNone/>
              <a:defRPr sz="1900"/>
            </a:lvl7pPr>
            <a:lvl8pPr lvl="7" algn="r">
              <a:lnSpc>
                <a:spcPct val="100000"/>
              </a:lnSpc>
              <a:spcBef>
                <a:spcPts val="0"/>
              </a:spcBef>
              <a:spcAft>
                <a:spcPts val="0"/>
              </a:spcAft>
              <a:buSzPts val="1900"/>
              <a:buNone/>
              <a:defRPr sz="1900"/>
            </a:lvl8pPr>
            <a:lvl9pPr lvl="8" algn="r">
              <a:lnSpc>
                <a:spcPct val="100000"/>
              </a:lnSpc>
              <a:spcBef>
                <a:spcPts val="0"/>
              </a:spcBef>
              <a:spcAft>
                <a:spcPts val="0"/>
              </a:spcAft>
              <a:buSzPts val="1900"/>
              <a:buNone/>
              <a:defRPr sz="1900"/>
            </a:lvl9pPr>
          </a:lstStyle>
          <a:p>
            <a:endParaRPr/>
          </a:p>
        </p:txBody>
      </p:sp>
      <p:sp>
        <p:nvSpPr>
          <p:cNvPr id="89" name="Google Shape;89;p12"/>
          <p:cNvSpPr txBox="1">
            <a:spLocks noGrp="1"/>
          </p:cNvSpPr>
          <p:nvPr>
            <p:ph type="subTitle" idx="7"/>
          </p:nvPr>
        </p:nvSpPr>
        <p:spPr>
          <a:xfrm>
            <a:off x="8340867" y="4331928"/>
            <a:ext cx="2897700" cy="495300"/>
          </a:xfrm>
          <a:prstGeom prst="rect">
            <a:avLst/>
          </a:prstGeom>
          <a:noFill/>
          <a:ln>
            <a:noFill/>
          </a:ln>
        </p:spPr>
        <p:txBody>
          <a:bodyPr spcFirstLastPara="1" wrap="square" lIns="121900" tIns="121900" rIns="121900" bIns="121900" anchor="b" anchorCtr="0">
            <a:noAutofit/>
          </a:bodyPr>
          <a:lstStyle>
            <a:lvl1pPr lvl="0" algn="r">
              <a:lnSpc>
                <a:spcPct val="100000"/>
              </a:lnSpc>
              <a:spcBef>
                <a:spcPts val="0"/>
              </a:spcBef>
              <a:spcAft>
                <a:spcPts val="0"/>
              </a:spcAft>
              <a:buSzPts val="2400"/>
              <a:buNone/>
              <a:defRPr sz="3300" b="1">
                <a:latin typeface="Abhaya Libre"/>
                <a:ea typeface="Abhaya Libre"/>
                <a:cs typeface="Abhaya Libre"/>
                <a:sym typeface="Abhaya Libre"/>
              </a:defRPr>
            </a:lvl1pPr>
            <a:lvl2pPr lvl="1" algn="r">
              <a:lnSpc>
                <a:spcPct val="100000"/>
              </a:lnSpc>
              <a:spcBef>
                <a:spcPts val="0"/>
              </a:spcBef>
              <a:spcAft>
                <a:spcPts val="0"/>
              </a:spcAft>
              <a:buSzPts val="1900"/>
              <a:buNone/>
              <a:defRPr sz="3300" b="1">
                <a:latin typeface="Abhaya Libre"/>
                <a:ea typeface="Abhaya Libre"/>
                <a:cs typeface="Abhaya Libre"/>
                <a:sym typeface="Abhaya Libre"/>
              </a:defRPr>
            </a:lvl2pPr>
            <a:lvl3pPr lvl="2" algn="r">
              <a:lnSpc>
                <a:spcPct val="100000"/>
              </a:lnSpc>
              <a:spcBef>
                <a:spcPts val="0"/>
              </a:spcBef>
              <a:spcAft>
                <a:spcPts val="0"/>
              </a:spcAft>
              <a:buSzPts val="1900"/>
              <a:buNone/>
              <a:defRPr sz="3300" b="1">
                <a:latin typeface="Abhaya Libre"/>
                <a:ea typeface="Abhaya Libre"/>
                <a:cs typeface="Abhaya Libre"/>
                <a:sym typeface="Abhaya Libre"/>
              </a:defRPr>
            </a:lvl3pPr>
            <a:lvl4pPr lvl="3" algn="r">
              <a:lnSpc>
                <a:spcPct val="100000"/>
              </a:lnSpc>
              <a:spcBef>
                <a:spcPts val="0"/>
              </a:spcBef>
              <a:spcAft>
                <a:spcPts val="0"/>
              </a:spcAft>
              <a:buSzPts val="1900"/>
              <a:buNone/>
              <a:defRPr sz="3300" b="1">
                <a:latin typeface="Abhaya Libre"/>
                <a:ea typeface="Abhaya Libre"/>
                <a:cs typeface="Abhaya Libre"/>
                <a:sym typeface="Abhaya Libre"/>
              </a:defRPr>
            </a:lvl4pPr>
            <a:lvl5pPr lvl="4" algn="r">
              <a:lnSpc>
                <a:spcPct val="100000"/>
              </a:lnSpc>
              <a:spcBef>
                <a:spcPts val="0"/>
              </a:spcBef>
              <a:spcAft>
                <a:spcPts val="0"/>
              </a:spcAft>
              <a:buSzPts val="1900"/>
              <a:buNone/>
              <a:defRPr sz="3300" b="1">
                <a:latin typeface="Abhaya Libre"/>
                <a:ea typeface="Abhaya Libre"/>
                <a:cs typeface="Abhaya Libre"/>
                <a:sym typeface="Abhaya Libre"/>
              </a:defRPr>
            </a:lvl5pPr>
            <a:lvl6pPr lvl="5" algn="r">
              <a:lnSpc>
                <a:spcPct val="100000"/>
              </a:lnSpc>
              <a:spcBef>
                <a:spcPts val="0"/>
              </a:spcBef>
              <a:spcAft>
                <a:spcPts val="0"/>
              </a:spcAft>
              <a:buSzPts val="1900"/>
              <a:buNone/>
              <a:defRPr sz="3300" b="1">
                <a:latin typeface="Abhaya Libre"/>
                <a:ea typeface="Abhaya Libre"/>
                <a:cs typeface="Abhaya Libre"/>
                <a:sym typeface="Abhaya Libre"/>
              </a:defRPr>
            </a:lvl6pPr>
            <a:lvl7pPr lvl="6" algn="r">
              <a:lnSpc>
                <a:spcPct val="100000"/>
              </a:lnSpc>
              <a:spcBef>
                <a:spcPts val="0"/>
              </a:spcBef>
              <a:spcAft>
                <a:spcPts val="0"/>
              </a:spcAft>
              <a:buSzPts val="1900"/>
              <a:buNone/>
              <a:defRPr sz="3300" b="1">
                <a:latin typeface="Abhaya Libre"/>
                <a:ea typeface="Abhaya Libre"/>
                <a:cs typeface="Abhaya Libre"/>
                <a:sym typeface="Abhaya Libre"/>
              </a:defRPr>
            </a:lvl7pPr>
            <a:lvl8pPr lvl="7" algn="r">
              <a:lnSpc>
                <a:spcPct val="100000"/>
              </a:lnSpc>
              <a:spcBef>
                <a:spcPts val="0"/>
              </a:spcBef>
              <a:spcAft>
                <a:spcPts val="0"/>
              </a:spcAft>
              <a:buSzPts val="1900"/>
              <a:buNone/>
              <a:defRPr sz="3300" b="1">
                <a:latin typeface="Abhaya Libre"/>
                <a:ea typeface="Abhaya Libre"/>
                <a:cs typeface="Abhaya Libre"/>
                <a:sym typeface="Abhaya Libre"/>
              </a:defRPr>
            </a:lvl8pPr>
            <a:lvl9pPr lvl="8" algn="r">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90" name="Google Shape;90;p12"/>
          <p:cNvSpPr txBox="1">
            <a:spLocks noGrp="1"/>
          </p:cNvSpPr>
          <p:nvPr>
            <p:ph type="subTitle" idx="8"/>
          </p:nvPr>
        </p:nvSpPr>
        <p:spPr>
          <a:xfrm>
            <a:off x="8340867" y="4737416"/>
            <a:ext cx="2897700" cy="703200"/>
          </a:xfrm>
          <a:prstGeom prst="rect">
            <a:avLst/>
          </a:prstGeom>
          <a:noFill/>
          <a:ln>
            <a:noFill/>
          </a:ln>
        </p:spPr>
        <p:txBody>
          <a:bodyPr spcFirstLastPara="1" wrap="square" lIns="121900" tIns="121900" rIns="121900" bIns="121900" anchor="t" anchorCtr="0">
            <a:noAutofit/>
          </a:bodyPr>
          <a:lstStyle>
            <a:lvl1pPr lvl="0" algn="r">
              <a:lnSpc>
                <a:spcPct val="100000"/>
              </a:lnSpc>
              <a:spcBef>
                <a:spcPts val="0"/>
              </a:spcBef>
              <a:spcAft>
                <a:spcPts val="0"/>
              </a:spcAft>
              <a:buSzPts val="2400"/>
              <a:buNone/>
              <a:defRPr sz="1900"/>
            </a:lvl1pPr>
            <a:lvl2pPr lvl="1" algn="r">
              <a:lnSpc>
                <a:spcPct val="100000"/>
              </a:lnSpc>
              <a:spcBef>
                <a:spcPts val="0"/>
              </a:spcBef>
              <a:spcAft>
                <a:spcPts val="0"/>
              </a:spcAft>
              <a:buSzPts val="1900"/>
              <a:buNone/>
              <a:defRPr sz="1900"/>
            </a:lvl2pPr>
            <a:lvl3pPr lvl="2" algn="r">
              <a:lnSpc>
                <a:spcPct val="100000"/>
              </a:lnSpc>
              <a:spcBef>
                <a:spcPts val="0"/>
              </a:spcBef>
              <a:spcAft>
                <a:spcPts val="0"/>
              </a:spcAft>
              <a:buSzPts val="1900"/>
              <a:buNone/>
              <a:defRPr sz="1900"/>
            </a:lvl3pPr>
            <a:lvl4pPr lvl="3" algn="r">
              <a:lnSpc>
                <a:spcPct val="100000"/>
              </a:lnSpc>
              <a:spcBef>
                <a:spcPts val="0"/>
              </a:spcBef>
              <a:spcAft>
                <a:spcPts val="0"/>
              </a:spcAft>
              <a:buSzPts val="1900"/>
              <a:buNone/>
              <a:defRPr sz="1900"/>
            </a:lvl4pPr>
            <a:lvl5pPr lvl="4" algn="r">
              <a:lnSpc>
                <a:spcPct val="100000"/>
              </a:lnSpc>
              <a:spcBef>
                <a:spcPts val="0"/>
              </a:spcBef>
              <a:spcAft>
                <a:spcPts val="0"/>
              </a:spcAft>
              <a:buSzPts val="1900"/>
              <a:buNone/>
              <a:defRPr sz="1900"/>
            </a:lvl5pPr>
            <a:lvl6pPr lvl="5" algn="r">
              <a:lnSpc>
                <a:spcPct val="100000"/>
              </a:lnSpc>
              <a:spcBef>
                <a:spcPts val="0"/>
              </a:spcBef>
              <a:spcAft>
                <a:spcPts val="0"/>
              </a:spcAft>
              <a:buSzPts val="1900"/>
              <a:buNone/>
              <a:defRPr sz="1900"/>
            </a:lvl6pPr>
            <a:lvl7pPr lvl="6" algn="r">
              <a:lnSpc>
                <a:spcPct val="100000"/>
              </a:lnSpc>
              <a:spcBef>
                <a:spcPts val="0"/>
              </a:spcBef>
              <a:spcAft>
                <a:spcPts val="0"/>
              </a:spcAft>
              <a:buSzPts val="1900"/>
              <a:buNone/>
              <a:defRPr sz="1900"/>
            </a:lvl7pPr>
            <a:lvl8pPr lvl="7" algn="r">
              <a:lnSpc>
                <a:spcPct val="100000"/>
              </a:lnSpc>
              <a:spcBef>
                <a:spcPts val="0"/>
              </a:spcBef>
              <a:spcAft>
                <a:spcPts val="0"/>
              </a:spcAft>
              <a:buSzPts val="1900"/>
              <a:buNone/>
              <a:defRPr sz="1900"/>
            </a:lvl8pPr>
            <a:lvl9pPr lvl="8" algn="r">
              <a:lnSpc>
                <a:spcPct val="100000"/>
              </a:lnSpc>
              <a:spcBef>
                <a:spcPts val="0"/>
              </a:spcBef>
              <a:spcAft>
                <a:spcPts val="0"/>
              </a:spcAft>
              <a:buSzPts val="1900"/>
              <a:buNone/>
              <a:defRPr sz="1900"/>
            </a:lvl9pPr>
          </a:lstStyle>
          <a:p>
            <a:endParaRPr/>
          </a:p>
        </p:txBody>
      </p:sp>
      <p:sp>
        <p:nvSpPr>
          <p:cNvPr id="91" name="Google Shape;91;p12"/>
          <p:cNvSpPr/>
          <p:nvPr/>
        </p:nvSpPr>
        <p:spPr>
          <a:xfrm>
            <a:off x="11077153" y="5758097"/>
            <a:ext cx="303361" cy="302534"/>
          </a:xfrm>
          <a:custGeom>
            <a:avLst/>
            <a:gdLst/>
            <a:ahLst/>
            <a:cxnLst/>
            <a:rect l="l" t="t" r="r" b="b"/>
            <a:pathLst>
              <a:path w="12109" h="12076" extrusionOk="0">
                <a:moveTo>
                  <a:pt x="6071" y="0"/>
                </a:moveTo>
                <a:lnTo>
                  <a:pt x="5504" y="2302"/>
                </a:lnTo>
                <a:cubicBezTo>
                  <a:pt x="5137" y="3870"/>
                  <a:pt x="3903" y="5104"/>
                  <a:pt x="2335" y="5471"/>
                </a:cubicBezTo>
                <a:lnTo>
                  <a:pt x="0" y="6005"/>
                </a:lnTo>
                <a:lnTo>
                  <a:pt x="2335" y="6572"/>
                </a:lnTo>
                <a:cubicBezTo>
                  <a:pt x="3903" y="6939"/>
                  <a:pt x="5137" y="8173"/>
                  <a:pt x="5504" y="9741"/>
                </a:cubicBezTo>
                <a:lnTo>
                  <a:pt x="6038" y="12076"/>
                </a:lnTo>
                <a:lnTo>
                  <a:pt x="6605" y="9741"/>
                </a:lnTo>
                <a:cubicBezTo>
                  <a:pt x="6972" y="8173"/>
                  <a:pt x="8206" y="6939"/>
                  <a:pt x="9774" y="6572"/>
                </a:cubicBezTo>
                <a:lnTo>
                  <a:pt x="12109" y="6038"/>
                </a:lnTo>
                <a:lnTo>
                  <a:pt x="9774" y="5471"/>
                </a:lnTo>
                <a:cubicBezTo>
                  <a:pt x="8206" y="5104"/>
                  <a:pt x="6972" y="3870"/>
                  <a:pt x="6605" y="2302"/>
                </a:cubicBezTo>
                <a:lnTo>
                  <a:pt x="6071" y="0"/>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2" name="Google Shape;92;p12"/>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cxnSp>
        <p:nvCxnSpPr>
          <p:cNvPr id="93" name="Google Shape;93;p12"/>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94" name="Google Shape;94;p12"/>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95"/>
        <p:cNvGrpSpPr/>
        <p:nvPr/>
      </p:nvGrpSpPr>
      <p:grpSpPr>
        <a:xfrm>
          <a:off x="0" y="0"/>
          <a:ext cx="0" cy="0"/>
          <a:chOff x="0" y="0"/>
          <a:chExt cx="0" cy="0"/>
        </a:xfrm>
      </p:grpSpPr>
      <p:sp>
        <p:nvSpPr>
          <p:cNvPr id="96" name="Google Shape;96;p13"/>
          <p:cNvSpPr/>
          <p:nvPr/>
        </p:nvSpPr>
        <p:spPr>
          <a:xfrm rot="-448645">
            <a:off x="556842" y="3967927"/>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 name="Google Shape;97;p13"/>
          <p:cNvSpPr txBox="1">
            <a:spLocks noGrp="1"/>
          </p:cNvSpPr>
          <p:nvPr>
            <p:ph type="subTitle" idx="1"/>
          </p:nvPr>
        </p:nvSpPr>
        <p:spPr>
          <a:xfrm>
            <a:off x="7558333" y="3479015"/>
            <a:ext cx="35220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98" name="Google Shape;98;p13"/>
          <p:cNvSpPr txBox="1">
            <a:spLocks noGrp="1"/>
          </p:cNvSpPr>
          <p:nvPr>
            <p:ph type="subTitle" idx="2"/>
          </p:nvPr>
        </p:nvSpPr>
        <p:spPr>
          <a:xfrm>
            <a:off x="7558333" y="3899331"/>
            <a:ext cx="35220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99" name="Google Shape;99;p13"/>
          <p:cNvSpPr txBox="1">
            <a:spLocks noGrp="1"/>
          </p:cNvSpPr>
          <p:nvPr>
            <p:ph type="subTitle" idx="3"/>
          </p:nvPr>
        </p:nvSpPr>
        <p:spPr>
          <a:xfrm>
            <a:off x="7558333" y="1980599"/>
            <a:ext cx="35220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00" name="Google Shape;100;p13"/>
          <p:cNvSpPr txBox="1">
            <a:spLocks noGrp="1"/>
          </p:cNvSpPr>
          <p:nvPr>
            <p:ph type="subTitle" idx="4"/>
          </p:nvPr>
        </p:nvSpPr>
        <p:spPr>
          <a:xfrm>
            <a:off x="7558333" y="2400901"/>
            <a:ext cx="35220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01" name="Google Shape;101;p13"/>
          <p:cNvSpPr txBox="1">
            <a:spLocks noGrp="1"/>
          </p:cNvSpPr>
          <p:nvPr>
            <p:ph type="subTitle" idx="5"/>
          </p:nvPr>
        </p:nvSpPr>
        <p:spPr>
          <a:xfrm>
            <a:off x="7558333" y="4977431"/>
            <a:ext cx="35220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02" name="Google Shape;102;p13"/>
          <p:cNvSpPr txBox="1">
            <a:spLocks noGrp="1"/>
          </p:cNvSpPr>
          <p:nvPr>
            <p:ph type="subTitle" idx="6"/>
          </p:nvPr>
        </p:nvSpPr>
        <p:spPr>
          <a:xfrm>
            <a:off x="7558333" y="5397733"/>
            <a:ext cx="35220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03" name="Google Shape;103;p13"/>
          <p:cNvSpPr txBox="1">
            <a:spLocks noGrp="1"/>
          </p:cNvSpPr>
          <p:nvPr>
            <p:ph type="subTitle" idx="7"/>
          </p:nvPr>
        </p:nvSpPr>
        <p:spPr>
          <a:xfrm>
            <a:off x="2319333" y="1980599"/>
            <a:ext cx="35220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04" name="Google Shape;104;p13"/>
          <p:cNvSpPr txBox="1">
            <a:spLocks noGrp="1"/>
          </p:cNvSpPr>
          <p:nvPr>
            <p:ph type="subTitle" idx="8"/>
          </p:nvPr>
        </p:nvSpPr>
        <p:spPr>
          <a:xfrm>
            <a:off x="2319333" y="2400901"/>
            <a:ext cx="35220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05" name="Google Shape;105;p13"/>
          <p:cNvSpPr txBox="1">
            <a:spLocks noGrp="1"/>
          </p:cNvSpPr>
          <p:nvPr>
            <p:ph type="subTitle" idx="9"/>
          </p:nvPr>
        </p:nvSpPr>
        <p:spPr>
          <a:xfrm>
            <a:off x="2319333" y="3479015"/>
            <a:ext cx="35220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06" name="Google Shape;106;p13"/>
          <p:cNvSpPr txBox="1">
            <a:spLocks noGrp="1"/>
          </p:cNvSpPr>
          <p:nvPr>
            <p:ph type="subTitle" idx="13"/>
          </p:nvPr>
        </p:nvSpPr>
        <p:spPr>
          <a:xfrm>
            <a:off x="2319333" y="3899331"/>
            <a:ext cx="35220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07" name="Google Shape;107;p13"/>
          <p:cNvSpPr txBox="1">
            <a:spLocks noGrp="1"/>
          </p:cNvSpPr>
          <p:nvPr>
            <p:ph type="subTitle" idx="14"/>
          </p:nvPr>
        </p:nvSpPr>
        <p:spPr>
          <a:xfrm>
            <a:off x="2319333" y="4977431"/>
            <a:ext cx="35220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08" name="Google Shape;108;p13"/>
          <p:cNvSpPr txBox="1">
            <a:spLocks noGrp="1"/>
          </p:cNvSpPr>
          <p:nvPr>
            <p:ph type="subTitle" idx="15"/>
          </p:nvPr>
        </p:nvSpPr>
        <p:spPr>
          <a:xfrm>
            <a:off x="2319333" y="5397733"/>
            <a:ext cx="35220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09" name="Google Shape;109;p13"/>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sp>
        <p:nvSpPr>
          <p:cNvPr id="110" name="Google Shape;110;p13"/>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11" name="Google Shape;111;p13"/>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590600" y="4919333"/>
            <a:ext cx="3010800" cy="957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700"/>
              <a:buNone/>
              <a:defRPr sz="6700">
                <a:solidFill>
                  <a:schemeClr val="accent1"/>
                </a:solidFill>
                <a:latin typeface="Poppins"/>
                <a:ea typeface="Poppins"/>
                <a:cs typeface="Poppins"/>
                <a:sym typeface="Poppins"/>
              </a:defRPr>
            </a:lvl1pPr>
            <a:lvl2pPr lvl="1" algn="l">
              <a:lnSpc>
                <a:spcPct val="100000"/>
              </a:lnSpc>
              <a:spcBef>
                <a:spcPts val="0"/>
              </a:spcBef>
              <a:spcAft>
                <a:spcPts val="0"/>
              </a:spcAft>
              <a:buSzPts val="6700"/>
              <a:buNone/>
              <a:defRPr sz="6700"/>
            </a:lvl2pPr>
            <a:lvl3pPr lvl="2" algn="l">
              <a:lnSpc>
                <a:spcPct val="100000"/>
              </a:lnSpc>
              <a:spcBef>
                <a:spcPts val="0"/>
              </a:spcBef>
              <a:spcAft>
                <a:spcPts val="0"/>
              </a:spcAft>
              <a:buSzPts val="6700"/>
              <a:buNone/>
              <a:defRPr sz="6700"/>
            </a:lvl3pPr>
            <a:lvl4pPr lvl="3" algn="l">
              <a:lnSpc>
                <a:spcPct val="100000"/>
              </a:lnSpc>
              <a:spcBef>
                <a:spcPts val="0"/>
              </a:spcBef>
              <a:spcAft>
                <a:spcPts val="0"/>
              </a:spcAft>
              <a:buSzPts val="6700"/>
              <a:buNone/>
              <a:defRPr sz="6700"/>
            </a:lvl4pPr>
            <a:lvl5pPr lvl="4" algn="l">
              <a:lnSpc>
                <a:spcPct val="100000"/>
              </a:lnSpc>
              <a:spcBef>
                <a:spcPts val="0"/>
              </a:spcBef>
              <a:spcAft>
                <a:spcPts val="0"/>
              </a:spcAft>
              <a:buSzPts val="6700"/>
              <a:buNone/>
              <a:defRPr sz="6700"/>
            </a:lvl5pPr>
            <a:lvl6pPr lvl="5" algn="l">
              <a:lnSpc>
                <a:spcPct val="100000"/>
              </a:lnSpc>
              <a:spcBef>
                <a:spcPts val="0"/>
              </a:spcBef>
              <a:spcAft>
                <a:spcPts val="0"/>
              </a:spcAft>
              <a:buSzPts val="6700"/>
              <a:buNone/>
              <a:defRPr sz="6700"/>
            </a:lvl6pPr>
            <a:lvl7pPr lvl="6" algn="l">
              <a:lnSpc>
                <a:spcPct val="100000"/>
              </a:lnSpc>
              <a:spcBef>
                <a:spcPts val="0"/>
              </a:spcBef>
              <a:spcAft>
                <a:spcPts val="0"/>
              </a:spcAft>
              <a:buSzPts val="6700"/>
              <a:buNone/>
              <a:defRPr sz="6700"/>
            </a:lvl7pPr>
            <a:lvl8pPr lvl="7" algn="l">
              <a:lnSpc>
                <a:spcPct val="100000"/>
              </a:lnSpc>
              <a:spcBef>
                <a:spcPts val="0"/>
              </a:spcBef>
              <a:spcAft>
                <a:spcPts val="0"/>
              </a:spcAft>
              <a:buSzPts val="6700"/>
              <a:buNone/>
              <a:defRPr sz="6700"/>
            </a:lvl8pPr>
            <a:lvl9pPr lvl="8" algn="l">
              <a:lnSpc>
                <a:spcPct val="100000"/>
              </a:lnSpc>
              <a:spcBef>
                <a:spcPts val="0"/>
              </a:spcBef>
              <a:spcAft>
                <a:spcPts val="0"/>
              </a:spcAft>
              <a:buSzPts val="6700"/>
              <a:buNone/>
              <a:defRPr sz="6700"/>
            </a:lvl9pPr>
          </a:lstStyle>
          <a:p>
            <a:endParaRPr/>
          </a:p>
        </p:txBody>
      </p:sp>
      <p:sp>
        <p:nvSpPr>
          <p:cNvPr id="114" name="Google Shape;114;p14"/>
          <p:cNvSpPr txBox="1">
            <a:spLocks noGrp="1"/>
          </p:cNvSpPr>
          <p:nvPr>
            <p:ph type="title" idx="2"/>
          </p:nvPr>
        </p:nvSpPr>
        <p:spPr>
          <a:xfrm>
            <a:off x="1102967" y="4919333"/>
            <a:ext cx="3010800" cy="957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700"/>
              <a:buNone/>
              <a:defRPr sz="6700">
                <a:solidFill>
                  <a:schemeClr val="accent1"/>
                </a:solidFill>
                <a:latin typeface="Poppins"/>
                <a:ea typeface="Poppins"/>
                <a:cs typeface="Poppins"/>
                <a:sym typeface="Poppins"/>
              </a:defRPr>
            </a:lvl1pPr>
            <a:lvl2pPr lvl="1" algn="l">
              <a:lnSpc>
                <a:spcPct val="100000"/>
              </a:lnSpc>
              <a:spcBef>
                <a:spcPts val="0"/>
              </a:spcBef>
              <a:spcAft>
                <a:spcPts val="0"/>
              </a:spcAft>
              <a:buSzPts val="6700"/>
              <a:buNone/>
              <a:defRPr sz="6700"/>
            </a:lvl2pPr>
            <a:lvl3pPr lvl="2" algn="l">
              <a:lnSpc>
                <a:spcPct val="100000"/>
              </a:lnSpc>
              <a:spcBef>
                <a:spcPts val="0"/>
              </a:spcBef>
              <a:spcAft>
                <a:spcPts val="0"/>
              </a:spcAft>
              <a:buSzPts val="6700"/>
              <a:buNone/>
              <a:defRPr sz="6700"/>
            </a:lvl3pPr>
            <a:lvl4pPr lvl="3" algn="l">
              <a:lnSpc>
                <a:spcPct val="100000"/>
              </a:lnSpc>
              <a:spcBef>
                <a:spcPts val="0"/>
              </a:spcBef>
              <a:spcAft>
                <a:spcPts val="0"/>
              </a:spcAft>
              <a:buSzPts val="6700"/>
              <a:buNone/>
              <a:defRPr sz="6700"/>
            </a:lvl4pPr>
            <a:lvl5pPr lvl="4" algn="l">
              <a:lnSpc>
                <a:spcPct val="100000"/>
              </a:lnSpc>
              <a:spcBef>
                <a:spcPts val="0"/>
              </a:spcBef>
              <a:spcAft>
                <a:spcPts val="0"/>
              </a:spcAft>
              <a:buSzPts val="6700"/>
              <a:buNone/>
              <a:defRPr sz="6700"/>
            </a:lvl5pPr>
            <a:lvl6pPr lvl="5" algn="l">
              <a:lnSpc>
                <a:spcPct val="100000"/>
              </a:lnSpc>
              <a:spcBef>
                <a:spcPts val="0"/>
              </a:spcBef>
              <a:spcAft>
                <a:spcPts val="0"/>
              </a:spcAft>
              <a:buSzPts val="6700"/>
              <a:buNone/>
              <a:defRPr sz="6700"/>
            </a:lvl6pPr>
            <a:lvl7pPr lvl="6" algn="l">
              <a:lnSpc>
                <a:spcPct val="100000"/>
              </a:lnSpc>
              <a:spcBef>
                <a:spcPts val="0"/>
              </a:spcBef>
              <a:spcAft>
                <a:spcPts val="0"/>
              </a:spcAft>
              <a:buSzPts val="6700"/>
              <a:buNone/>
              <a:defRPr sz="6700"/>
            </a:lvl7pPr>
            <a:lvl8pPr lvl="7" algn="l">
              <a:lnSpc>
                <a:spcPct val="100000"/>
              </a:lnSpc>
              <a:spcBef>
                <a:spcPts val="0"/>
              </a:spcBef>
              <a:spcAft>
                <a:spcPts val="0"/>
              </a:spcAft>
              <a:buSzPts val="6700"/>
              <a:buNone/>
              <a:defRPr sz="6700"/>
            </a:lvl8pPr>
            <a:lvl9pPr lvl="8" algn="l">
              <a:lnSpc>
                <a:spcPct val="100000"/>
              </a:lnSpc>
              <a:spcBef>
                <a:spcPts val="0"/>
              </a:spcBef>
              <a:spcAft>
                <a:spcPts val="0"/>
              </a:spcAft>
              <a:buSzPts val="6700"/>
              <a:buNone/>
              <a:defRPr sz="6700"/>
            </a:lvl9pPr>
          </a:lstStyle>
          <a:p>
            <a:endParaRPr/>
          </a:p>
        </p:txBody>
      </p:sp>
      <p:sp>
        <p:nvSpPr>
          <p:cNvPr id="115" name="Google Shape;115;p14"/>
          <p:cNvSpPr txBox="1">
            <a:spLocks noGrp="1"/>
          </p:cNvSpPr>
          <p:nvPr>
            <p:ph type="subTitle" idx="1"/>
          </p:nvPr>
        </p:nvSpPr>
        <p:spPr>
          <a:xfrm>
            <a:off x="1102969" y="3495580"/>
            <a:ext cx="30108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200" b="1">
                <a:latin typeface="Abhaya Libre"/>
                <a:ea typeface="Abhaya Libre"/>
                <a:cs typeface="Abhaya Libre"/>
                <a:sym typeface="Abhaya Libre"/>
              </a:defRPr>
            </a:lvl1pPr>
            <a:lvl2pPr lvl="1" algn="l">
              <a:lnSpc>
                <a:spcPct val="100000"/>
              </a:lnSpc>
              <a:spcBef>
                <a:spcPts val="0"/>
              </a:spcBef>
              <a:spcAft>
                <a:spcPts val="0"/>
              </a:spcAft>
              <a:buSzPts val="1900"/>
              <a:buNone/>
              <a:defRPr sz="3200" b="1">
                <a:latin typeface="Abhaya Libre"/>
                <a:ea typeface="Abhaya Libre"/>
                <a:cs typeface="Abhaya Libre"/>
                <a:sym typeface="Abhaya Libre"/>
              </a:defRPr>
            </a:lvl2pPr>
            <a:lvl3pPr lvl="2" algn="l">
              <a:lnSpc>
                <a:spcPct val="100000"/>
              </a:lnSpc>
              <a:spcBef>
                <a:spcPts val="0"/>
              </a:spcBef>
              <a:spcAft>
                <a:spcPts val="0"/>
              </a:spcAft>
              <a:buSzPts val="1900"/>
              <a:buNone/>
              <a:defRPr sz="3200" b="1">
                <a:latin typeface="Abhaya Libre"/>
                <a:ea typeface="Abhaya Libre"/>
                <a:cs typeface="Abhaya Libre"/>
                <a:sym typeface="Abhaya Libre"/>
              </a:defRPr>
            </a:lvl3pPr>
            <a:lvl4pPr lvl="3" algn="l">
              <a:lnSpc>
                <a:spcPct val="100000"/>
              </a:lnSpc>
              <a:spcBef>
                <a:spcPts val="0"/>
              </a:spcBef>
              <a:spcAft>
                <a:spcPts val="0"/>
              </a:spcAft>
              <a:buSzPts val="1900"/>
              <a:buNone/>
              <a:defRPr sz="3200" b="1">
                <a:latin typeface="Abhaya Libre"/>
                <a:ea typeface="Abhaya Libre"/>
                <a:cs typeface="Abhaya Libre"/>
                <a:sym typeface="Abhaya Libre"/>
              </a:defRPr>
            </a:lvl4pPr>
            <a:lvl5pPr lvl="4" algn="l">
              <a:lnSpc>
                <a:spcPct val="100000"/>
              </a:lnSpc>
              <a:spcBef>
                <a:spcPts val="0"/>
              </a:spcBef>
              <a:spcAft>
                <a:spcPts val="0"/>
              </a:spcAft>
              <a:buSzPts val="1900"/>
              <a:buNone/>
              <a:defRPr sz="3200" b="1">
                <a:latin typeface="Abhaya Libre"/>
                <a:ea typeface="Abhaya Libre"/>
                <a:cs typeface="Abhaya Libre"/>
                <a:sym typeface="Abhaya Libre"/>
              </a:defRPr>
            </a:lvl5pPr>
            <a:lvl6pPr lvl="5" algn="l">
              <a:lnSpc>
                <a:spcPct val="100000"/>
              </a:lnSpc>
              <a:spcBef>
                <a:spcPts val="0"/>
              </a:spcBef>
              <a:spcAft>
                <a:spcPts val="0"/>
              </a:spcAft>
              <a:buSzPts val="1900"/>
              <a:buNone/>
              <a:defRPr sz="3200" b="1">
                <a:latin typeface="Abhaya Libre"/>
                <a:ea typeface="Abhaya Libre"/>
                <a:cs typeface="Abhaya Libre"/>
                <a:sym typeface="Abhaya Libre"/>
              </a:defRPr>
            </a:lvl6pPr>
            <a:lvl7pPr lvl="6" algn="l">
              <a:lnSpc>
                <a:spcPct val="100000"/>
              </a:lnSpc>
              <a:spcBef>
                <a:spcPts val="0"/>
              </a:spcBef>
              <a:spcAft>
                <a:spcPts val="0"/>
              </a:spcAft>
              <a:buSzPts val="1900"/>
              <a:buNone/>
              <a:defRPr sz="3200" b="1">
                <a:latin typeface="Abhaya Libre"/>
                <a:ea typeface="Abhaya Libre"/>
                <a:cs typeface="Abhaya Libre"/>
                <a:sym typeface="Abhaya Libre"/>
              </a:defRPr>
            </a:lvl7pPr>
            <a:lvl8pPr lvl="7" algn="l">
              <a:lnSpc>
                <a:spcPct val="100000"/>
              </a:lnSpc>
              <a:spcBef>
                <a:spcPts val="0"/>
              </a:spcBef>
              <a:spcAft>
                <a:spcPts val="0"/>
              </a:spcAft>
              <a:buSzPts val="1900"/>
              <a:buNone/>
              <a:defRPr sz="3200" b="1">
                <a:latin typeface="Abhaya Libre"/>
                <a:ea typeface="Abhaya Libre"/>
                <a:cs typeface="Abhaya Libre"/>
                <a:sym typeface="Abhaya Libre"/>
              </a:defRPr>
            </a:lvl8pPr>
            <a:lvl9pPr lvl="8" algn="l">
              <a:lnSpc>
                <a:spcPct val="100000"/>
              </a:lnSpc>
              <a:spcBef>
                <a:spcPts val="0"/>
              </a:spcBef>
              <a:spcAft>
                <a:spcPts val="0"/>
              </a:spcAft>
              <a:buSzPts val="1900"/>
              <a:buNone/>
              <a:defRPr sz="3200" b="1">
                <a:latin typeface="Abhaya Libre"/>
                <a:ea typeface="Abhaya Libre"/>
                <a:cs typeface="Abhaya Libre"/>
                <a:sym typeface="Abhaya Libre"/>
              </a:defRPr>
            </a:lvl9pPr>
          </a:lstStyle>
          <a:p>
            <a:endParaRPr/>
          </a:p>
        </p:txBody>
      </p:sp>
      <p:sp>
        <p:nvSpPr>
          <p:cNvPr id="116" name="Google Shape;116;p14"/>
          <p:cNvSpPr txBox="1">
            <a:spLocks noGrp="1"/>
          </p:cNvSpPr>
          <p:nvPr>
            <p:ph type="subTitle" idx="3"/>
          </p:nvPr>
        </p:nvSpPr>
        <p:spPr>
          <a:xfrm>
            <a:off x="1102967" y="3990769"/>
            <a:ext cx="3010800" cy="961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17" name="Google Shape;117;p14"/>
          <p:cNvSpPr txBox="1">
            <a:spLocks noGrp="1"/>
          </p:cNvSpPr>
          <p:nvPr>
            <p:ph type="subTitle" idx="4"/>
          </p:nvPr>
        </p:nvSpPr>
        <p:spPr>
          <a:xfrm>
            <a:off x="4590600" y="3495580"/>
            <a:ext cx="30108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200" b="1">
                <a:latin typeface="Abhaya Libre"/>
                <a:ea typeface="Abhaya Libre"/>
                <a:cs typeface="Abhaya Libre"/>
                <a:sym typeface="Abhaya Libre"/>
              </a:defRPr>
            </a:lvl1pPr>
            <a:lvl2pPr lvl="1" algn="l">
              <a:lnSpc>
                <a:spcPct val="100000"/>
              </a:lnSpc>
              <a:spcBef>
                <a:spcPts val="0"/>
              </a:spcBef>
              <a:spcAft>
                <a:spcPts val="0"/>
              </a:spcAft>
              <a:buSzPts val="1900"/>
              <a:buNone/>
              <a:defRPr sz="3200" b="1">
                <a:latin typeface="Abhaya Libre"/>
                <a:ea typeface="Abhaya Libre"/>
                <a:cs typeface="Abhaya Libre"/>
                <a:sym typeface="Abhaya Libre"/>
              </a:defRPr>
            </a:lvl2pPr>
            <a:lvl3pPr lvl="2" algn="l">
              <a:lnSpc>
                <a:spcPct val="100000"/>
              </a:lnSpc>
              <a:spcBef>
                <a:spcPts val="0"/>
              </a:spcBef>
              <a:spcAft>
                <a:spcPts val="0"/>
              </a:spcAft>
              <a:buSzPts val="1900"/>
              <a:buNone/>
              <a:defRPr sz="3200" b="1">
                <a:latin typeface="Abhaya Libre"/>
                <a:ea typeface="Abhaya Libre"/>
                <a:cs typeface="Abhaya Libre"/>
                <a:sym typeface="Abhaya Libre"/>
              </a:defRPr>
            </a:lvl3pPr>
            <a:lvl4pPr lvl="3" algn="l">
              <a:lnSpc>
                <a:spcPct val="100000"/>
              </a:lnSpc>
              <a:spcBef>
                <a:spcPts val="0"/>
              </a:spcBef>
              <a:spcAft>
                <a:spcPts val="0"/>
              </a:spcAft>
              <a:buSzPts val="1900"/>
              <a:buNone/>
              <a:defRPr sz="3200" b="1">
                <a:latin typeface="Abhaya Libre"/>
                <a:ea typeface="Abhaya Libre"/>
                <a:cs typeface="Abhaya Libre"/>
                <a:sym typeface="Abhaya Libre"/>
              </a:defRPr>
            </a:lvl4pPr>
            <a:lvl5pPr lvl="4" algn="l">
              <a:lnSpc>
                <a:spcPct val="100000"/>
              </a:lnSpc>
              <a:spcBef>
                <a:spcPts val="0"/>
              </a:spcBef>
              <a:spcAft>
                <a:spcPts val="0"/>
              </a:spcAft>
              <a:buSzPts val="1900"/>
              <a:buNone/>
              <a:defRPr sz="3200" b="1">
                <a:latin typeface="Abhaya Libre"/>
                <a:ea typeface="Abhaya Libre"/>
                <a:cs typeface="Abhaya Libre"/>
                <a:sym typeface="Abhaya Libre"/>
              </a:defRPr>
            </a:lvl5pPr>
            <a:lvl6pPr lvl="5" algn="l">
              <a:lnSpc>
                <a:spcPct val="100000"/>
              </a:lnSpc>
              <a:spcBef>
                <a:spcPts val="0"/>
              </a:spcBef>
              <a:spcAft>
                <a:spcPts val="0"/>
              </a:spcAft>
              <a:buSzPts val="1900"/>
              <a:buNone/>
              <a:defRPr sz="3200" b="1">
                <a:latin typeface="Abhaya Libre"/>
                <a:ea typeface="Abhaya Libre"/>
                <a:cs typeface="Abhaya Libre"/>
                <a:sym typeface="Abhaya Libre"/>
              </a:defRPr>
            </a:lvl6pPr>
            <a:lvl7pPr lvl="6" algn="l">
              <a:lnSpc>
                <a:spcPct val="100000"/>
              </a:lnSpc>
              <a:spcBef>
                <a:spcPts val="0"/>
              </a:spcBef>
              <a:spcAft>
                <a:spcPts val="0"/>
              </a:spcAft>
              <a:buSzPts val="1900"/>
              <a:buNone/>
              <a:defRPr sz="3200" b="1">
                <a:latin typeface="Abhaya Libre"/>
                <a:ea typeface="Abhaya Libre"/>
                <a:cs typeface="Abhaya Libre"/>
                <a:sym typeface="Abhaya Libre"/>
              </a:defRPr>
            </a:lvl7pPr>
            <a:lvl8pPr lvl="7" algn="l">
              <a:lnSpc>
                <a:spcPct val="100000"/>
              </a:lnSpc>
              <a:spcBef>
                <a:spcPts val="0"/>
              </a:spcBef>
              <a:spcAft>
                <a:spcPts val="0"/>
              </a:spcAft>
              <a:buSzPts val="1900"/>
              <a:buNone/>
              <a:defRPr sz="3200" b="1">
                <a:latin typeface="Abhaya Libre"/>
                <a:ea typeface="Abhaya Libre"/>
                <a:cs typeface="Abhaya Libre"/>
                <a:sym typeface="Abhaya Libre"/>
              </a:defRPr>
            </a:lvl8pPr>
            <a:lvl9pPr lvl="8" algn="l">
              <a:lnSpc>
                <a:spcPct val="100000"/>
              </a:lnSpc>
              <a:spcBef>
                <a:spcPts val="0"/>
              </a:spcBef>
              <a:spcAft>
                <a:spcPts val="0"/>
              </a:spcAft>
              <a:buSzPts val="1900"/>
              <a:buNone/>
              <a:defRPr sz="3200" b="1">
                <a:latin typeface="Abhaya Libre"/>
                <a:ea typeface="Abhaya Libre"/>
                <a:cs typeface="Abhaya Libre"/>
                <a:sym typeface="Abhaya Libre"/>
              </a:defRPr>
            </a:lvl9pPr>
          </a:lstStyle>
          <a:p>
            <a:endParaRPr/>
          </a:p>
        </p:txBody>
      </p:sp>
      <p:sp>
        <p:nvSpPr>
          <p:cNvPr id="118" name="Google Shape;118;p14"/>
          <p:cNvSpPr txBox="1">
            <a:spLocks noGrp="1"/>
          </p:cNvSpPr>
          <p:nvPr>
            <p:ph type="subTitle" idx="5"/>
          </p:nvPr>
        </p:nvSpPr>
        <p:spPr>
          <a:xfrm>
            <a:off x="4590600" y="3990769"/>
            <a:ext cx="3010800" cy="961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19" name="Google Shape;119;p14"/>
          <p:cNvSpPr txBox="1">
            <a:spLocks noGrp="1"/>
          </p:cNvSpPr>
          <p:nvPr>
            <p:ph type="subTitle" idx="6"/>
          </p:nvPr>
        </p:nvSpPr>
        <p:spPr>
          <a:xfrm>
            <a:off x="8078231" y="3495580"/>
            <a:ext cx="30108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200" b="1">
                <a:latin typeface="Abhaya Libre"/>
                <a:ea typeface="Abhaya Libre"/>
                <a:cs typeface="Abhaya Libre"/>
                <a:sym typeface="Abhaya Libre"/>
              </a:defRPr>
            </a:lvl1pPr>
            <a:lvl2pPr lvl="1" algn="l">
              <a:lnSpc>
                <a:spcPct val="100000"/>
              </a:lnSpc>
              <a:spcBef>
                <a:spcPts val="0"/>
              </a:spcBef>
              <a:spcAft>
                <a:spcPts val="0"/>
              </a:spcAft>
              <a:buSzPts val="1900"/>
              <a:buNone/>
              <a:defRPr sz="3200" b="1">
                <a:latin typeface="Abhaya Libre"/>
                <a:ea typeface="Abhaya Libre"/>
                <a:cs typeface="Abhaya Libre"/>
                <a:sym typeface="Abhaya Libre"/>
              </a:defRPr>
            </a:lvl2pPr>
            <a:lvl3pPr lvl="2" algn="l">
              <a:lnSpc>
                <a:spcPct val="100000"/>
              </a:lnSpc>
              <a:spcBef>
                <a:spcPts val="0"/>
              </a:spcBef>
              <a:spcAft>
                <a:spcPts val="0"/>
              </a:spcAft>
              <a:buSzPts val="1900"/>
              <a:buNone/>
              <a:defRPr sz="3200" b="1">
                <a:latin typeface="Abhaya Libre"/>
                <a:ea typeface="Abhaya Libre"/>
                <a:cs typeface="Abhaya Libre"/>
                <a:sym typeface="Abhaya Libre"/>
              </a:defRPr>
            </a:lvl3pPr>
            <a:lvl4pPr lvl="3" algn="l">
              <a:lnSpc>
                <a:spcPct val="100000"/>
              </a:lnSpc>
              <a:spcBef>
                <a:spcPts val="0"/>
              </a:spcBef>
              <a:spcAft>
                <a:spcPts val="0"/>
              </a:spcAft>
              <a:buSzPts val="1900"/>
              <a:buNone/>
              <a:defRPr sz="3200" b="1">
                <a:latin typeface="Abhaya Libre"/>
                <a:ea typeface="Abhaya Libre"/>
                <a:cs typeface="Abhaya Libre"/>
                <a:sym typeface="Abhaya Libre"/>
              </a:defRPr>
            </a:lvl4pPr>
            <a:lvl5pPr lvl="4" algn="l">
              <a:lnSpc>
                <a:spcPct val="100000"/>
              </a:lnSpc>
              <a:spcBef>
                <a:spcPts val="0"/>
              </a:spcBef>
              <a:spcAft>
                <a:spcPts val="0"/>
              </a:spcAft>
              <a:buSzPts val="1900"/>
              <a:buNone/>
              <a:defRPr sz="3200" b="1">
                <a:latin typeface="Abhaya Libre"/>
                <a:ea typeface="Abhaya Libre"/>
                <a:cs typeface="Abhaya Libre"/>
                <a:sym typeface="Abhaya Libre"/>
              </a:defRPr>
            </a:lvl5pPr>
            <a:lvl6pPr lvl="5" algn="l">
              <a:lnSpc>
                <a:spcPct val="100000"/>
              </a:lnSpc>
              <a:spcBef>
                <a:spcPts val="0"/>
              </a:spcBef>
              <a:spcAft>
                <a:spcPts val="0"/>
              </a:spcAft>
              <a:buSzPts val="1900"/>
              <a:buNone/>
              <a:defRPr sz="3200" b="1">
                <a:latin typeface="Abhaya Libre"/>
                <a:ea typeface="Abhaya Libre"/>
                <a:cs typeface="Abhaya Libre"/>
                <a:sym typeface="Abhaya Libre"/>
              </a:defRPr>
            </a:lvl6pPr>
            <a:lvl7pPr lvl="6" algn="l">
              <a:lnSpc>
                <a:spcPct val="100000"/>
              </a:lnSpc>
              <a:spcBef>
                <a:spcPts val="0"/>
              </a:spcBef>
              <a:spcAft>
                <a:spcPts val="0"/>
              </a:spcAft>
              <a:buSzPts val="1900"/>
              <a:buNone/>
              <a:defRPr sz="3200" b="1">
                <a:latin typeface="Abhaya Libre"/>
                <a:ea typeface="Abhaya Libre"/>
                <a:cs typeface="Abhaya Libre"/>
                <a:sym typeface="Abhaya Libre"/>
              </a:defRPr>
            </a:lvl7pPr>
            <a:lvl8pPr lvl="7" algn="l">
              <a:lnSpc>
                <a:spcPct val="100000"/>
              </a:lnSpc>
              <a:spcBef>
                <a:spcPts val="0"/>
              </a:spcBef>
              <a:spcAft>
                <a:spcPts val="0"/>
              </a:spcAft>
              <a:buSzPts val="1900"/>
              <a:buNone/>
              <a:defRPr sz="3200" b="1">
                <a:latin typeface="Abhaya Libre"/>
                <a:ea typeface="Abhaya Libre"/>
                <a:cs typeface="Abhaya Libre"/>
                <a:sym typeface="Abhaya Libre"/>
              </a:defRPr>
            </a:lvl8pPr>
            <a:lvl9pPr lvl="8" algn="l">
              <a:lnSpc>
                <a:spcPct val="100000"/>
              </a:lnSpc>
              <a:spcBef>
                <a:spcPts val="0"/>
              </a:spcBef>
              <a:spcAft>
                <a:spcPts val="0"/>
              </a:spcAft>
              <a:buSzPts val="1900"/>
              <a:buNone/>
              <a:defRPr sz="3200" b="1">
                <a:latin typeface="Abhaya Libre"/>
                <a:ea typeface="Abhaya Libre"/>
                <a:cs typeface="Abhaya Libre"/>
                <a:sym typeface="Abhaya Libre"/>
              </a:defRPr>
            </a:lvl9pPr>
          </a:lstStyle>
          <a:p>
            <a:endParaRPr/>
          </a:p>
        </p:txBody>
      </p:sp>
      <p:sp>
        <p:nvSpPr>
          <p:cNvPr id="120" name="Google Shape;120;p14"/>
          <p:cNvSpPr txBox="1">
            <a:spLocks noGrp="1"/>
          </p:cNvSpPr>
          <p:nvPr>
            <p:ph type="subTitle" idx="7"/>
          </p:nvPr>
        </p:nvSpPr>
        <p:spPr>
          <a:xfrm>
            <a:off x="8078232" y="3990769"/>
            <a:ext cx="3010800" cy="961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21" name="Google Shape;121;p14"/>
          <p:cNvSpPr/>
          <p:nvPr/>
        </p:nvSpPr>
        <p:spPr>
          <a:xfrm>
            <a:off x="11062013" y="5774937"/>
            <a:ext cx="333660" cy="333660"/>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2" name="Google Shape;122;p14"/>
          <p:cNvSpPr txBox="1">
            <a:spLocks noGrp="1"/>
          </p:cNvSpPr>
          <p:nvPr>
            <p:ph type="title" idx="8"/>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sp>
        <p:nvSpPr>
          <p:cNvPr id="123" name="Google Shape;123;p14"/>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24" name="Google Shape;124;p14"/>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125" name="Google Shape;125;p14"/>
          <p:cNvSpPr txBox="1">
            <a:spLocks noGrp="1"/>
          </p:cNvSpPr>
          <p:nvPr>
            <p:ph type="title" idx="9"/>
          </p:nvPr>
        </p:nvSpPr>
        <p:spPr>
          <a:xfrm>
            <a:off x="8078232" y="4919333"/>
            <a:ext cx="3010800" cy="957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700"/>
              <a:buNone/>
              <a:defRPr sz="6700">
                <a:solidFill>
                  <a:schemeClr val="accent1"/>
                </a:solidFill>
                <a:latin typeface="Poppins"/>
                <a:ea typeface="Poppins"/>
                <a:cs typeface="Poppins"/>
                <a:sym typeface="Poppins"/>
              </a:defRPr>
            </a:lvl1pPr>
            <a:lvl2pPr lvl="1" algn="l">
              <a:lnSpc>
                <a:spcPct val="100000"/>
              </a:lnSpc>
              <a:spcBef>
                <a:spcPts val="0"/>
              </a:spcBef>
              <a:spcAft>
                <a:spcPts val="0"/>
              </a:spcAft>
              <a:buSzPts val="6700"/>
              <a:buNone/>
              <a:defRPr sz="6700"/>
            </a:lvl2pPr>
            <a:lvl3pPr lvl="2" algn="l">
              <a:lnSpc>
                <a:spcPct val="100000"/>
              </a:lnSpc>
              <a:spcBef>
                <a:spcPts val="0"/>
              </a:spcBef>
              <a:spcAft>
                <a:spcPts val="0"/>
              </a:spcAft>
              <a:buSzPts val="6700"/>
              <a:buNone/>
              <a:defRPr sz="6700"/>
            </a:lvl3pPr>
            <a:lvl4pPr lvl="3" algn="l">
              <a:lnSpc>
                <a:spcPct val="100000"/>
              </a:lnSpc>
              <a:spcBef>
                <a:spcPts val="0"/>
              </a:spcBef>
              <a:spcAft>
                <a:spcPts val="0"/>
              </a:spcAft>
              <a:buSzPts val="6700"/>
              <a:buNone/>
              <a:defRPr sz="6700"/>
            </a:lvl4pPr>
            <a:lvl5pPr lvl="4" algn="l">
              <a:lnSpc>
                <a:spcPct val="100000"/>
              </a:lnSpc>
              <a:spcBef>
                <a:spcPts val="0"/>
              </a:spcBef>
              <a:spcAft>
                <a:spcPts val="0"/>
              </a:spcAft>
              <a:buSzPts val="6700"/>
              <a:buNone/>
              <a:defRPr sz="6700"/>
            </a:lvl5pPr>
            <a:lvl6pPr lvl="5" algn="l">
              <a:lnSpc>
                <a:spcPct val="100000"/>
              </a:lnSpc>
              <a:spcBef>
                <a:spcPts val="0"/>
              </a:spcBef>
              <a:spcAft>
                <a:spcPts val="0"/>
              </a:spcAft>
              <a:buSzPts val="6700"/>
              <a:buNone/>
              <a:defRPr sz="6700"/>
            </a:lvl6pPr>
            <a:lvl7pPr lvl="6" algn="l">
              <a:lnSpc>
                <a:spcPct val="100000"/>
              </a:lnSpc>
              <a:spcBef>
                <a:spcPts val="0"/>
              </a:spcBef>
              <a:spcAft>
                <a:spcPts val="0"/>
              </a:spcAft>
              <a:buSzPts val="6700"/>
              <a:buNone/>
              <a:defRPr sz="6700"/>
            </a:lvl7pPr>
            <a:lvl8pPr lvl="7" algn="l">
              <a:lnSpc>
                <a:spcPct val="100000"/>
              </a:lnSpc>
              <a:spcBef>
                <a:spcPts val="0"/>
              </a:spcBef>
              <a:spcAft>
                <a:spcPts val="0"/>
              </a:spcAft>
              <a:buSzPts val="6700"/>
              <a:buNone/>
              <a:defRPr sz="6700"/>
            </a:lvl8pPr>
            <a:lvl9pPr lvl="8" algn="l">
              <a:lnSpc>
                <a:spcPct val="100000"/>
              </a:lnSpc>
              <a:spcBef>
                <a:spcPts val="0"/>
              </a:spcBef>
              <a:spcAft>
                <a:spcPts val="0"/>
              </a:spcAft>
              <a:buSzPts val="6700"/>
              <a:buNone/>
              <a:defRPr sz="67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10_2">
    <p:spTree>
      <p:nvGrpSpPr>
        <p:cNvPr id="1" name="Shape 126"/>
        <p:cNvGrpSpPr/>
        <p:nvPr/>
      </p:nvGrpSpPr>
      <p:grpSpPr>
        <a:xfrm>
          <a:off x="0" y="0"/>
          <a:ext cx="0" cy="0"/>
          <a:chOff x="0" y="0"/>
          <a:chExt cx="0" cy="0"/>
        </a:xfrm>
      </p:grpSpPr>
      <p:sp>
        <p:nvSpPr>
          <p:cNvPr id="127" name="Google Shape;127;p15"/>
          <p:cNvSpPr txBox="1">
            <a:spLocks noGrp="1"/>
          </p:cNvSpPr>
          <p:nvPr>
            <p:ph type="subTitle" idx="1"/>
          </p:nvPr>
        </p:nvSpPr>
        <p:spPr>
          <a:xfrm>
            <a:off x="2356433" y="3023433"/>
            <a:ext cx="3945300" cy="1613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28" name="Google Shape;128;p15"/>
          <p:cNvSpPr txBox="1">
            <a:spLocks noGrp="1"/>
          </p:cNvSpPr>
          <p:nvPr>
            <p:ph type="title"/>
          </p:nvPr>
        </p:nvSpPr>
        <p:spPr>
          <a:xfrm>
            <a:off x="1381381" y="2079681"/>
            <a:ext cx="3945300" cy="7935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4700"/>
              <a:buNone/>
              <a:defRPr/>
            </a:lvl1pPr>
            <a:lvl2pPr lvl="1"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9pPr>
          </a:lstStyle>
          <a:p>
            <a:endParaRPr/>
          </a:p>
        </p:txBody>
      </p:sp>
      <p:cxnSp>
        <p:nvCxnSpPr>
          <p:cNvPr id="129" name="Google Shape;129;p15"/>
          <p:cNvCxnSpPr/>
          <p:nvPr/>
        </p:nvCxnSpPr>
        <p:spPr>
          <a:xfrm>
            <a:off x="1568933" y="1866400"/>
            <a:ext cx="1136100" cy="0"/>
          </a:xfrm>
          <a:prstGeom prst="straightConnector1">
            <a:avLst/>
          </a:prstGeom>
          <a:noFill/>
          <a:ln w="38100" cap="flat" cmpd="sng">
            <a:solidFill>
              <a:schemeClr val="accent1"/>
            </a:solidFill>
            <a:prstDash val="solid"/>
            <a:round/>
            <a:headEnd type="none" w="sm" len="sm"/>
            <a:tailEnd type="none" w="sm" len="sm"/>
          </a:ln>
        </p:spPr>
      </p:cxnSp>
      <p:sp>
        <p:nvSpPr>
          <p:cNvPr id="130" name="Google Shape;130;p15"/>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31" name="Google Shape;131;p15"/>
          <p:cNvSpPr/>
          <p:nvPr/>
        </p:nvSpPr>
        <p:spPr>
          <a:xfrm rot="-448645">
            <a:off x="7885542" y="2538227"/>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132" name="Google Shape;132;p15"/>
          <p:cNvPicPr preferRelativeResize="0"/>
          <p:nvPr/>
        </p:nvPicPr>
        <p:blipFill rotWithShape="1">
          <a:blip r:embed="rId2">
            <a:alphaModFix/>
          </a:blip>
          <a:srcRect/>
          <a:stretch/>
        </p:blipFill>
        <p:spPr>
          <a:xfrm>
            <a:off x="7135801" y="2079668"/>
            <a:ext cx="3157000" cy="1774266"/>
          </a:xfrm>
          <a:prstGeom prst="rect">
            <a:avLst/>
          </a:prstGeom>
          <a:noFill/>
          <a:ln w="19050" cap="flat" cmpd="sng">
            <a:solidFill>
              <a:schemeClr val="dk1"/>
            </a:solidFill>
            <a:prstDash val="solid"/>
            <a:round/>
            <a:headEnd type="none" w="sm" len="sm"/>
            <a:tailEnd type="none" w="sm" len="sm"/>
          </a:ln>
        </p:spPr>
      </p:pic>
      <p:sp>
        <p:nvSpPr>
          <p:cNvPr id="133" name="Google Shape;133;p15"/>
          <p:cNvSpPr>
            <a:spLocks noGrp="1"/>
          </p:cNvSpPr>
          <p:nvPr>
            <p:ph type="pic" idx="2"/>
          </p:nvPr>
        </p:nvSpPr>
        <p:spPr>
          <a:xfrm>
            <a:off x="7135700" y="2067400"/>
            <a:ext cx="3157200" cy="17991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34"/>
        <p:cNvGrpSpPr/>
        <p:nvPr/>
      </p:nvGrpSpPr>
      <p:grpSpPr>
        <a:xfrm>
          <a:off x="0" y="0"/>
          <a:ext cx="0" cy="0"/>
          <a:chOff x="0" y="0"/>
          <a:chExt cx="0" cy="0"/>
        </a:xfrm>
      </p:grpSpPr>
      <p:sp>
        <p:nvSpPr>
          <p:cNvPr id="135" name="Google Shape;135;p16"/>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136" name="Google Shape;136;p16"/>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37" name="Google Shape;137;p16"/>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2_2_1_1_1">
    <p:spTree>
      <p:nvGrpSpPr>
        <p:cNvPr id="1" name="Shape 138"/>
        <p:cNvGrpSpPr/>
        <p:nvPr/>
      </p:nvGrpSpPr>
      <p:grpSpPr>
        <a:xfrm>
          <a:off x="0" y="0"/>
          <a:ext cx="0" cy="0"/>
          <a:chOff x="0" y="0"/>
          <a:chExt cx="0" cy="0"/>
        </a:xfrm>
      </p:grpSpPr>
      <p:sp>
        <p:nvSpPr>
          <p:cNvPr id="139" name="Google Shape;139;p17"/>
          <p:cNvSpPr txBox="1">
            <a:spLocks noGrp="1"/>
          </p:cNvSpPr>
          <p:nvPr>
            <p:ph type="subTitle" idx="1"/>
          </p:nvPr>
        </p:nvSpPr>
        <p:spPr>
          <a:xfrm>
            <a:off x="1102969" y="2676713"/>
            <a:ext cx="30108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200" b="1">
                <a:latin typeface="Abhaya Libre"/>
                <a:ea typeface="Abhaya Libre"/>
                <a:cs typeface="Abhaya Libre"/>
                <a:sym typeface="Abhaya Libre"/>
              </a:defRPr>
            </a:lvl1pPr>
            <a:lvl2pPr lvl="1" algn="l">
              <a:lnSpc>
                <a:spcPct val="100000"/>
              </a:lnSpc>
              <a:spcBef>
                <a:spcPts val="0"/>
              </a:spcBef>
              <a:spcAft>
                <a:spcPts val="0"/>
              </a:spcAft>
              <a:buSzPts val="1900"/>
              <a:buNone/>
              <a:defRPr sz="3200" b="1">
                <a:latin typeface="Abhaya Libre"/>
                <a:ea typeface="Abhaya Libre"/>
                <a:cs typeface="Abhaya Libre"/>
                <a:sym typeface="Abhaya Libre"/>
              </a:defRPr>
            </a:lvl2pPr>
            <a:lvl3pPr lvl="2" algn="l">
              <a:lnSpc>
                <a:spcPct val="100000"/>
              </a:lnSpc>
              <a:spcBef>
                <a:spcPts val="0"/>
              </a:spcBef>
              <a:spcAft>
                <a:spcPts val="0"/>
              </a:spcAft>
              <a:buSzPts val="1900"/>
              <a:buNone/>
              <a:defRPr sz="3200" b="1">
                <a:latin typeface="Abhaya Libre"/>
                <a:ea typeface="Abhaya Libre"/>
                <a:cs typeface="Abhaya Libre"/>
                <a:sym typeface="Abhaya Libre"/>
              </a:defRPr>
            </a:lvl3pPr>
            <a:lvl4pPr lvl="3" algn="l">
              <a:lnSpc>
                <a:spcPct val="100000"/>
              </a:lnSpc>
              <a:spcBef>
                <a:spcPts val="0"/>
              </a:spcBef>
              <a:spcAft>
                <a:spcPts val="0"/>
              </a:spcAft>
              <a:buSzPts val="1900"/>
              <a:buNone/>
              <a:defRPr sz="3200" b="1">
                <a:latin typeface="Abhaya Libre"/>
                <a:ea typeface="Abhaya Libre"/>
                <a:cs typeface="Abhaya Libre"/>
                <a:sym typeface="Abhaya Libre"/>
              </a:defRPr>
            </a:lvl4pPr>
            <a:lvl5pPr lvl="4" algn="l">
              <a:lnSpc>
                <a:spcPct val="100000"/>
              </a:lnSpc>
              <a:spcBef>
                <a:spcPts val="0"/>
              </a:spcBef>
              <a:spcAft>
                <a:spcPts val="0"/>
              </a:spcAft>
              <a:buSzPts val="1900"/>
              <a:buNone/>
              <a:defRPr sz="3200" b="1">
                <a:latin typeface="Abhaya Libre"/>
                <a:ea typeface="Abhaya Libre"/>
                <a:cs typeface="Abhaya Libre"/>
                <a:sym typeface="Abhaya Libre"/>
              </a:defRPr>
            </a:lvl5pPr>
            <a:lvl6pPr lvl="5" algn="l">
              <a:lnSpc>
                <a:spcPct val="100000"/>
              </a:lnSpc>
              <a:spcBef>
                <a:spcPts val="0"/>
              </a:spcBef>
              <a:spcAft>
                <a:spcPts val="0"/>
              </a:spcAft>
              <a:buSzPts val="1900"/>
              <a:buNone/>
              <a:defRPr sz="3200" b="1">
                <a:latin typeface="Abhaya Libre"/>
                <a:ea typeface="Abhaya Libre"/>
                <a:cs typeface="Abhaya Libre"/>
                <a:sym typeface="Abhaya Libre"/>
              </a:defRPr>
            </a:lvl6pPr>
            <a:lvl7pPr lvl="6" algn="l">
              <a:lnSpc>
                <a:spcPct val="100000"/>
              </a:lnSpc>
              <a:spcBef>
                <a:spcPts val="0"/>
              </a:spcBef>
              <a:spcAft>
                <a:spcPts val="0"/>
              </a:spcAft>
              <a:buSzPts val="1900"/>
              <a:buNone/>
              <a:defRPr sz="3200" b="1">
                <a:latin typeface="Abhaya Libre"/>
                <a:ea typeface="Abhaya Libre"/>
                <a:cs typeface="Abhaya Libre"/>
                <a:sym typeface="Abhaya Libre"/>
              </a:defRPr>
            </a:lvl7pPr>
            <a:lvl8pPr lvl="7" algn="l">
              <a:lnSpc>
                <a:spcPct val="100000"/>
              </a:lnSpc>
              <a:spcBef>
                <a:spcPts val="0"/>
              </a:spcBef>
              <a:spcAft>
                <a:spcPts val="0"/>
              </a:spcAft>
              <a:buSzPts val="1900"/>
              <a:buNone/>
              <a:defRPr sz="3200" b="1">
                <a:latin typeface="Abhaya Libre"/>
                <a:ea typeface="Abhaya Libre"/>
                <a:cs typeface="Abhaya Libre"/>
                <a:sym typeface="Abhaya Libre"/>
              </a:defRPr>
            </a:lvl8pPr>
            <a:lvl9pPr lvl="8" algn="l">
              <a:lnSpc>
                <a:spcPct val="100000"/>
              </a:lnSpc>
              <a:spcBef>
                <a:spcPts val="0"/>
              </a:spcBef>
              <a:spcAft>
                <a:spcPts val="0"/>
              </a:spcAft>
              <a:buSzPts val="1900"/>
              <a:buNone/>
              <a:defRPr sz="3200" b="1">
                <a:latin typeface="Abhaya Libre"/>
                <a:ea typeface="Abhaya Libre"/>
                <a:cs typeface="Abhaya Libre"/>
                <a:sym typeface="Abhaya Libre"/>
              </a:defRPr>
            </a:lvl9pPr>
          </a:lstStyle>
          <a:p>
            <a:endParaRPr/>
          </a:p>
        </p:txBody>
      </p:sp>
      <p:sp>
        <p:nvSpPr>
          <p:cNvPr id="140" name="Google Shape;140;p17"/>
          <p:cNvSpPr txBox="1">
            <a:spLocks noGrp="1"/>
          </p:cNvSpPr>
          <p:nvPr>
            <p:ph type="subTitle" idx="2"/>
          </p:nvPr>
        </p:nvSpPr>
        <p:spPr>
          <a:xfrm>
            <a:off x="1102967" y="3171889"/>
            <a:ext cx="3010800" cy="2099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41" name="Google Shape;141;p17"/>
          <p:cNvSpPr txBox="1">
            <a:spLocks noGrp="1"/>
          </p:cNvSpPr>
          <p:nvPr>
            <p:ph type="subTitle" idx="3"/>
          </p:nvPr>
        </p:nvSpPr>
        <p:spPr>
          <a:xfrm>
            <a:off x="4590600" y="2676713"/>
            <a:ext cx="30108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200" b="1">
                <a:latin typeface="Abhaya Libre"/>
                <a:ea typeface="Abhaya Libre"/>
                <a:cs typeface="Abhaya Libre"/>
                <a:sym typeface="Abhaya Libre"/>
              </a:defRPr>
            </a:lvl1pPr>
            <a:lvl2pPr lvl="1" algn="l">
              <a:lnSpc>
                <a:spcPct val="100000"/>
              </a:lnSpc>
              <a:spcBef>
                <a:spcPts val="0"/>
              </a:spcBef>
              <a:spcAft>
                <a:spcPts val="0"/>
              </a:spcAft>
              <a:buSzPts val="1900"/>
              <a:buNone/>
              <a:defRPr sz="3200" b="1">
                <a:latin typeface="Abhaya Libre"/>
                <a:ea typeface="Abhaya Libre"/>
                <a:cs typeface="Abhaya Libre"/>
                <a:sym typeface="Abhaya Libre"/>
              </a:defRPr>
            </a:lvl2pPr>
            <a:lvl3pPr lvl="2" algn="l">
              <a:lnSpc>
                <a:spcPct val="100000"/>
              </a:lnSpc>
              <a:spcBef>
                <a:spcPts val="0"/>
              </a:spcBef>
              <a:spcAft>
                <a:spcPts val="0"/>
              </a:spcAft>
              <a:buSzPts val="1900"/>
              <a:buNone/>
              <a:defRPr sz="3200" b="1">
                <a:latin typeface="Abhaya Libre"/>
                <a:ea typeface="Abhaya Libre"/>
                <a:cs typeface="Abhaya Libre"/>
                <a:sym typeface="Abhaya Libre"/>
              </a:defRPr>
            </a:lvl3pPr>
            <a:lvl4pPr lvl="3" algn="l">
              <a:lnSpc>
                <a:spcPct val="100000"/>
              </a:lnSpc>
              <a:spcBef>
                <a:spcPts val="0"/>
              </a:spcBef>
              <a:spcAft>
                <a:spcPts val="0"/>
              </a:spcAft>
              <a:buSzPts val="1900"/>
              <a:buNone/>
              <a:defRPr sz="3200" b="1">
                <a:latin typeface="Abhaya Libre"/>
                <a:ea typeface="Abhaya Libre"/>
                <a:cs typeface="Abhaya Libre"/>
                <a:sym typeface="Abhaya Libre"/>
              </a:defRPr>
            </a:lvl4pPr>
            <a:lvl5pPr lvl="4" algn="l">
              <a:lnSpc>
                <a:spcPct val="100000"/>
              </a:lnSpc>
              <a:spcBef>
                <a:spcPts val="0"/>
              </a:spcBef>
              <a:spcAft>
                <a:spcPts val="0"/>
              </a:spcAft>
              <a:buSzPts val="1900"/>
              <a:buNone/>
              <a:defRPr sz="3200" b="1">
                <a:latin typeface="Abhaya Libre"/>
                <a:ea typeface="Abhaya Libre"/>
                <a:cs typeface="Abhaya Libre"/>
                <a:sym typeface="Abhaya Libre"/>
              </a:defRPr>
            </a:lvl5pPr>
            <a:lvl6pPr lvl="5" algn="l">
              <a:lnSpc>
                <a:spcPct val="100000"/>
              </a:lnSpc>
              <a:spcBef>
                <a:spcPts val="0"/>
              </a:spcBef>
              <a:spcAft>
                <a:spcPts val="0"/>
              </a:spcAft>
              <a:buSzPts val="1900"/>
              <a:buNone/>
              <a:defRPr sz="3200" b="1">
                <a:latin typeface="Abhaya Libre"/>
                <a:ea typeface="Abhaya Libre"/>
                <a:cs typeface="Abhaya Libre"/>
                <a:sym typeface="Abhaya Libre"/>
              </a:defRPr>
            </a:lvl6pPr>
            <a:lvl7pPr lvl="6" algn="l">
              <a:lnSpc>
                <a:spcPct val="100000"/>
              </a:lnSpc>
              <a:spcBef>
                <a:spcPts val="0"/>
              </a:spcBef>
              <a:spcAft>
                <a:spcPts val="0"/>
              </a:spcAft>
              <a:buSzPts val="1900"/>
              <a:buNone/>
              <a:defRPr sz="3200" b="1">
                <a:latin typeface="Abhaya Libre"/>
                <a:ea typeface="Abhaya Libre"/>
                <a:cs typeface="Abhaya Libre"/>
                <a:sym typeface="Abhaya Libre"/>
              </a:defRPr>
            </a:lvl7pPr>
            <a:lvl8pPr lvl="7" algn="l">
              <a:lnSpc>
                <a:spcPct val="100000"/>
              </a:lnSpc>
              <a:spcBef>
                <a:spcPts val="0"/>
              </a:spcBef>
              <a:spcAft>
                <a:spcPts val="0"/>
              </a:spcAft>
              <a:buSzPts val="1900"/>
              <a:buNone/>
              <a:defRPr sz="3200" b="1">
                <a:latin typeface="Abhaya Libre"/>
                <a:ea typeface="Abhaya Libre"/>
                <a:cs typeface="Abhaya Libre"/>
                <a:sym typeface="Abhaya Libre"/>
              </a:defRPr>
            </a:lvl8pPr>
            <a:lvl9pPr lvl="8" algn="l">
              <a:lnSpc>
                <a:spcPct val="100000"/>
              </a:lnSpc>
              <a:spcBef>
                <a:spcPts val="0"/>
              </a:spcBef>
              <a:spcAft>
                <a:spcPts val="0"/>
              </a:spcAft>
              <a:buSzPts val="1900"/>
              <a:buNone/>
              <a:defRPr sz="3200" b="1">
                <a:latin typeface="Abhaya Libre"/>
                <a:ea typeface="Abhaya Libre"/>
                <a:cs typeface="Abhaya Libre"/>
                <a:sym typeface="Abhaya Libre"/>
              </a:defRPr>
            </a:lvl9pPr>
          </a:lstStyle>
          <a:p>
            <a:endParaRPr/>
          </a:p>
        </p:txBody>
      </p:sp>
      <p:sp>
        <p:nvSpPr>
          <p:cNvPr id="142" name="Google Shape;142;p17"/>
          <p:cNvSpPr txBox="1">
            <a:spLocks noGrp="1"/>
          </p:cNvSpPr>
          <p:nvPr>
            <p:ph type="subTitle" idx="4"/>
          </p:nvPr>
        </p:nvSpPr>
        <p:spPr>
          <a:xfrm>
            <a:off x="4590600" y="3171889"/>
            <a:ext cx="3010800" cy="2099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43" name="Google Shape;143;p17"/>
          <p:cNvSpPr txBox="1">
            <a:spLocks noGrp="1"/>
          </p:cNvSpPr>
          <p:nvPr>
            <p:ph type="subTitle" idx="5"/>
          </p:nvPr>
        </p:nvSpPr>
        <p:spPr>
          <a:xfrm>
            <a:off x="8078231" y="2676713"/>
            <a:ext cx="30108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200" b="1">
                <a:latin typeface="Abhaya Libre"/>
                <a:ea typeface="Abhaya Libre"/>
                <a:cs typeface="Abhaya Libre"/>
                <a:sym typeface="Abhaya Libre"/>
              </a:defRPr>
            </a:lvl1pPr>
            <a:lvl2pPr lvl="1" algn="l">
              <a:lnSpc>
                <a:spcPct val="100000"/>
              </a:lnSpc>
              <a:spcBef>
                <a:spcPts val="0"/>
              </a:spcBef>
              <a:spcAft>
                <a:spcPts val="0"/>
              </a:spcAft>
              <a:buSzPts val="1900"/>
              <a:buNone/>
              <a:defRPr sz="3200" b="1">
                <a:latin typeface="Abhaya Libre"/>
                <a:ea typeface="Abhaya Libre"/>
                <a:cs typeface="Abhaya Libre"/>
                <a:sym typeface="Abhaya Libre"/>
              </a:defRPr>
            </a:lvl2pPr>
            <a:lvl3pPr lvl="2" algn="l">
              <a:lnSpc>
                <a:spcPct val="100000"/>
              </a:lnSpc>
              <a:spcBef>
                <a:spcPts val="0"/>
              </a:spcBef>
              <a:spcAft>
                <a:spcPts val="0"/>
              </a:spcAft>
              <a:buSzPts val="1900"/>
              <a:buNone/>
              <a:defRPr sz="3200" b="1">
                <a:latin typeface="Abhaya Libre"/>
                <a:ea typeface="Abhaya Libre"/>
                <a:cs typeface="Abhaya Libre"/>
                <a:sym typeface="Abhaya Libre"/>
              </a:defRPr>
            </a:lvl3pPr>
            <a:lvl4pPr lvl="3" algn="l">
              <a:lnSpc>
                <a:spcPct val="100000"/>
              </a:lnSpc>
              <a:spcBef>
                <a:spcPts val="0"/>
              </a:spcBef>
              <a:spcAft>
                <a:spcPts val="0"/>
              </a:spcAft>
              <a:buSzPts val="1900"/>
              <a:buNone/>
              <a:defRPr sz="3200" b="1">
                <a:latin typeface="Abhaya Libre"/>
                <a:ea typeface="Abhaya Libre"/>
                <a:cs typeface="Abhaya Libre"/>
                <a:sym typeface="Abhaya Libre"/>
              </a:defRPr>
            </a:lvl4pPr>
            <a:lvl5pPr lvl="4" algn="l">
              <a:lnSpc>
                <a:spcPct val="100000"/>
              </a:lnSpc>
              <a:spcBef>
                <a:spcPts val="0"/>
              </a:spcBef>
              <a:spcAft>
                <a:spcPts val="0"/>
              </a:spcAft>
              <a:buSzPts val="1900"/>
              <a:buNone/>
              <a:defRPr sz="3200" b="1">
                <a:latin typeface="Abhaya Libre"/>
                <a:ea typeface="Abhaya Libre"/>
                <a:cs typeface="Abhaya Libre"/>
                <a:sym typeface="Abhaya Libre"/>
              </a:defRPr>
            </a:lvl5pPr>
            <a:lvl6pPr lvl="5" algn="l">
              <a:lnSpc>
                <a:spcPct val="100000"/>
              </a:lnSpc>
              <a:spcBef>
                <a:spcPts val="0"/>
              </a:spcBef>
              <a:spcAft>
                <a:spcPts val="0"/>
              </a:spcAft>
              <a:buSzPts val="1900"/>
              <a:buNone/>
              <a:defRPr sz="3200" b="1">
                <a:latin typeface="Abhaya Libre"/>
                <a:ea typeface="Abhaya Libre"/>
                <a:cs typeface="Abhaya Libre"/>
                <a:sym typeface="Abhaya Libre"/>
              </a:defRPr>
            </a:lvl6pPr>
            <a:lvl7pPr lvl="6" algn="l">
              <a:lnSpc>
                <a:spcPct val="100000"/>
              </a:lnSpc>
              <a:spcBef>
                <a:spcPts val="0"/>
              </a:spcBef>
              <a:spcAft>
                <a:spcPts val="0"/>
              </a:spcAft>
              <a:buSzPts val="1900"/>
              <a:buNone/>
              <a:defRPr sz="3200" b="1">
                <a:latin typeface="Abhaya Libre"/>
                <a:ea typeface="Abhaya Libre"/>
                <a:cs typeface="Abhaya Libre"/>
                <a:sym typeface="Abhaya Libre"/>
              </a:defRPr>
            </a:lvl7pPr>
            <a:lvl8pPr lvl="7" algn="l">
              <a:lnSpc>
                <a:spcPct val="100000"/>
              </a:lnSpc>
              <a:spcBef>
                <a:spcPts val="0"/>
              </a:spcBef>
              <a:spcAft>
                <a:spcPts val="0"/>
              </a:spcAft>
              <a:buSzPts val="1900"/>
              <a:buNone/>
              <a:defRPr sz="3200" b="1">
                <a:latin typeface="Abhaya Libre"/>
                <a:ea typeface="Abhaya Libre"/>
                <a:cs typeface="Abhaya Libre"/>
                <a:sym typeface="Abhaya Libre"/>
              </a:defRPr>
            </a:lvl8pPr>
            <a:lvl9pPr lvl="8" algn="l">
              <a:lnSpc>
                <a:spcPct val="100000"/>
              </a:lnSpc>
              <a:spcBef>
                <a:spcPts val="0"/>
              </a:spcBef>
              <a:spcAft>
                <a:spcPts val="0"/>
              </a:spcAft>
              <a:buSzPts val="1900"/>
              <a:buNone/>
              <a:defRPr sz="3200" b="1">
                <a:latin typeface="Abhaya Libre"/>
                <a:ea typeface="Abhaya Libre"/>
                <a:cs typeface="Abhaya Libre"/>
                <a:sym typeface="Abhaya Libre"/>
              </a:defRPr>
            </a:lvl9pPr>
          </a:lstStyle>
          <a:p>
            <a:endParaRPr/>
          </a:p>
        </p:txBody>
      </p:sp>
      <p:sp>
        <p:nvSpPr>
          <p:cNvPr id="144" name="Google Shape;144;p17"/>
          <p:cNvSpPr txBox="1">
            <a:spLocks noGrp="1"/>
          </p:cNvSpPr>
          <p:nvPr>
            <p:ph type="subTitle" idx="6"/>
          </p:nvPr>
        </p:nvSpPr>
        <p:spPr>
          <a:xfrm>
            <a:off x="8078232" y="3171889"/>
            <a:ext cx="3010800" cy="2099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45" name="Google Shape;145;p17"/>
          <p:cNvSpPr/>
          <p:nvPr/>
        </p:nvSpPr>
        <p:spPr>
          <a:xfrm>
            <a:off x="11062013" y="5774937"/>
            <a:ext cx="333660" cy="333660"/>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6" name="Google Shape;146;p17"/>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cxnSp>
        <p:nvCxnSpPr>
          <p:cNvPr id="147" name="Google Shape;147;p17"/>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148" name="Google Shape;148;p17"/>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9" name="Google Shape;149;p17"/>
          <p:cNvSpPr/>
          <p:nvPr/>
        </p:nvSpPr>
        <p:spPr>
          <a:xfrm rot="-448645">
            <a:off x="5136075" y="3989427"/>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3_1_4_2_1">
    <p:spTree>
      <p:nvGrpSpPr>
        <p:cNvPr id="1" name="Shape 150"/>
        <p:cNvGrpSpPr/>
        <p:nvPr/>
      </p:nvGrpSpPr>
      <p:grpSpPr>
        <a:xfrm>
          <a:off x="0" y="0"/>
          <a:ext cx="0" cy="0"/>
          <a:chOff x="0" y="0"/>
          <a:chExt cx="0" cy="0"/>
        </a:xfrm>
      </p:grpSpPr>
      <p:sp>
        <p:nvSpPr>
          <p:cNvPr id="151" name="Google Shape;151;p18"/>
          <p:cNvSpPr txBox="1">
            <a:spLocks noGrp="1"/>
          </p:cNvSpPr>
          <p:nvPr>
            <p:ph type="subTitle" idx="1"/>
          </p:nvPr>
        </p:nvSpPr>
        <p:spPr>
          <a:xfrm>
            <a:off x="3132768" y="2555061"/>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52" name="Google Shape;152;p18"/>
          <p:cNvSpPr txBox="1">
            <a:spLocks noGrp="1"/>
          </p:cNvSpPr>
          <p:nvPr>
            <p:ph type="subTitle" idx="2"/>
          </p:nvPr>
        </p:nvSpPr>
        <p:spPr>
          <a:xfrm>
            <a:off x="3132767" y="2960549"/>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53" name="Google Shape;153;p18"/>
          <p:cNvSpPr txBox="1">
            <a:spLocks noGrp="1"/>
          </p:cNvSpPr>
          <p:nvPr>
            <p:ph type="subTitle" idx="3"/>
          </p:nvPr>
        </p:nvSpPr>
        <p:spPr>
          <a:xfrm>
            <a:off x="3132768" y="4532683"/>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54" name="Google Shape;154;p18"/>
          <p:cNvSpPr txBox="1">
            <a:spLocks noGrp="1"/>
          </p:cNvSpPr>
          <p:nvPr>
            <p:ph type="subTitle" idx="4"/>
          </p:nvPr>
        </p:nvSpPr>
        <p:spPr>
          <a:xfrm>
            <a:off x="3132767" y="4940616"/>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55" name="Google Shape;155;p18"/>
          <p:cNvSpPr txBox="1">
            <a:spLocks noGrp="1"/>
          </p:cNvSpPr>
          <p:nvPr>
            <p:ph type="subTitle" idx="5"/>
          </p:nvPr>
        </p:nvSpPr>
        <p:spPr>
          <a:xfrm>
            <a:off x="8340867" y="2555061"/>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56" name="Google Shape;156;p18"/>
          <p:cNvSpPr txBox="1">
            <a:spLocks noGrp="1"/>
          </p:cNvSpPr>
          <p:nvPr>
            <p:ph type="subTitle" idx="6"/>
          </p:nvPr>
        </p:nvSpPr>
        <p:spPr>
          <a:xfrm>
            <a:off x="8340867" y="2960549"/>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57" name="Google Shape;157;p18"/>
          <p:cNvSpPr txBox="1">
            <a:spLocks noGrp="1"/>
          </p:cNvSpPr>
          <p:nvPr>
            <p:ph type="subTitle" idx="7"/>
          </p:nvPr>
        </p:nvSpPr>
        <p:spPr>
          <a:xfrm>
            <a:off x="8340867" y="4535128"/>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58" name="Google Shape;158;p18"/>
          <p:cNvSpPr txBox="1">
            <a:spLocks noGrp="1"/>
          </p:cNvSpPr>
          <p:nvPr>
            <p:ph type="subTitle" idx="8"/>
          </p:nvPr>
        </p:nvSpPr>
        <p:spPr>
          <a:xfrm>
            <a:off x="8340867" y="4940616"/>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59" name="Google Shape;159;p18"/>
          <p:cNvSpPr/>
          <p:nvPr/>
        </p:nvSpPr>
        <p:spPr>
          <a:xfrm>
            <a:off x="11077153" y="5758097"/>
            <a:ext cx="303361" cy="302534"/>
          </a:xfrm>
          <a:custGeom>
            <a:avLst/>
            <a:gdLst/>
            <a:ahLst/>
            <a:cxnLst/>
            <a:rect l="l" t="t" r="r" b="b"/>
            <a:pathLst>
              <a:path w="12109" h="12076" extrusionOk="0">
                <a:moveTo>
                  <a:pt x="6071" y="0"/>
                </a:moveTo>
                <a:lnTo>
                  <a:pt x="5504" y="2302"/>
                </a:lnTo>
                <a:cubicBezTo>
                  <a:pt x="5137" y="3870"/>
                  <a:pt x="3903" y="5104"/>
                  <a:pt x="2335" y="5471"/>
                </a:cubicBezTo>
                <a:lnTo>
                  <a:pt x="0" y="6005"/>
                </a:lnTo>
                <a:lnTo>
                  <a:pt x="2335" y="6572"/>
                </a:lnTo>
                <a:cubicBezTo>
                  <a:pt x="3903" y="6939"/>
                  <a:pt x="5137" y="8173"/>
                  <a:pt x="5504" y="9741"/>
                </a:cubicBezTo>
                <a:lnTo>
                  <a:pt x="6038" y="12076"/>
                </a:lnTo>
                <a:lnTo>
                  <a:pt x="6605" y="9741"/>
                </a:lnTo>
                <a:cubicBezTo>
                  <a:pt x="6972" y="8173"/>
                  <a:pt x="8206" y="6939"/>
                  <a:pt x="9774" y="6572"/>
                </a:cubicBezTo>
                <a:lnTo>
                  <a:pt x="12109" y="6038"/>
                </a:lnTo>
                <a:lnTo>
                  <a:pt x="9774" y="5471"/>
                </a:lnTo>
                <a:cubicBezTo>
                  <a:pt x="8206" y="5104"/>
                  <a:pt x="6972" y="3870"/>
                  <a:pt x="6605" y="2302"/>
                </a:cubicBezTo>
                <a:lnTo>
                  <a:pt x="6071" y="0"/>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0" name="Google Shape;160;p18"/>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cxnSp>
        <p:nvCxnSpPr>
          <p:cNvPr id="161" name="Google Shape;161;p18"/>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162" name="Google Shape;162;p18"/>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2610200" y="1971267"/>
            <a:ext cx="6971700" cy="3644100"/>
          </a:xfrm>
          <a:prstGeom prst="rect">
            <a:avLst/>
          </a:prstGeom>
          <a:noFill/>
          <a:ln>
            <a:noFill/>
          </a:ln>
        </p:spPr>
        <p:txBody>
          <a:bodyPr spcFirstLastPara="1" wrap="square" lIns="121900" tIns="121900" rIns="121900" bIns="121900" anchor="ctr" anchorCtr="0">
            <a:noAutofit/>
          </a:bodyPr>
          <a:lstStyle>
            <a:lvl1pPr lvl="0" algn="r">
              <a:lnSpc>
                <a:spcPct val="80000"/>
              </a:lnSpc>
              <a:spcBef>
                <a:spcPts val="0"/>
              </a:spcBef>
              <a:spcAft>
                <a:spcPts val="0"/>
              </a:spcAft>
              <a:buSzPts val="6400"/>
              <a:buNone/>
              <a:defRPr sz="133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165" name="Google Shape;165;p19"/>
          <p:cNvSpPr/>
          <p:nvPr/>
        </p:nvSpPr>
        <p:spPr>
          <a:xfrm>
            <a:off x="996584" y="764799"/>
            <a:ext cx="1388400" cy="1388100"/>
          </a:xfrm>
          <a:prstGeom prst="decagon">
            <a:avLst>
              <a:gd name="vf" fmla="val 105146"/>
            </a:avLst>
          </a:prstGeom>
          <a:solidFill>
            <a:srgbClr val="95FF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166" name="Google Shape;166;p19"/>
          <p:cNvGrpSpPr/>
          <p:nvPr/>
        </p:nvGrpSpPr>
        <p:grpSpPr>
          <a:xfrm>
            <a:off x="1350628" y="1159067"/>
            <a:ext cx="680099" cy="599218"/>
            <a:chOff x="3155513" y="3003000"/>
            <a:chExt cx="510087" cy="449425"/>
          </a:xfrm>
        </p:grpSpPr>
        <p:sp>
          <p:nvSpPr>
            <p:cNvPr id="167" name="Google Shape;167;p19"/>
            <p:cNvSpPr/>
            <p:nvPr/>
          </p:nvSpPr>
          <p:spPr>
            <a:xfrm>
              <a:off x="3178275" y="3033775"/>
              <a:ext cx="487325" cy="418650"/>
            </a:xfrm>
            <a:custGeom>
              <a:avLst/>
              <a:gdLst/>
              <a:ahLst/>
              <a:cxnLst/>
              <a:rect l="l" t="t" r="r" b="b"/>
              <a:pathLst>
                <a:path w="19493" h="16746" extrusionOk="0">
                  <a:moveTo>
                    <a:pt x="785" y="1"/>
                  </a:moveTo>
                  <a:cubicBezTo>
                    <a:pt x="348" y="1"/>
                    <a:pt x="0" y="348"/>
                    <a:pt x="0" y="777"/>
                  </a:cubicBezTo>
                  <a:lnTo>
                    <a:pt x="0" y="3560"/>
                  </a:lnTo>
                  <a:lnTo>
                    <a:pt x="0" y="16388"/>
                  </a:lnTo>
                  <a:cubicBezTo>
                    <a:pt x="0" y="16585"/>
                    <a:pt x="161" y="16745"/>
                    <a:pt x="357" y="16745"/>
                  </a:cubicBezTo>
                  <a:lnTo>
                    <a:pt x="19136" y="16745"/>
                  </a:lnTo>
                  <a:cubicBezTo>
                    <a:pt x="19332" y="16745"/>
                    <a:pt x="19493" y="16585"/>
                    <a:pt x="19493" y="16388"/>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168" name="Google Shape;168;p19"/>
            <p:cNvGrpSpPr/>
            <p:nvPr/>
          </p:nvGrpSpPr>
          <p:grpSpPr>
            <a:xfrm>
              <a:off x="3155513" y="3003000"/>
              <a:ext cx="476400" cy="411075"/>
              <a:chOff x="2341925" y="2855575"/>
              <a:chExt cx="476400" cy="411075"/>
            </a:xfrm>
          </p:grpSpPr>
          <p:sp>
            <p:nvSpPr>
              <p:cNvPr id="169" name="Google Shape;169;p19"/>
              <p:cNvSpPr/>
              <p:nvPr/>
            </p:nvSpPr>
            <p:spPr>
              <a:xfrm>
                <a:off x="2341925" y="2855575"/>
                <a:ext cx="476400" cy="411075"/>
              </a:xfrm>
              <a:custGeom>
                <a:avLst/>
                <a:gdLst/>
                <a:ahLst/>
                <a:cxnLst/>
                <a:rect l="l" t="t" r="r" b="b"/>
                <a:pathLst>
                  <a:path w="19056" h="16443" extrusionOk="0">
                    <a:moveTo>
                      <a:pt x="1017" y="1"/>
                    </a:moveTo>
                    <a:cubicBezTo>
                      <a:pt x="455" y="1"/>
                      <a:pt x="0" y="456"/>
                      <a:pt x="0" y="1018"/>
                    </a:cubicBezTo>
                    <a:lnTo>
                      <a:pt x="0" y="15827"/>
                    </a:lnTo>
                    <a:cubicBezTo>
                      <a:pt x="0" y="16166"/>
                      <a:pt x="277" y="16442"/>
                      <a:pt x="616" y="16442"/>
                    </a:cubicBezTo>
                    <a:lnTo>
                      <a:pt x="18431" y="16442"/>
                    </a:lnTo>
                    <a:cubicBezTo>
                      <a:pt x="18779" y="16442"/>
                      <a:pt x="19047" y="16166"/>
                      <a:pt x="19047" y="15827"/>
                    </a:cubicBezTo>
                    <a:lnTo>
                      <a:pt x="19047" y="1018"/>
                    </a:lnTo>
                    <a:cubicBezTo>
                      <a:pt x="19056" y="456"/>
                      <a:pt x="18592" y="1"/>
                      <a:pt x="18030" y="1"/>
                    </a:cubicBezTo>
                    <a:lnTo>
                      <a:pt x="5469" y="1"/>
                    </a:lnTo>
                    <a:cubicBezTo>
                      <a:pt x="5317" y="1"/>
                      <a:pt x="5192" y="126"/>
                      <a:pt x="5192" y="277"/>
                    </a:cubicBezTo>
                    <a:cubicBezTo>
                      <a:pt x="5192" y="429"/>
                      <a:pt x="5317" y="554"/>
                      <a:pt x="5469" y="554"/>
                    </a:cubicBezTo>
                    <a:lnTo>
                      <a:pt x="18030" y="554"/>
                    </a:lnTo>
                    <a:cubicBezTo>
                      <a:pt x="18288" y="554"/>
                      <a:pt x="18494" y="759"/>
                      <a:pt x="18494" y="1018"/>
                    </a:cubicBezTo>
                    <a:lnTo>
                      <a:pt x="18494" y="2775"/>
                    </a:lnTo>
                    <a:cubicBezTo>
                      <a:pt x="18352" y="2772"/>
                      <a:pt x="18212" y="2771"/>
                      <a:pt x="18073" y="2771"/>
                    </a:cubicBezTo>
                    <a:cubicBezTo>
                      <a:pt x="17736" y="2771"/>
                      <a:pt x="17406" y="2778"/>
                      <a:pt x="17084" y="2784"/>
                    </a:cubicBezTo>
                    <a:cubicBezTo>
                      <a:pt x="16932" y="2784"/>
                      <a:pt x="16807" y="2918"/>
                      <a:pt x="16816" y="3069"/>
                    </a:cubicBezTo>
                    <a:cubicBezTo>
                      <a:pt x="16816" y="3216"/>
                      <a:pt x="16941" y="3338"/>
                      <a:pt x="17087" y="3338"/>
                    </a:cubicBezTo>
                    <a:cubicBezTo>
                      <a:pt x="17092" y="3338"/>
                      <a:pt x="17097" y="3337"/>
                      <a:pt x="17102" y="3337"/>
                    </a:cubicBezTo>
                    <a:cubicBezTo>
                      <a:pt x="17325" y="3333"/>
                      <a:pt x="17555" y="3330"/>
                      <a:pt x="17788" y="3330"/>
                    </a:cubicBezTo>
                    <a:cubicBezTo>
                      <a:pt x="18021" y="3330"/>
                      <a:pt x="18257" y="3333"/>
                      <a:pt x="18494" y="3337"/>
                    </a:cubicBezTo>
                    <a:lnTo>
                      <a:pt x="18494" y="15827"/>
                    </a:lnTo>
                    <a:cubicBezTo>
                      <a:pt x="18494" y="15862"/>
                      <a:pt x="18467" y="15880"/>
                      <a:pt x="18431" y="15880"/>
                    </a:cubicBezTo>
                    <a:lnTo>
                      <a:pt x="616" y="15880"/>
                    </a:lnTo>
                    <a:cubicBezTo>
                      <a:pt x="589" y="15880"/>
                      <a:pt x="562" y="15862"/>
                      <a:pt x="562" y="15827"/>
                    </a:cubicBezTo>
                    <a:lnTo>
                      <a:pt x="562" y="3337"/>
                    </a:lnTo>
                    <a:cubicBezTo>
                      <a:pt x="3100" y="3333"/>
                      <a:pt x="5658" y="3330"/>
                      <a:pt x="8217" y="3330"/>
                    </a:cubicBezTo>
                    <a:cubicBezTo>
                      <a:pt x="10775" y="3330"/>
                      <a:pt x="13333" y="3333"/>
                      <a:pt x="15871" y="3337"/>
                    </a:cubicBezTo>
                    <a:cubicBezTo>
                      <a:pt x="16022" y="3337"/>
                      <a:pt x="16147" y="3221"/>
                      <a:pt x="16147" y="3061"/>
                    </a:cubicBezTo>
                    <a:cubicBezTo>
                      <a:pt x="16147" y="2909"/>
                      <a:pt x="16022" y="2784"/>
                      <a:pt x="15871" y="2784"/>
                    </a:cubicBezTo>
                    <a:cubicBezTo>
                      <a:pt x="13333" y="2775"/>
                      <a:pt x="10777" y="2771"/>
                      <a:pt x="8220" y="2771"/>
                    </a:cubicBezTo>
                    <a:cubicBezTo>
                      <a:pt x="5663" y="2771"/>
                      <a:pt x="3105" y="2775"/>
                      <a:pt x="562" y="2784"/>
                    </a:cubicBezTo>
                    <a:lnTo>
                      <a:pt x="562" y="1018"/>
                    </a:lnTo>
                    <a:cubicBezTo>
                      <a:pt x="562" y="759"/>
                      <a:pt x="767" y="554"/>
                      <a:pt x="1017" y="554"/>
                    </a:cubicBezTo>
                    <a:lnTo>
                      <a:pt x="4336" y="554"/>
                    </a:lnTo>
                    <a:cubicBezTo>
                      <a:pt x="4488" y="554"/>
                      <a:pt x="4612" y="429"/>
                      <a:pt x="4612" y="277"/>
                    </a:cubicBezTo>
                    <a:cubicBezTo>
                      <a:pt x="4612" y="126"/>
                      <a:pt x="4488" y="1"/>
                      <a:pt x="4336"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0" name="Google Shape;170;p19"/>
              <p:cNvSpPr/>
              <p:nvPr/>
            </p:nvSpPr>
            <p:spPr>
              <a:xfrm>
                <a:off x="2403925" y="2891700"/>
                <a:ext cx="262975" cy="13850"/>
              </a:xfrm>
              <a:custGeom>
                <a:avLst/>
                <a:gdLst/>
                <a:ahLst/>
                <a:cxnLst/>
                <a:rect l="l" t="t" r="r" b="b"/>
                <a:pathLst>
                  <a:path w="10519" h="554" extrusionOk="0">
                    <a:moveTo>
                      <a:pt x="286" y="1"/>
                    </a:moveTo>
                    <a:cubicBezTo>
                      <a:pt x="125" y="1"/>
                      <a:pt x="0" y="117"/>
                      <a:pt x="0" y="277"/>
                    </a:cubicBezTo>
                    <a:cubicBezTo>
                      <a:pt x="0" y="429"/>
                      <a:pt x="125" y="554"/>
                      <a:pt x="286" y="554"/>
                    </a:cubicBezTo>
                    <a:lnTo>
                      <a:pt x="10233" y="554"/>
                    </a:lnTo>
                    <a:cubicBezTo>
                      <a:pt x="10393" y="554"/>
                      <a:pt x="10518" y="429"/>
                      <a:pt x="10518" y="277"/>
                    </a:cubicBezTo>
                    <a:cubicBezTo>
                      <a:pt x="10518" y="117"/>
                      <a:pt x="10393" y="1"/>
                      <a:pt x="10233"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1" name="Google Shape;171;p19"/>
              <p:cNvSpPr/>
              <p:nvPr/>
            </p:nvSpPr>
            <p:spPr>
              <a:xfrm>
                <a:off x="2686500" y="2889700"/>
                <a:ext cx="14075" cy="15200"/>
              </a:xfrm>
              <a:custGeom>
                <a:avLst/>
                <a:gdLst/>
                <a:ahLst/>
                <a:cxnLst/>
                <a:rect l="l" t="t" r="r" b="b"/>
                <a:pathLst>
                  <a:path w="563" h="608" extrusionOk="0">
                    <a:moveTo>
                      <a:pt x="286" y="1"/>
                    </a:moveTo>
                    <a:cubicBezTo>
                      <a:pt x="125" y="1"/>
                      <a:pt x="0" y="125"/>
                      <a:pt x="0" y="277"/>
                    </a:cubicBezTo>
                    <a:lnTo>
                      <a:pt x="0" y="331"/>
                    </a:lnTo>
                    <a:cubicBezTo>
                      <a:pt x="0" y="482"/>
                      <a:pt x="125" y="607"/>
                      <a:pt x="286" y="607"/>
                    </a:cubicBezTo>
                    <a:cubicBezTo>
                      <a:pt x="437" y="607"/>
                      <a:pt x="562" y="482"/>
                      <a:pt x="562" y="331"/>
                    </a:cubicBezTo>
                    <a:lnTo>
                      <a:pt x="562" y="277"/>
                    </a:lnTo>
                    <a:cubicBezTo>
                      <a:pt x="562" y="125"/>
                      <a:pt x="437" y="1"/>
                      <a:pt x="286"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2" name="Google Shape;172;p19"/>
              <p:cNvSpPr/>
              <p:nvPr/>
            </p:nvSpPr>
            <p:spPr>
              <a:xfrm>
                <a:off x="2714375" y="2889700"/>
                <a:ext cx="14075" cy="15200"/>
              </a:xfrm>
              <a:custGeom>
                <a:avLst/>
                <a:gdLst/>
                <a:ahLst/>
                <a:cxnLst/>
                <a:rect l="l" t="t" r="r" b="b"/>
                <a:pathLst>
                  <a:path w="563" h="608" extrusionOk="0">
                    <a:moveTo>
                      <a:pt x="277" y="1"/>
                    </a:moveTo>
                    <a:cubicBezTo>
                      <a:pt x="125" y="1"/>
                      <a:pt x="0" y="125"/>
                      <a:pt x="0" y="277"/>
                    </a:cubicBezTo>
                    <a:lnTo>
                      <a:pt x="0" y="331"/>
                    </a:lnTo>
                    <a:cubicBezTo>
                      <a:pt x="0" y="482"/>
                      <a:pt x="125" y="607"/>
                      <a:pt x="277" y="607"/>
                    </a:cubicBezTo>
                    <a:cubicBezTo>
                      <a:pt x="438" y="607"/>
                      <a:pt x="562" y="482"/>
                      <a:pt x="562" y="331"/>
                    </a:cubicBezTo>
                    <a:lnTo>
                      <a:pt x="562" y="277"/>
                    </a:lnTo>
                    <a:cubicBezTo>
                      <a:pt x="562" y="125"/>
                      <a:pt x="438" y="1"/>
                      <a:pt x="2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3" name="Google Shape;173;p19"/>
              <p:cNvSpPr/>
              <p:nvPr/>
            </p:nvSpPr>
            <p:spPr>
              <a:xfrm>
                <a:off x="2742250" y="2889700"/>
                <a:ext cx="14075" cy="15200"/>
              </a:xfrm>
              <a:custGeom>
                <a:avLst/>
                <a:gdLst/>
                <a:ahLst/>
                <a:cxnLst/>
                <a:rect l="l" t="t" r="r" b="b"/>
                <a:pathLst>
                  <a:path w="563" h="608" extrusionOk="0">
                    <a:moveTo>
                      <a:pt x="277" y="1"/>
                    </a:moveTo>
                    <a:cubicBezTo>
                      <a:pt x="125" y="1"/>
                      <a:pt x="0" y="125"/>
                      <a:pt x="0" y="277"/>
                    </a:cubicBezTo>
                    <a:lnTo>
                      <a:pt x="0" y="331"/>
                    </a:lnTo>
                    <a:cubicBezTo>
                      <a:pt x="0" y="482"/>
                      <a:pt x="125" y="607"/>
                      <a:pt x="277" y="607"/>
                    </a:cubicBezTo>
                    <a:cubicBezTo>
                      <a:pt x="438" y="607"/>
                      <a:pt x="563" y="482"/>
                      <a:pt x="563" y="331"/>
                    </a:cubicBezTo>
                    <a:lnTo>
                      <a:pt x="563" y="277"/>
                    </a:lnTo>
                    <a:cubicBezTo>
                      <a:pt x="563" y="125"/>
                      <a:pt x="438" y="1"/>
                      <a:pt x="2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4" name="Google Shape;174;p19"/>
              <p:cNvSpPr/>
              <p:nvPr/>
            </p:nvSpPr>
            <p:spPr>
              <a:xfrm>
                <a:off x="2446300" y="3154650"/>
                <a:ext cx="14075" cy="15200"/>
              </a:xfrm>
              <a:custGeom>
                <a:avLst/>
                <a:gdLst/>
                <a:ahLst/>
                <a:cxnLst/>
                <a:rect l="l" t="t" r="r" b="b"/>
                <a:pathLst>
                  <a:path w="563" h="608" extrusionOk="0">
                    <a:moveTo>
                      <a:pt x="277" y="1"/>
                    </a:moveTo>
                    <a:cubicBezTo>
                      <a:pt x="125" y="1"/>
                      <a:pt x="0" y="126"/>
                      <a:pt x="0" y="277"/>
                    </a:cubicBezTo>
                    <a:lnTo>
                      <a:pt x="0" y="331"/>
                    </a:lnTo>
                    <a:cubicBezTo>
                      <a:pt x="0" y="482"/>
                      <a:pt x="125" y="607"/>
                      <a:pt x="277" y="607"/>
                    </a:cubicBezTo>
                    <a:cubicBezTo>
                      <a:pt x="437" y="607"/>
                      <a:pt x="562" y="482"/>
                      <a:pt x="562" y="331"/>
                    </a:cubicBezTo>
                    <a:lnTo>
                      <a:pt x="562" y="277"/>
                    </a:lnTo>
                    <a:cubicBezTo>
                      <a:pt x="562" y="126"/>
                      <a:pt x="437" y="1"/>
                      <a:pt x="2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5" name="Google Shape;175;p19"/>
              <p:cNvSpPr/>
              <p:nvPr/>
            </p:nvSpPr>
            <p:spPr>
              <a:xfrm>
                <a:off x="2474175" y="3154650"/>
                <a:ext cx="14075" cy="15200"/>
              </a:xfrm>
              <a:custGeom>
                <a:avLst/>
                <a:gdLst/>
                <a:ahLst/>
                <a:cxnLst/>
                <a:rect l="l" t="t" r="r" b="b"/>
                <a:pathLst>
                  <a:path w="563" h="608" extrusionOk="0">
                    <a:moveTo>
                      <a:pt x="277" y="1"/>
                    </a:moveTo>
                    <a:cubicBezTo>
                      <a:pt x="125" y="1"/>
                      <a:pt x="0" y="126"/>
                      <a:pt x="0" y="277"/>
                    </a:cubicBezTo>
                    <a:lnTo>
                      <a:pt x="0" y="331"/>
                    </a:lnTo>
                    <a:cubicBezTo>
                      <a:pt x="0" y="482"/>
                      <a:pt x="125" y="607"/>
                      <a:pt x="277" y="607"/>
                    </a:cubicBezTo>
                    <a:cubicBezTo>
                      <a:pt x="438" y="607"/>
                      <a:pt x="562" y="482"/>
                      <a:pt x="562" y="331"/>
                    </a:cubicBezTo>
                    <a:lnTo>
                      <a:pt x="562" y="277"/>
                    </a:lnTo>
                    <a:cubicBezTo>
                      <a:pt x="562" y="126"/>
                      <a:pt x="438" y="1"/>
                      <a:pt x="2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6" name="Google Shape;176;p19"/>
              <p:cNvSpPr/>
              <p:nvPr/>
            </p:nvSpPr>
            <p:spPr>
              <a:xfrm>
                <a:off x="2515425" y="3013925"/>
                <a:ext cx="137425" cy="14075"/>
              </a:xfrm>
              <a:custGeom>
                <a:avLst/>
                <a:gdLst/>
                <a:ahLst/>
                <a:cxnLst/>
                <a:rect l="l" t="t" r="r" b="b"/>
                <a:pathLst>
                  <a:path w="5497" h="563" extrusionOk="0">
                    <a:moveTo>
                      <a:pt x="277" y="1"/>
                    </a:moveTo>
                    <a:cubicBezTo>
                      <a:pt x="126" y="1"/>
                      <a:pt x="1" y="125"/>
                      <a:pt x="1" y="286"/>
                    </a:cubicBezTo>
                    <a:cubicBezTo>
                      <a:pt x="1" y="438"/>
                      <a:pt x="126" y="563"/>
                      <a:pt x="277" y="563"/>
                    </a:cubicBezTo>
                    <a:lnTo>
                      <a:pt x="5211" y="563"/>
                    </a:lnTo>
                    <a:cubicBezTo>
                      <a:pt x="5371" y="563"/>
                      <a:pt x="5496" y="438"/>
                      <a:pt x="5496" y="286"/>
                    </a:cubicBezTo>
                    <a:cubicBezTo>
                      <a:pt x="5496" y="125"/>
                      <a:pt x="5371" y="1"/>
                      <a:pt x="5211"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7" name="Google Shape;177;p19"/>
              <p:cNvSpPr/>
              <p:nvPr/>
            </p:nvSpPr>
            <p:spPr>
              <a:xfrm>
                <a:off x="2549775" y="3044700"/>
                <a:ext cx="68725" cy="13850"/>
              </a:xfrm>
              <a:custGeom>
                <a:avLst/>
                <a:gdLst/>
                <a:ahLst/>
                <a:cxnLst/>
                <a:rect l="l" t="t" r="r" b="b"/>
                <a:pathLst>
                  <a:path w="2749" h="554" extrusionOk="0">
                    <a:moveTo>
                      <a:pt x="277" y="1"/>
                    </a:moveTo>
                    <a:cubicBezTo>
                      <a:pt x="126" y="1"/>
                      <a:pt x="1" y="126"/>
                      <a:pt x="1" y="277"/>
                    </a:cubicBezTo>
                    <a:cubicBezTo>
                      <a:pt x="1" y="429"/>
                      <a:pt x="126" y="554"/>
                      <a:pt x="277" y="554"/>
                    </a:cubicBezTo>
                    <a:lnTo>
                      <a:pt x="2472" y="554"/>
                    </a:lnTo>
                    <a:cubicBezTo>
                      <a:pt x="2623" y="554"/>
                      <a:pt x="2748" y="429"/>
                      <a:pt x="2748" y="277"/>
                    </a:cubicBezTo>
                    <a:cubicBezTo>
                      <a:pt x="2748" y="126"/>
                      <a:pt x="2623" y="1"/>
                      <a:pt x="2472"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8" name="Google Shape;178;p19"/>
              <p:cNvSpPr/>
              <p:nvPr/>
            </p:nvSpPr>
            <p:spPr>
              <a:xfrm>
                <a:off x="2679350" y="3155325"/>
                <a:ext cx="33475" cy="13850"/>
              </a:xfrm>
              <a:custGeom>
                <a:avLst/>
                <a:gdLst/>
                <a:ahLst/>
                <a:cxnLst/>
                <a:rect l="l" t="t" r="r" b="b"/>
                <a:pathLst>
                  <a:path w="1339" h="554" extrusionOk="0">
                    <a:moveTo>
                      <a:pt x="277" y="0"/>
                    </a:moveTo>
                    <a:cubicBezTo>
                      <a:pt x="126" y="0"/>
                      <a:pt x="1" y="125"/>
                      <a:pt x="1" y="277"/>
                    </a:cubicBezTo>
                    <a:cubicBezTo>
                      <a:pt x="1" y="429"/>
                      <a:pt x="126" y="554"/>
                      <a:pt x="277" y="554"/>
                    </a:cubicBezTo>
                    <a:lnTo>
                      <a:pt x="1062" y="554"/>
                    </a:lnTo>
                    <a:cubicBezTo>
                      <a:pt x="1214" y="554"/>
                      <a:pt x="1339" y="429"/>
                      <a:pt x="1339" y="277"/>
                    </a:cubicBezTo>
                    <a:cubicBezTo>
                      <a:pt x="1339" y="125"/>
                      <a:pt x="1214" y="0"/>
                      <a:pt x="1062"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9" name="Google Shape;179;p19"/>
              <p:cNvSpPr/>
              <p:nvPr/>
            </p:nvSpPr>
            <p:spPr>
              <a:xfrm>
                <a:off x="2428450" y="3085300"/>
                <a:ext cx="311375" cy="53325"/>
              </a:xfrm>
              <a:custGeom>
                <a:avLst/>
                <a:gdLst/>
                <a:ahLst/>
                <a:cxnLst/>
                <a:rect l="l" t="t" r="r" b="b"/>
                <a:pathLst>
                  <a:path w="12455" h="2133" extrusionOk="0">
                    <a:moveTo>
                      <a:pt x="1071" y="0"/>
                    </a:moveTo>
                    <a:cubicBezTo>
                      <a:pt x="482" y="0"/>
                      <a:pt x="1" y="482"/>
                      <a:pt x="1" y="1071"/>
                    </a:cubicBezTo>
                    <a:cubicBezTo>
                      <a:pt x="1" y="1660"/>
                      <a:pt x="482" y="2132"/>
                      <a:pt x="1071" y="2132"/>
                    </a:cubicBezTo>
                    <a:lnTo>
                      <a:pt x="4149" y="2132"/>
                    </a:lnTo>
                    <a:cubicBezTo>
                      <a:pt x="4301" y="2132"/>
                      <a:pt x="4425" y="2008"/>
                      <a:pt x="4425" y="1856"/>
                    </a:cubicBezTo>
                    <a:cubicBezTo>
                      <a:pt x="4425" y="1704"/>
                      <a:pt x="4301" y="1579"/>
                      <a:pt x="4149" y="1579"/>
                    </a:cubicBezTo>
                    <a:lnTo>
                      <a:pt x="1071" y="1579"/>
                    </a:lnTo>
                    <a:cubicBezTo>
                      <a:pt x="786" y="1579"/>
                      <a:pt x="563" y="1347"/>
                      <a:pt x="563" y="1071"/>
                    </a:cubicBezTo>
                    <a:cubicBezTo>
                      <a:pt x="563" y="785"/>
                      <a:pt x="786" y="562"/>
                      <a:pt x="1071" y="562"/>
                    </a:cubicBezTo>
                    <a:lnTo>
                      <a:pt x="11384" y="562"/>
                    </a:lnTo>
                    <a:cubicBezTo>
                      <a:pt x="11660" y="562"/>
                      <a:pt x="11892" y="785"/>
                      <a:pt x="11892" y="1071"/>
                    </a:cubicBezTo>
                    <a:cubicBezTo>
                      <a:pt x="11892" y="1347"/>
                      <a:pt x="11660" y="1579"/>
                      <a:pt x="11384" y="1579"/>
                    </a:cubicBezTo>
                    <a:lnTo>
                      <a:pt x="5282" y="1579"/>
                    </a:lnTo>
                    <a:cubicBezTo>
                      <a:pt x="5130" y="1579"/>
                      <a:pt x="5005" y="1704"/>
                      <a:pt x="5005" y="1856"/>
                    </a:cubicBezTo>
                    <a:cubicBezTo>
                      <a:pt x="5005" y="2008"/>
                      <a:pt x="5130" y="2132"/>
                      <a:pt x="5282" y="2132"/>
                    </a:cubicBezTo>
                    <a:lnTo>
                      <a:pt x="11384" y="2132"/>
                    </a:lnTo>
                    <a:cubicBezTo>
                      <a:pt x="11973" y="2132"/>
                      <a:pt x="12454" y="1660"/>
                      <a:pt x="12454" y="1071"/>
                    </a:cubicBezTo>
                    <a:cubicBezTo>
                      <a:pt x="12454" y="482"/>
                      <a:pt x="11973" y="0"/>
                      <a:pt x="1138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sp>
        <p:nvSpPr>
          <p:cNvPr id="180" name="Google Shape;180;p19"/>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1" name="Google Shape;181;p19"/>
          <p:cNvSpPr txBox="1">
            <a:spLocks noGrp="1"/>
          </p:cNvSpPr>
          <p:nvPr>
            <p:ph type="title" idx="2"/>
          </p:nvPr>
        </p:nvSpPr>
        <p:spPr>
          <a:xfrm rot="-5400000">
            <a:off x="8123850" y="2746150"/>
            <a:ext cx="7675200" cy="884100"/>
          </a:xfrm>
          <a:prstGeom prst="rect">
            <a:avLst/>
          </a:prstGeom>
          <a:noFill/>
          <a:ln>
            <a:noFill/>
          </a:ln>
        </p:spPr>
        <p:txBody>
          <a:bodyPr spcFirstLastPara="1" wrap="square" lIns="121900" tIns="121900" rIns="121900" bIns="121900" anchor="ctr" anchorCtr="0">
            <a:noAutofit/>
          </a:bodyPr>
          <a:lstStyle>
            <a:lvl1pPr lvl="0" algn="l">
              <a:lnSpc>
                <a:spcPct val="60000"/>
              </a:lnSpc>
              <a:spcBef>
                <a:spcPts val="0"/>
              </a:spcBef>
              <a:spcAft>
                <a:spcPts val="0"/>
              </a:spcAft>
              <a:buSzPts val="8300"/>
              <a:buNone/>
              <a:defRPr sz="8300"/>
            </a:lvl1pPr>
            <a:lvl2pPr lvl="1" algn="l">
              <a:lnSpc>
                <a:spcPct val="100000"/>
              </a:lnSpc>
              <a:spcBef>
                <a:spcPts val="0"/>
              </a:spcBef>
              <a:spcAft>
                <a:spcPts val="0"/>
              </a:spcAft>
              <a:buSzPts val="4700"/>
              <a:buNone/>
              <a:defRPr>
                <a:latin typeface="Poppins"/>
                <a:ea typeface="Poppins"/>
                <a:cs typeface="Poppins"/>
                <a:sym typeface="Poppins"/>
              </a:defRPr>
            </a:lvl2pPr>
            <a:lvl3pPr lvl="2" algn="l">
              <a:lnSpc>
                <a:spcPct val="100000"/>
              </a:lnSpc>
              <a:spcBef>
                <a:spcPts val="0"/>
              </a:spcBef>
              <a:spcAft>
                <a:spcPts val="0"/>
              </a:spcAft>
              <a:buSzPts val="4700"/>
              <a:buNone/>
              <a:defRPr>
                <a:latin typeface="Poppins"/>
                <a:ea typeface="Poppins"/>
                <a:cs typeface="Poppins"/>
                <a:sym typeface="Poppins"/>
              </a:defRPr>
            </a:lvl3pPr>
            <a:lvl4pPr lvl="3" algn="l">
              <a:lnSpc>
                <a:spcPct val="100000"/>
              </a:lnSpc>
              <a:spcBef>
                <a:spcPts val="0"/>
              </a:spcBef>
              <a:spcAft>
                <a:spcPts val="0"/>
              </a:spcAft>
              <a:buSzPts val="4700"/>
              <a:buNone/>
              <a:defRPr>
                <a:latin typeface="Poppins"/>
                <a:ea typeface="Poppins"/>
                <a:cs typeface="Poppins"/>
                <a:sym typeface="Poppins"/>
              </a:defRPr>
            </a:lvl4pPr>
            <a:lvl5pPr lvl="4" algn="l">
              <a:lnSpc>
                <a:spcPct val="100000"/>
              </a:lnSpc>
              <a:spcBef>
                <a:spcPts val="0"/>
              </a:spcBef>
              <a:spcAft>
                <a:spcPts val="0"/>
              </a:spcAft>
              <a:buSzPts val="4700"/>
              <a:buNone/>
              <a:defRPr>
                <a:latin typeface="Poppins"/>
                <a:ea typeface="Poppins"/>
                <a:cs typeface="Poppins"/>
                <a:sym typeface="Poppins"/>
              </a:defRPr>
            </a:lvl5pPr>
            <a:lvl6pPr lvl="5" algn="l">
              <a:lnSpc>
                <a:spcPct val="100000"/>
              </a:lnSpc>
              <a:spcBef>
                <a:spcPts val="0"/>
              </a:spcBef>
              <a:spcAft>
                <a:spcPts val="0"/>
              </a:spcAft>
              <a:buSzPts val="4700"/>
              <a:buNone/>
              <a:defRPr>
                <a:latin typeface="Poppins"/>
                <a:ea typeface="Poppins"/>
                <a:cs typeface="Poppins"/>
                <a:sym typeface="Poppins"/>
              </a:defRPr>
            </a:lvl6pPr>
            <a:lvl7pPr lvl="6" algn="l">
              <a:lnSpc>
                <a:spcPct val="100000"/>
              </a:lnSpc>
              <a:spcBef>
                <a:spcPts val="0"/>
              </a:spcBef>
              <a:spcAft>
                <a:spcPts val="0"/>
              </a:spcAft>
              <a:buSzPts val="4700"/>
              <a:buNone/>
              <a:defRPr>
                <a:latin typeface="Poppins"/>
                <a:ea typeface="Poppins"/>
                <a:cs typeface="Poppins"/>
                <a:sym typeface="Poppins"/>
              </a:defRPr>
            </a:lvl7pPr>
            <a:lvl8pPr lvl="7" algn="l">
              <a:lnSpc>
                <a:spcPct val="100000"/>
              </a:lnSpc>
              <a:spcBef>
                <a:spcPts val="0"/>
              </a:spcBef>
              <a:spcAft>
                <a:spcPts val="0"/>
              </a:spcAft>
              <a:buSzPts val="4700"/>
              <a:buNone/>
              <a:defRPr>
                <a:latin typeface="Poppins"/>
                <a:ea typeface="Poppins"/>
                <a:cs typeface="Poppins"/>
                <a:sym typeface="Poppins"/>
              </a:defRPr>
            </a:lvl8pPr>
            <a:lvl9pPr lvl="8" algn="l">
              <a:lnSpc>
                <a:spcPct val="100000"/>
              </a:lnSpc>
              <a:spcBef>
                <a:spcPts val="0"/>
              </a:spcBef>
              <a:spcAft>
                <a:spcPts val="0"/>
              </a:spcAft>
              <a:buSzPts val="4700"/>
              <a:buNone/>
              <a:defRPr>
                <a:latin typeface="Poppins"/>
                <a:ea typeface="Poppins"/>
                <a:cs typeface="Poppins"/>
                <a:sym typeface="Poppi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474964" y="4781613"/>
            <a:ext cx="6397500" cy="5364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4700"/>
              <a:buNone/>
              <a:defRPr sz="3300" b="1"/>
            </a:lvl1pPr>
            <a:lvl2pPr lvl="1" algn="l">
              <a:lnSpc>
                <a:spcPct val="100000"/>
              </a:lnSpc>
              <a:spcBef>
                <a:spcPts val="0"/>
              </a:spcBef>
              <a:spcAft>
                <a:spcPts val="0"/>
              </a:spcAft>
              <a:buSzPts val="4700"/>
              <a:buNone/>
              <a:defRPr sz="3200" b="1"/>
            </a:lvl2pPr>
            <a:lvl3pPr lvl="2" algn="l">
              <a:lnSpc>
                <a:spcPct val="100000"/>
              </a:lnSpc>
              <a:spcBef>
                <a:spcPts val="0"/>
              </a:spcBef>
              <a:spcAft>
                <a:spcPts val="0"/>
              </a:spcAft>
              <a:buSzPts val="4700"/>
              <a:buNone/>
              <a:defRPr sz="3200" b="1"/>
            </a:lvl3pPr>
            <a:lvl4pPr lvl="3" algn="l">
              <a:lnSpc>
                <a:spcPct val="100000"/>
              </a:lnSpc>
              <a:spcBef>
                <a:spcPts val="0"/>
              </a:spcBef>
              <a:spcAft>
                <a:spcPts val="0"/>
              </a:spcAft>
              <a:buSzPts val="4700"/>
              <a:buNone/>
              <a:defRPr sz="3200" b="1"/>
            </a:lvl4pPr>
            <a:lvl5pPr lvl="4" algn="l">
              <a:lnSpc>
                <a:spcPct val="100000"/>
              </a:lnSpc>
              <a:spcBef>
                <a:spcPts val="0"/>
              </a:spcBef>
              <a:spcAft>
                <a:spcPts val="0"/>
              </a:spcAft>
              <a:buSzPts val="4700"/>
              <a:buNone/>
              <a:defRPr sz="3200" b="1"/>
            </a:lvl5pPr>
            <a:lvl6pPr lvl="5" algn="l">
              <a:lnSpc>
                <a:spcPct val="100000"/>
              </a:lnSpc>
              <a:spcBef>
                <a:spcPts val="0"/>
              </a:spcBef>
              <a:spcAft>
                <a:spcPts val="0"/>
              </a:spcAft>
              <a:buSzPts val="4700"/>
              <a:buNone/>
              <a:defRPr sz="3200" b="1"/>
            </a:lvl6pPr>
            <a:lvl7pPr lvl="6" algn="l">
              <a:lnSpc>
                <a:spcPct val="100000"/>
              </a:lnSpc>
              <a:spcBef>
                <a:spcPts val="0"/>
              </a:spcBef>
              <a:spcAft>
                <a:spcPts val="0"/>
              </a:spcAft>
              <a:buSzPts val="4700"/>
              <a:buNone/>
              <a:defRPr sz="3200" b="1"/>
            </a:lvl7pPr>
            <a:lvl8pPr lvl="7" algn="l">
              <a:lnSpc>
                <a:spcPct val="100000"/>
              </a:lnSpc>
              <a:spcBef>
                <a:spcPts val="0"/>
              </a:spcBef>
              <a:spcAft>
                <a:spcPts val="0"/>
              </a:spcAft>
              <a:buSzPts val="4700"/>
              <a:buNone/>
              <a:defRPr sz="3200" b="1"/>
            </a:lvl8pPr>
            <a:lvl9pPr lvl="8" algn="l">
              <a:lnSpc>
                <a:spcPct val="100000"/>
              </a:lnSpc>
              <a:spcBef>
                <a:spcPts val="0"/>
              </a:spcBef>
              <a:spcAft>
                <a:spcPts val="0"/>
              </a:spcAft>
              <a:buSzPts val="4700"/>
              <a:buNone/>
              <a:defRPr sz="3200" b="1"/>
            </a:lvl9pPr>
          </a:lstStyle>
          <a:p>
            <a:endParaRPr/>
          </a:p>
        </p:txBody>
      </p:sp>
      <p:sp>
        <p:nvSpPr>
          <p:cNvPr id="184" name="Google Shape;184;p20"/>
          <p:cNvSpPr txBox="1">
            <a:spLocks noGrp="1"/>
          </p:cNvSpPr>
          <p:nvPr>
            <p:ph type="subTitle" idx="1"/>
          </p:nvPr>
        </p:nvSpPr>
        <p:spPr>
          <a:xfrm>
            <a:off x="1474964" y="2053951"/>
            <a:ext cx="6397500" cy="25821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1900"/>
              <a:buNone/>
              <a:defRPr sz="3200"/>
            </a:lvl2pPr>
            <a:lvl3pPr lvl="2" algn="l">
              <a:lnSpc>
                <a:spcPct val="100000"/>
              </a:lnSpc>
              <a:spcBef>
                <a:spcPts val="0"/>
              </a:spcBef>
              <a:spcAft>
                <a:spcPts val="0"/>
              </a:spcAft>
              <a:buSzPts val="1900"/>
              <a:buNone/>
              <a:defRPr sz="3200"/>
            </a:lvl3pPr>
            <a:lvl4pPr lvl="3" algn="l">
              <a:lnSpc>
                <a:spcPct val="100000"/>
              </a:lnSpc>
              <a:spcBef>
                <a:spcPts val="0"/>
              </a:spcBef>
              <a:spcAft>
                <a:spcPts val="0"/>
              </a:spcAft>
              <a:buSzPts val="1900"/>
              <a:buNone/>
              <a:defRPr sz="3200"/>
            </a:lvl4pPr>
            <a:lvl5pPr lvl="4" algn="l">
              <a:lnSpc>
                <a:spcPct val="100000"/>
              </a:lnSpc>
              <a:spcBef>
                <a:spcPts val="0"/>
              </a:spcBef>
              <a:spcAft>
                <a:spcPts val="0"/>
              </a:spcAft>
              <a:buSzPts val="1900"/>
              <a:buNone/>
              <a:defRPr sz="3200"/>
            </a:lvl5pPr>
            <a:lvl6pPr lvl="5" algn="l">
              <a:lnSpc>
                <a:spcPct val="100000"/>
              </a:lnSpc>
              <a:spcBef>
                <a:spcPts val="0"/>
              </a:spcBef>
              <a:spcAft>
                <a:spcPts val="0"/>
              </a:spcAft>
              <a:buSzPts val="1900"/>
              <a:buNone/>
              <a:defRPr sz="3200"/>
            </a:lvl6pPr>
            <a:lvl7pPr lvl="6" algn="l">
              <a:lnSpc>
                <a:spcPct val="100000"/>
              </a:lnSpc>
              <a:spcBef>
                <a:spcPts val="0"/>
              </a:spcBef>
              <a:spcAft>
                <a:spcPts val="0"/>
              </a:spcAft>
              <a:buSzPts val="1900"/>
              <a:buNone/>
              <a:defRPr sz="3200"/>
            </a:lvl7pPr>
            <a:lvl8pPr lvl="7" algn="l">
              <a:lnSpc>
                <a:spcPct val="100000"/>
              </a:lnSpc>
              <a:spcBef>
                <a:spcPts val="0"/>
              </a:spcBef>
              <a:spcAft>
                <a:spcPts val="0"/>
              </a:spcAft>
              <a:buSzPts val="1900"/>
              <a:buNone/>
              <a:defRPr sz="3200"/>
            </a:lvl8pPr>
            <a:lvl9pPr lvl="8" algn="l">
              <a:lnSpc>
                <a:spcPct val="100000"/>
              </a:lnSpc>
              <a:spcBef>
                <a:spcPts val="0"/>
              </a:spcBef>
              <a:spcAft>
                <a:spcPts val="0"/>
              </a:spcAft>
              <a:buSzPts val="1900"/>
              <a:buNone/>
              <a:defRPr sz="3200"/>
            </a:lvl9pPr>
          </a:lstStyle>
          <a:p>
            <a:endParaRPr/>
          </a:p>
        </p:txBody>
      </p:sp>
      <p:sp>
        <p:nvSpPr>
          <p:cNvPr id="185" name="Google Shape;185;p20"/>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86" name="Google Shape;186;p20"/>
          <p:cNvCxnSpPr/>
          <p:nvPr/>
        </p:nvCxnSpPr>
        <p:spPr>
          <a:xfrm>
            <a:off x="1568933" y="1539984"/>
            <a:ext cx="1136100" cy="0"/>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15" name="Google Shape;15;p3"/>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6" name="Google Shape;16;p3"/>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cxnSp>
        <p:nvCxnSpPr>
          <p:cNvPr id="17" name="Google Shape;17;p3"/>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ive columns ">
  <p:cSld name="CUSTOM_3_1_4_2_1_1">
    <p:spTree>
      <p:nvGrpSpPr>
        <p:cNvPr id="1" name="Shape 187"/>
        <p:cNvGrpSpPr/>
        <p:nvPr/>
      </p:nvGrpSpPr>
      <p:grpSpPr>
        <a:xfrm>
          <a:off x="0" y="0"/>
          <a:ext cx="0" cy="0"/>
          <a:chOff x="0" y="0"/>
          <a:chExt cx="0" cy="0"/>
        </a:xfrm>
      </p:grpSpPr>
      <p:sp>
        <p:nvSpPr>
          <p:cNvPr id="188" name="Google Shape;188;p21"/>
          <p:cNvSpPr txBox="1">
            <a:spLocks noGrp="1"/>
          </p:cNvSpPr>
          <p:nvPr>
            <p:ph type="subTitle" idx="1"/>
          </p:nvPr>
        </p:nvSpPr>
        <p:spPr>
          <a:xfrm>
            <a:off x="2667535" y="2555061"/>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89" name="Google Shape;189;p21"/>
          <p:cNvSpPr txBox="1">
            <a:spLocks noGrp="1"/>
          </p:cNvSpPr>
          <p:nvPr>
            <p:ph type="subTitle" idx="2"/>
          </p:nvPr>
        </p:nvSpPr>
        <p:spPr>
          <a:xfrm>
            <a:off x="2667533" y="2960549"/>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90" name="Google Shape;190;p21"/>
          <p:cNvSpPr txBox="1">
            <a:spLocks noGrp="1"/>
          </p:cNvSpPr>
          <p:nvPr>
            <p:ph type="subTitle" idx="3"/>
          </p:nvPr>
        </p:nvSpPr>
        <p:spPr>
          <a:xfrm>
            <a:off x="4645919" y="4535149"/>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91" name="Google Shape;191;p21"/>
          <p:cNvSpPr txBox="1">
            <a:spLocks noGrp="1"/>
          </p:cNvSpPr>
          <p:nvPr>
            <p:ph type="subTitle" idx="4"/>
          </p:nvPr>
        </p:nvSpPr>
        <p:spPr>
          <a:xfrm>
            <a:off x="4645917" y="4943083"/>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92" name="Google Shape;192;p21"/>
          <p:cNvSpPr txBox="1">
            <a:spLocks noGrp="1"/>
          </p:cNvSpPr>
          <p:nvPr>
            <p:ph type="subTitle" idx="5"/>
          </p:nvPr>
        </p:nvSpPr>
        <p:spPr>
          <a:xfrm>
            <a:off x="6626867" y="2555061"/>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93" name="Google Shape;193;p21"/>
          <p:cNvSpPr txBox="1">
            <a:spLocks noGrp="1"/>
          </p:cNvSpPr>
          <p:nvPr>
            <p:ph type="subTitle" idx="6"/>
          </p:nvPr>
        </p:nvSpPr>
        <p:spPr>
          <a:xfrm>
            <a:off x="6626867" y="2960549"/>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94" name="Google Shape;194;p21"/>
          <p:cNvSpPr txBox="1">
            <a:spLocks noGrp="1"/>
          </p:cNvSpPr>
          <p:nvPr>
            <p:ph type="subTitle" idx="7"/>
          </p:nvPr>
        </p:nvSpPr>
        <p:spPr>
          <a:xfrm>
            <a:off x="8340867" y="4535128"/>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95" name="Google Shape;195;p21"/>
          <p:cNvSpPr txBox="1">
            <a:spLocks noGrp="1"/>
          </p:cNvSpPr>
          <p:nvPr>
            <p:ph type="subTitle" idx="8"/>
          </p:nvPr>
        </p:nvSpPr>
        <p:spPr>
          <a:xfrm>
            <a:off x="8340867" y="4940616"/>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96" name="Google Shape;196;p21"/>
          <p:cNvSpPr/>
          <p:nvPr/>
        </p:nvSpPr>
        <p:spPr>
          <a:xfrm>
            <a:off x="11077153" y="5758097"/>
            <a:ext cx="303361" cy="302534"/>
          </a:xfrm>
          <a:custGeom>
            <a:avLst/>
            <a:gdLst/>
            <a:ahLst/>
            <a:cxnLst/>
            <a:rect l="l" t="t" r="r" b="b"/>
            <a:pathLst>
              <a:path w="12109" h="12076" extrusionOk="0">
                <a:moveTo>
                  <a:pt x="6071" y="0"/>
                </a:moveTo>
                <a:lnTo>
                  <a:pt x="5504" y="2302"/>
                </a:lnTo>
                <a:cubicBezTo>
                  <a:pt x="5137" y="3870"/>
                  <a:pt x="3903" y="5104"/>
                  <a:pt x="2335" y="5471"/>
                </a:cubicBezTo>
                <a:lnTo>
                  <a:pt x="0" y="6005"/>
                </a:lnTo>
                <a:lnTo>
                  <a:pt x="2335" y="6572"/>
                </a:lnTo>
                <a:cubicBezTo>
                  <a:pt x="3903" y="6939"/>
                  <a:pt x="5137" y="8173"/>
                  <a:pt x="5504" y="9741"/>
                </a:cubicBezTo>
                <a:lnTo>
                  <a:pt x="6038" y="12076"/>
                </a:lnTo>
                <a:lnTo>
                  <a:pt x="6605" y="9741"/>
                </a:lnTo>
                <a:cubicBezTo>
                  <a:pt x="6972" y="8173"/>
                  <a:pt x="8206" y="6939"/>
                  <a:pt x="9774" y="6572"/>
                </a:cubicBezTo>
                <a:lnTo>
                  <a:pt x="12109" y="6038"/>
                </a:lnTo>
                <a:lnTo>
                  <a:pt x="9774" y="5471"/>
                </a:lnTo>
                <a:cubicBezTo>
                  <a:pt x="8206" y="5104"/>
                  <a:pt x="6972" y="3870"/>
                  <a:pt x="6605" y="2302"/>
                </a:cubicBezTo>
                <a:lnTo>
                  <a:pt x="6071" y="0"/>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7" name="Google Shape;197;p21"/>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sp>
        <p:nvSpPr>
          <p:cNvPr id="198" name="Google Shape;198;p21"/>
          <p:cNvSpPr txBox="1">
            <a:spLocks noGrp="1"/>
          </p:cNvSpPr>
          <p:nvPr>
            <p:ph type="subTitle" idx="9"/>
          </p:nvPr>
        </p:nvSpPr>
        <p:spPr>
          <a:xfrm>
            <a:off x="950968" y="4535149"/>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199" name="Google Shape;199;p21"/>
          <p:cNvSpPr txBox="1">
            <a:spLocks noGrp="1"/>
          </p:cNvSpPr>
          <p:nvPr>
            <p:ph type="subTitle" idx="13"/>
          </p:nvPr>
        </p:nvSpPr>
        <p:spPr>
          <a:xfrm>
            <a:off x="950967" y="4943083"/>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cxnSp>
        <p:nvCxnSpPr>
          <p:cNvPr id="200" name="Google Shape;200;p21"/>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201" name="Google Shape;201;p21"/>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2" name="Google Shape;202;p21"/>
          <p:cNvSpPr/>
          <p:nvPr/>
        </p:nvSpPr>
        <p:spPr>
          <a:xfrm rot="-448645">
            <a:off x="5136075" y="3989427"/>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3"/>
        <p:cNvGrpSpPr/>
        <p:nvPr/>
      </p:nvGrpSpPr>
      <p:grpSpPr>
        <a:xfrm>
          <a:off x="0" y="0"/>
          <a:ext cx="0" cy="0"/>
          <a:chOff x="0" y="0"/>
          <a:chExt cx="0" cy="0"/>
        </a:xfrm>
      </p:grpSpPr>
      <p:sp>
        <p:nvSpPr>
          <p:cNvPr id="204" name="Google Shape;204;p22"/>
          <p:cNvSpPr/>
          <p:nvPr/>
        </p:nvSpPr>
        <p:spPr>
          <a:xfrm>
            <a:off x="7756163" y="-165467"/>
            <a:ext cx="4251600" cy="4250700"/>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5" name="Google Shape;205;p22"/>
          <p:cNvSpPr txBox="1">
            <a:spLocks noGrp="1"/>
          </p:cNvSpPr>
          <p:nvPr>
            <p:ph type="body" idx="1"/>
          </p:nvPr>
        </p:nvSpPr>
        <p:spPr>
          <a:xfrm>
            <a:off x="8086300" y="719333"/>
            <a:ext cx="3154800" cy="2481300"/>
          </a:xfrm>
          <a:prstGeom prst="rect">
            <a:avLst/>
          </a:prstGeom>
          <a:noFill/>
          <a:ln>
            <a:noFill/>
          </a:ln>
        </p:spPr>
        <p:txBody>
          <a:bodyPr spcFirstLastPara="1" wrap="square" lIns="121900" tIns="121900" rIns="121900" bIns="121900" anchor="ctr" anchorCtr="0">
            <a:noAutofit/>
          </a:bodyPr>
          <a:lstStyle>
            <a:lvl1pPr marL="457200" lvl="0" indent="-228600" algn="r">
              <a:lnSpc>
                <a:spcPct val="100000"/>
              </a:lnSpc>
              <a:spcBef>
                <a:spcPts val="0"/>
              </a:spcBef>
              <a:spcAft>
                <a:spcPts val="0"/>
              </a:spcAft>
              <a:buSzPts val="2400"/>
              <a:buNone/>
              <a:defRPr sz="4700">
                <a:latin typeface="Abhaya Libre"/>
                <a:ea typeface="Abhaya Libre"/>
                <a:cs typeface="Abhaya Libre"/>
                <a:sym typeface="Abhaya Libre"/>
              </a:defRPr>
            </a:lvl1pPr>
          </a:lstStyle>
          <a:p>
            <a:endParaRPr/>
          </a:p>
        </p:txBody>
      </p:sp>
      <p:sp>
        <p:nvSpPr>
          <p:cNvPr id="206" name="Google Shape;206;p22"/>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7"/>
        <p:cNvGrpSpPr/>
        <p:nvPr/>
      </p:nvGrpSpPr>
      <p:grpSpPr>
        <a:xfrm>
          <a:off x="0" y="0"/>
          <a:ext cx="0" cy="0"/>
          <a:chOff x="0" y="0"/>
          <a:chExt cx="0" cy="0"/>
        </a:xfrm>
      </p:grpSpPr>
      <p:sp>
        <p:nvSpPr>
          <p:cNvPr id="208" name="Google Shape;208;p23"/>
          <p:cNvSpPr/>
          <p:nvPr/>
        </p:nvSpPr>
        <p:spPr>
          <a:xfrm rot="-448645">
            <a:off x="1020242" y="3349127"/>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9" name="Google Shape;209;p23"/>
          <p:cNvSpPr>
            <a:spLocks noGrp="1"/>
          </p:cNvSpPr>
          <p:nvPr>
            <p:ph type="pic" idx="2"/>
          </p:nvPr>
        </p:nvSpPr>
        <p:spPr>
          <a:xfrm>
            <a:off x="1326167" y="1318333"/>
            <a:ext cx="3848700" cy="3620400"/>
          </a:xfrm>
          <a:prstGeom prst="decagon">
            <a:avLst>
              <a:gd name="vf" fmla="val 105146"/>
            </a:avLst>
          </a:prstGeom>
          <a:noFill/>
          <a:ln>
            <a:noFill/>
          </a:ln>
        </p:spPr>
      </p:sp>
      <p:sp>
        <p:nvSpPr>
          <p:cNvPr id="210" name="Google Shape;210;p23"/>
          <p:cNvSpPr txBox="1">
            <a:spLocks noGrp="1"/>
          </p:cNvSpPr>
          <p:nvPr>
            <p:ph type="subTitle" idx="1"/>
          </p:nvPr>
        </p:nvSpPr>
        <p:spPr>
          <a:xfrm>
            <a:off x="7094500" y="3636751"/>
            <a:ext cx="4173900" cy="1613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211" name="Google Shape;211;p23"/>
          <p:cNvSpPr txBox="1">
            <a:spLocks noGrp="1"/>
          </p:cNvSpPr>
          <p:nvPr>
            <p:ph type="title"/>
          </p:nvPr>
        </p:nvSpPr>
        <p:spPr>
          <a:xfrm>
            <a:off x="5638333" y="1033833"/>
            <a:ext cx="4856700" cy="24528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4700"/>
              <a:buNone/>
              <a:defRPr sz="5300"/>
            </a:lvl1pPr>
            <a:lvl2pPr lvl="1"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9pPr>
          </a:lstStyle>
          <a:p>
            <a:endParaRPr/>
          </a:p>
        </p:txBody>
      </p:sp>
      <p:cxnSp>
        <p:nvCxnSpPr>
          <p:cNvPr id="212" name="Google Shape;212;p23"/>
          <p:cNvCxnSpPr/>
          <p:nvPr/>
        </p:nvCxnSpPr>
        <p:spPr>
          <a:xfrm>
            <a:off x="5802100" y="3902484"/>
            <a:ext cx="1136100" cy="0"/>
          </a:xfrm>
          <a:prstGeom prst="straightConnector1">
            <a:avLst/>
          </a:prstGeom>
          <a:noFill/>
          <a:ln w="38100" cap="flat" cmpd="sng">
            <a:solidFill>
              <a:schemeClr val="accent1"/>
            </a:solidFill>
            <a:prstDash val="solid"/>
            <a:round/>
            <a:headEnd type="none" w="sm" len="sm"/>
            <a:tailEnd type="none" w="sm" len="sm"/>
          </a:ln>
        </p:spPr>
      </p:cxnSp>
      <p:sp>
        <p:nvSpPr>
          <p:cNvPr id="213" name="Google Shape;213;p23"/>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216" name="Google Shape;216;p24"/>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17" name="Google Shape;217;p24"/>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cxnSp>
        <p:nvCxnSpPr>
          <p:cNvPr id="218" name="Google Shape;218;p24"/>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221" name="Google Shape;221;p25"/>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2" name="Google Shape;222;p25"/>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23" name="Google Shape;223;p25"/>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cxnSp>
        <p:nvCxnSpPr>
          <p:cNvPr id="224" name="Google Shape;224;p25"/>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227" name="Google Shape;227;p26"/>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8" name="Google Shape;228;p26"/>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29" name="Google Shape;229;p26"/>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cxnSp>
        <p:nvCxnSpPr>
          <p:cNvPr id="230" name="Google Shape;230;p26"/>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233" name="Google Shape;233;p27"/>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34" name="Google Shape;234;p27"/>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35" name="Google Shape;235;p27"/>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236" name="Google Shape;236;p27"/>
          <p:cNvSpPr/>
          <p:nvPr/>
        </p:nvSpPr>
        <p:spPr>
          <a:xfrm rot="-448645">
            <a:off x="2878808" y="4129760"/>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37" name="Google Shape;237;p27"/>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7">
  <p:cSld name="TITLE_ONLY_7">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240" name="Google Shape;240;p28"/>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1" name="Google Shape;241;p28"/>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42" name="Google Shape;242;p28"/>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cxnSp>
        <p:nvCxnSpPr>
          <p:cNvPr id="243" name="Google Shape;243;p28"/>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244" name="Google Shape;244;p28"/>
          <p:cNvSpPr/>
          <p:nvPr/>
        </p:nvSpPr>
        <p:spPr>
          <a:xfrm rot="-448645">
            <a:off x="9861175" y="3537360"/>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950967" y="5005467"/>
            <a:ext cx="3240000" cy="1112400"/>
          </a:xfrm>
          <a:prstGeom prst="rect">
            <a:avLst/>
          </a:prstGeom>
          <a:noFill/>
          <a:ln>
            <a:noFill/>
          </a:ln>
        </p:spPr>
        <p:txBody>
          <a:bodyPr spcFirstLastPara="1" wrap="square" lIns="121900" tIns="121900" rIns="121900" bIns="121900" anchor="ctr" anchorCtr="0">
            <a:noAutofit/>
          </a:bodyPr>
          <a:lstStyle>
            <a:lvl1pPr lvl="0" algn="r">
              <a:lnSpc>
                <a:spcPct val="100000"/>
              </a:lnSpc>
              <a:spcBef>
                <a:spcPts val="0"/>
              </a:spcBef>
              <a:spcAft>
                <a:spcPts val="0"/>
              </a:spcAft>
              <a:buSzPts val="6400"/>
              <a:buNone/>
              <a:defRPr sz="11300">
                <a:solidFill>
                  <a:schemeClr val="accent1"/>
                </a:solidFill>
                <a:latin typeface="Poppins"/>
                <a:ea typeface="Poppins"/>
                <a:cs typeface="Poppins"/>
                <a:sym typeface="Poppins"/>
              </a:defRPr>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endParaRPr/>
          </a:p>
        </p:txBody>
      </p:sp>
      <p:sp>
        <p:nvSpPr>
          <p:cNvPr id="247" name="Google Shape;247;p29"/>
          <p:cNvSpPr txBox="1">
            <a:spLocks noGrp="1"/>
          </p:cNvSpPr>
          <p:nvPr>
            <p:ph type="title" idx="2"/>
          </p:nvPr>
        </p:nvSpPr>
        <p:spPr>
          <a:xfrm>
            <a:off x="950967" y="2308833"/>
            <a:ext cx="3240000" cy="1112400"/>
          </a:xfrm>
          <a:prstGeom prst="rect">
            <a:avLst/>
          </a:prstGeom>
          <a:noFill/>
          <a:ln>
            <a:noFill/>
          </a:ln>
        </p:spPr>
        <p:txBody>
          <a:bodyPr spcFirstLastPara="1" wrap="square" lIns="121900" tIns="121900" rIns="121900" bIns="121900" anchor="ctr" anchorCtr="0">
            <a:noAutofit/>
          </a:bodyPr>
          <a:lstStyle>
            <a:lvl1pPr lvl="0" algn="r">
              <a:lnSpc>
                <a:spcPct val="100000"/>
              </a:lnSpc>
              <a:spcBef>
                <a:spcPts val="0"/>
              </a:spcBef>
              <a:spcAft>
                <a:spcPts val="0"/>
              </a:spcAft>
              <a:buSzPts val="6400"/>
              <a:buNone/>
              <a:defRPr sz="11300">
                <a:solidFill>
                  <a:schemeClr val="accent1"/>
                </a:solidFill>
                <a:latin typeface="Poppins"/>
                <a:ea typeface="Poppins"/>
                <a:cs typeface="Poppins"/>
                <a:sym typeface="Poppins"/>
              </a:defRPr>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endParaRPr/>
          </a:p>
        </p:txBody>
      </p:sp>
      <p:sp>
        <p:nvSpPr>
          <p:cNvPr id="248" name="Google Shape;248;p29"/>
          <p:cNvSpPr txBox="1">
            <a:spLocks noGrp="1"/>
          </p:cNvSpPr>
          <p:nvPr>
            <p:ph type="title" idx="3"/>
          </p:nvPr>
        </p:nvSpPr>
        <p:spPr>
          <a:xfrm>
            <a:off x="5246667" y="3657167"/>
            <a:ext cx="3240000" cy="1112400"/>
          </a:xfrm>
          <a:prstGeom prst="rect">
            <a:avLst/>
          </a:prstGeom>
          <a:noFill/>
          <a:ln>
            <a:noFill/>
          </a:ln>
        </p:spPr>
        <p:txBody>
          <a:bodyPr spcFirstLastPara="1" wrap="square" lIns="121900" tIns="121900" rIns="121900" bIns="121900" anchor="ctr" anchorCtr="0">
            <a:noAutofit/>
          </a:bodyPr>
          <a:lstStyle>
            <a:lvl1pPr lvl="0" algn="r">
              <a:lnSpc>
                <a:spcPct val="100000"/>
              </a:lnSpc>
              <a:spcBef>
                <a:spcPts val="0"/>
              </a:spcBef>
              <a:spcAft>
                <a:spcPts val="0"/>
              </a:spcAft>
              <a:buSzPts val="6400"/>
              <a:buNone/>
              <a:defRPr sz="11300">
                <a:solidFill>
                  <a:schemeClr val="accent1"/>
                </a:solidFill>
                <a:latin typeface="Poppins"/>
                <a:ea typeface="Poppins"/>
                <a:cs typeface="Poppins"/>
                <a:sym typeface="Poppins"/>
              </a:defRPr>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endParaRPr/>
          </a:p>
        </p:txBody>
      </p:sp>
      <p:sp>
        <p:nvSpPr>
          <p:cNvPr id="249" name="Google Shape;249;p29"/>
          <p:cNvSpPr txBox="1">
            <a:spLocks noGrp="1"/>
          </p:cNvSpPr>
          <p:nvPr>
            <p:ph type="subTitle" idx="1"/>
          </p:nvPr>
        </p:nvSpPr>
        <p:spPr>
          <a:xfrm>
            <a:off x="3611933" y="5414700"/>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100"/>
              <a:buNone/>
              <a:defRPr sz="19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250" name="Google Shape;250;p29"/>
          <p:cNvSpPr txBox="1">
            <a:spLocks noGrp="1"/>
          </p:cNvSpPr>
          <p:nvPr>
            <p:ph type="title" idx="4"/>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sp>
        <p:nvSpPr>
          <p:cNvPr id="251" name="Google Shape;251;p29"/>
          <p:cNvSpPr txBox="1">
            <a:spLocks noGrp="1"/>
          </p:cNvSpPr>
          <p:nvPr>
            <p:ph type="subTitle" idx="5"/>
          </p:nvPr>
        </p:nvSpPr>
        <p:spPr>
          <a:xfrm>
            <a:off x="3611933" y="5005477"/>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252" name="Google Shape;252;p29"/>
          <p:cNvSpPr txBox="1">
            <a:spLocks noGrp="1"/>
          </p:cNvSpPr>
          <p:nvPr>
            <p:ph type="subTitle" idx="6"/>
          </p:nvPr>
        </p:nvSpPr>
        <p:spPr>
          <a:xfrm>
            <a:off x="7940800" y="4066384"/>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100"/>
              <a:buNone/>
              <a:defRPr sz="19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253" name="Google Shape;253;p29"/>
          <p:cNvSpPr txBox="1">
            <a:spLocks noGrp="1"/>
          </p:cNvSpPr>
          <p:nvPr>
            <p:ph type="subTitle" idx="7"/>
          </p:nvPr>
        </p:nvSpPr>
        <p:spPr>
          <a:xfrm>
            <a:off x="7940801" y="3657161"/>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254" name="Google Shape;254;p29"/>
          <p:cNvSpPr txBox="1">
            <a:spLocks noGrp="1"/>
          </p:cNvSpPr>
          <p:nvPr>
            <p:ph type="subTitle" idx="8"/>
          </p:nvPr>
        </p:nvSpPr>
        <p:spPr>
          <a:xfrm>
            <a:off x="3611933" y="2718067"/>
            <a:ext cx="28977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100"/>
              <a:buNone/>
              <a:defRPr sz="19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255" name="Google Shape;255;p29"/>
          <p:cNvSpPr txBox="1">
            <a:spLocks noGrp="1"/>
          </p:cNvSpPr>
          <p:nvPr>
            <p:ph type="subTitle" idx="9"/>
          </p:nvPr>
        </p:nvSpPr>
        <p:spPr>
          <a:xfrm>
            <a:off x="3611933" y="2308844"/>
            <a:ext cx="28977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256" name="Google Shape;256;p29"/>
          <p:cNvSpPr txBox="1">
            <a:spLocks noGrp="1"/>
          </p:cNvSpPr>
          <p:nvPr>
            <p:ph type="title" idx="13"/>
          </p:nvPr>
        </p:nvSpPr>
        <p:spPr>
          <a:xfrm rot="-5400000">
            <a:off x="8123850" y="2746150"/>
            <a:ext cx="7675200" cy="884100"/>
          </a:xfrm>
          <a:prstGeom prst="rect">
            <a:avLst/>
          </a:prstGeom>
          <a:noFill/>
          <a:ln>
            <a:noFill/>
          </a:ln>
        </p:spPr>
        <p:txBody>
          <a:bodyPr spcFirstLastPara="1" wrap="square" lIns="121900" tIns="121900" rIns="121900" bIns="121900" anchor="ctr" anchorCtr="0">
            <a:noAutofit/>
          </a:bodyPr>
          <a:lstStyle>
            <a:lvl1pPr lvl="0" algn="l">
              <a:lnSpc>
                <a:spcPct val="60000"/>
              </a:lnSpc>
              <a:spcBef>
                <a:spcPts val="0"/>
              </a:spcBef>
              <a:spcAft>
                <a:spcPts val="0"/>
              </a:spcAft>
              <a:buSzPts val="8300"/>
              <a:buNone/>
              <a:defRPr sz="8300"/>
            </a:lvl1pPr>
            <a:lvl2pPr lvl="1" algn="l">
              <a:lnSpc>
                <a:spcPct val="100000"/>
              </a:lnSpc>
              <a:spcBef>
                <a:spcPts val="0"/>
              </a:spcBef>
              <a:spcAft>
                <a:spcPts val="0"/>
              </a:spcAft>
              <a:buSzPts val="4700"/>
              <a:buNone/>
              <a:defRPr>
                <a:latin typeface="Poppins"/>
                <a:ea typeface="Poppins"/>
                <a:cs typeface="Poppins"/>
                <a:sym typeface="Poppins"/>
              </a:defRPr>
            </a:lvl2pPr>
            <a:lvl3pPr lvl="2" algn="l">
              <a:lnSpc>
                <a:spcPct val="100000"/>
              </a:lnSpc>
              <a:spcBef>
                <a:spcPts val="0"/>
              </a:spcBef>
              <a:spcAft>
                <a:spcPts val="0"/>
              </a:spcAft>
              <a:buSzPts val="4700"/>
              <a:buNone/>
              <a:defRPr>
                <a:latin typeface="Poppins"/>
                <a:ea typeface="Poppins"/>
                <a:cs typeface="Poppins"/>
                <a:sym typeface="Poppins"/>
              </a:defRPr>
            </a:lvl3pPr>
            <a:lvl4pPr lvl="3" algn="l">
              <a:lnSpc>
                <a:spcPct val="100000"/>
              </a:lnSpc>
              <a:spcBef>
                <a:spcPts val="0"/>
              </a:spcBef>
              <a:spcAft>
                <a:spcPts val="0"/>
              </a:spcAft>
              <a:buSzPts val="4700"/>
              <a:buNone/>
              <a:defRPr>
                <a:latin typeface="Poppins"/>
                <a:ea typeface="Poppins"/>
                <a:cs typeface="Poppins"/>
                <a:sym typeface="Poppins"/>
              </a:defRPr>
            </a:lvl4pPr>
            <a:lvl5pPr lvl="4" algn="l">
              <a:lnSpc>
                <a:spcPct val="100000"/>
              </a:lnSpc>
              <a:spcBef>
                <a:spcPts val="0"/>
              </a:spcBef>
              <a:spcAft>
                <a:spcPts val="0"/>
              </a:spcAft>
              <a:buSzPts val="4700"/>
              <a:buNone/>
              <a:defRPr>
                <a:latin typeface="Poppins"/>
                <a:ea typeface="Poppins"/>
                <a:cs typeface="Poppins"/>
                <a:sym typeface="Poppins"/>
              </a:defRPr>
            </a:lvl5pPr>
            <a:lvl6pPr lvl="5" algn="l">
              <a:lnSpc>
                <a:spcPct val="100000"/>
              </a:lnSpc>
              <a:spcBef>
                <a:spcPts val="0"/>
              </a:spcBef>
              <a:spcAft>
                <a:spcPts val="0"/>
              </a:spcAft>
              <a:buSzPts val="4700"/>
              <a:buNone/>
              <a:defRPr>
                <a:latin typeface="Poppins"/>
                <a:ea typeface="Poppins"/>
                <a:cs typeface="Poppins"/>
                <a:sym typeface="Poppins"/>
              </a:defRPr>
            </a:lvl6pPr>
            <a:lvl7pPr lvl="6" algn="l">
              <a:lnSpc>
                <a:spcPct val="100000"/>
              </a:lnSpc>
              <a:spcBef>
                <a:spcPts val="0"/>
              </a:spcBef>
              <a:spcAft>
                <a:spcPts val="0"/>
              </a:spcAft>
              <a:buSzPts val="4700"/>
              <a:buNone/>
              <a:defRPr>
                <a:latin typeface="Poppins"/>
                <a:ea typeface="Poppins"/>
                <a:cs typeface="Poppins"/>
                <a:sym typeface="Poppins"/>
              </a:defRPr>
            </a:lvl7pPr>
            <a:lvl8pPr lvl="7" algn="l">
              <a:lnSpc>
                <a:spcPct val="100000"/>
              </a:lnSpc>
              <a:spcBef>
                <a:spcPts val="0"/>
              </a:spcBef>
              <a:spcAft>
                <a:spcPts val="0"/>
              </a:spcAft>
              <a:buSzPts val="4700"/>
              <a:buNone/>
              <a:defRPr>
                <a:latin typeface="Poppins"/>
                <a:ea typeface="Poppins"/>
                <a:cs typeface="Poppins"/>
                <a:sym typeface="Poppins"/>
              </a:defRPr>
            </a:lvl8pPr>
            <a:lvl9pPr lvl="8" algn="l">
              <a:lnSpc>
                <a:spcPct val="100000"/>
              </a:lnSpc>
              <a:spcBef>
                <a:spcPts val="0"/>
              </a:spcBef>
              <a:spcAft>
                <a:spcPts val="0"/>
              </a:spcAft>
              <a:buSzPts val="4700"/>
              <a:buNone/>
              <a:defRPr>
                <a:latin typeface="Poppins"/>
                <a:ea typeface="Poppins"/>
                <a:cs typeface="Poppins"/>
                <a:sym typeface="Poppins"/>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7"/>
        <p:cNvGrpSpPr/>
        <p:nvPr/>
      </p:nvGrpSpPr>
      <p:grpSpPr>
        <a:xfrm>
          <a:off x="0" y="0"/>
          <a:ext cx="0" cy="0"/>
          <a:chOff x="0" y="0"/>
          <a:chExt cx="0" cy="0"/>
        </a:xfrm>
      </p:grpSpPr>
      <p:sp>
        <p:nvSpPr>
          <p:cNvPr id="258" name="Google Shape;258;p30"/>
          <p:cNvSpPr txBox="1">
            <a:spLocks noGrp="1"/>
          </p:cNvSpPr>
          <p:nvPr>
            <p:ph type="title" hasCustomPrompt="1"/>
          </p:nvPr>
        </p:nvSpPr>
        <p:spPr>
          <a:xfrm>
            <a:off x="2510800" y="1450533"/>
            <a:ext cx="7170300" cy="26181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16000"/>
              <a:buNone/>
              <a:defRPr sz="16000">
                <a:solidFill>
                  <a:schemeClr val="accent1"/>
                </a:solidFill>
                <a:latin typeface="Poppins"/>
                <a:ea typeface="Poppins"/>
                <a:cs typeface="Poppins"/>
                <a:sym typeface="Poppins"/>
              </a:defRPr>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259" name="Google Shape;259;p30"/>
          <p:cNvSpPr txBox="1">
            <a:spLocks noGrp="1"/>
          </p:cNvSpPr>
          <p:nvPr>
            <p:ph type="body" idx="1"/>
          </p:nvPr>
        </p:nvSpPr>
        <p:spPr>
          <a:xfrm>
            <a:off x="2510800" y="4178667"/>
            <a:ext cx="7170300" cy="771600"/>
          </a:xfrm>
          <a:prstGeom prst="rect">
            <a:avLst/>
          </a:prstGeom>
          <a:noFill/>
          <a:ln>
            <a:noFill/>
          </a:ln>
        </p:spPr>
        <p:txBody>
          <a:bodyPr spcFirstLastPara="1" wrap="square" lIns="121900" tIns="121900" rIns="121900" bIns="121900" anchor="t" anchorCtr="0">
            <a:noAutofit/>
          </a:bodyPr>
          <a:lstStyle>
            <a:lvl1pPr marL="457200" lvl="0" indent="-381000" algn="ctr">
              <a:lnSpc>
                <a:spcPct val="100000"/>
              </a:lnSpc>
              <a:spcBef>
                <a:spcPts val="0"/>
              </a:spcBef>
              <a:spcAft>
                <a:spcPts val="0"/>
              </a:spcAft>
              <a:buSzPts val="2400"/>
              <a:buChar char="●"/>
              <a:defRPr sz="2100"/>
            </a:lvl1pPr>
            <a:lvl2pPr marL="914400" lvl="1" indent="-349250" algn="ctr">
              <a:lnSpc>
                <a:spcPct val="100000"/>
              </a:lnSpc>
              <a:spcBef>
                <a:spcPts val="0"/>
              </a:spcBef>
              <a:spcAft>
                <a:spcPts val="0"/>
              </a:spcAft>
              <a:buSzPts val="1900"/>
              <a:buChar char="○"/>
              <a:defRPr/>
            </a:lvl2pPr>
            <a:lvl3pPr marL="1371600" lvl="2" indent="-349250" algn="ctr">
              <a:lnSpc>
                <a:spcPct val="100000"/>
              </a:lnSpc>
              <a:spcBef>
                <a:spcPts val="0"/>
              </a:spcBef>
              <a:spcAft>
                <a:spcPts val="0"/>
              </a:spcAft>
              <a:buSzPts val="1900"/>
              <a:buChar char="■"/>
              <a:defRPr/>
            </a:lvl3pPr>
            <a:lvl4pPr marL="1828800" lvl="3" indent="-349250" algn="ctr">
              <a:lnSpc>
                <a:spcPct val="100000"/>
              </a:lnSpc>
              <a:spcBef>
                <a:spcPts val="0"/>
              </a:spcBef>
              <a:spcAft>
                <a:spcPts val="0"/>
              </a:spcAft>
              <a:buSzPts val="1900"/>
              <a:buChar char="●"/>
              <a:defRPr/>
            </a:lvl4pPr>
            <a:lvl5pPr marL="2286000" lvl="4" indent="-349250" algn="ctr">
              <a:lnSpc>
                <a:spcPct val="100000"/>
              </a:lnSpc>
              <a:spcBef>
                <a:spcPts val="0"/>
              </a:spcBef>
              <a:spcAft>
                <a:spcPts val="0"/>
              </a:spcAft>
              <a:buSzPts val="1900"/>
              <a:buChar char="○"/>
              <a:defRPr/>
            </a:lvl5pPr>
            <a:lvl6pPr marL="2743200" lvl="5" indent="-349250" algn="ctr">
              <a:lnSpc>
                <a:spcPct val="100000"/>
              </a:lnSpc>
              <a:spcBef>
                <a:spcPts val="0"/>
              </a:spcBef>
              <a:spcAft>
                <a:spcPts val="0"/>
              </a:spcAft>
              <a:buSzPts val="1900"/>
              <a:buChar char="■"/>
              <a:defRPr/>
            </a:lvl6pPr>
            <a:lvl7pPr marL="3200400" lvl="6" indent="-349250" algn="ctr">
              <a:lnSpc>
                <a:spcPct val="100000"/>
              </a:lnSpc>
              <a:spcBef>
                <a:spcPts val="0"/>
              </a:spcBef>
              <a:spcAft>
                <a:spcPts val="0"/>
              </a:spcAft>
              <a:buSzPts val="1900"/>
              <a:buChar char="●"/>
              <a:defRPr/>
            </a:lvl7pPr>
            <a:lvl8pPr marL="3657600" lvl="7" indent="-349250" algn="ctr">
              <a:lnSpc>
                <a:spcPct val="100000"/>
              </a:lnSpc>
              <a:spcBef>
                <a:spcPts val="0"/>
              </a:spcBef>
              <a:spcAft>
                <a:spcPts val="0"/>
              </a:spcAft>
              <a:buSzPts val="1900"/>
              <a:buChar char="○"/>
              <a:defRPr/>
            </a:lvl8pPr>
            <a:lvl9pPr marL="4114800" lvl="8" indent="-349250" algn="ctr">
              <a:lnSpc>
                <a:spcPct val="100000"/>
              </a:lnSpc>
              <a:spcBef>
                <a:spcPts val="0"/>
              </a:spcBef>
              <a:spcAft>
                <a:spcPts val="0"/>
              </a:spcAft>
              <a:buSzPts val="1900"/>
              <a:buChar char="■"/>
              <a:defRPr/>
            </a:lvl9pPr>
          </a:lstStyle>
          <a:p>
            <a:endParaRPr/>
          </a:p>
        </p:txBody>
      </p:sp>
      <p:sp>
        <p:nvSpPr>
          <p:cNvPr id="260" name="Google Shape;260;p30"/>
          <p:cNvSpPr/>
          <p:nvPr/>
        </p:nvSpPr>
        <p:spPr>
          <a:xfrm rot="-448645">
            <a:off x="556842" y="3719027"/>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1" name="Google Shape;261;p30"/>
          <p:cNvSpPr txBox="1">
            <a:spLocks noGrp="1"/>
          </p:cNvSpPr>
          <p:nvPr>
            <p:ph type="title" idx="2"/>
          </p:nvPr>
        </p:nvSpPr>
        <p:spPr>
          <a:xfrm rot="-5400000">
            <a:off x="8123850" y="2746150"/>
            <a:ext cx="7675200" cy="884100"/>
          </a:xfrm>
          <a:prstGeom prst="rect">
            <a:avLst/>
          </a:prstGeom>
          <a:noFill/>
          <a:ln>
            <a:noFill/>
          </a:ln>
        </p:spPr>
        <p:txBody>
          <a:bodyPr spcFirstLastPara="1" wrap="square" lIns="121900" tIns="121900" rIns="121900" bIns="121900" anchor="ctr" anchorCtr="0">
            <a:noAutofit/>
          </a:bodyPr>
          <a:lstStyle>
            <a:lvl1pPr lvl="0" algn="l">
              <a:lnSpc>
                <a:spcPct val="60000"/>
              </a:lnSpc>
              <a:spcBef>
                <a:spcPts val="0"/>
              </a:spcBef>
              <a:spcAft>
                <a:spcPts val="0"/>
              </a:spcAft>
              <a:buSzPts val="8300"/>
              <a:buNone/>
              <a:defRPr sz="8300"/>
            </a:lvl1pPr>
            <a:lvl2pPr lvl="1" algn="l">
              <a:lnSpc>
                <a:spcPct val="100000"/>
              </a:lnSpc>
              <a:spcBef>
                <a:spcPts val="0"/>
              </a:spcBef>
              <a:spcAft>
                <a:spcPts val="0"/>
              </a:spcAft>
              <a:buSzPts val="4700"/>
              <a:buNone/>
              <a:defRPr>
                <a:latin typeface="Poppins"/>
                <a:ea typeface="Poppins"/>
                <a:cs typeface="Poppins"/>
                <a:sym typeface="Poppins"/>
              </a:defRPr>
            </a:lvl2pPr>
            <a:lvl3pPr lvl="2" algn="l">
              <a:lnSpc>
                <a:spcPct val="100000"/>
              </a:lnSpc>
              <a:spcBef>
                <a:spcPts val="0"/>
              </a:spcBef>
              <a:spcAft>
                <a:spcPts val="0"/>
              </a:spcAft>
              <a:buSzPts val="4700"/>
              <a:buNone/>
              <a:defRPr>
                <a:latin typeface="Poppins"/>
                <a:ea typeface="Poppins"/>
                <a:cs typeface="Poppins"/>
                <a:sym typeface="Poppins"/>
              </a:defRPr>
            </a:lvl3pPr>
            <a:lvl4pPr lvl="3" algn="l">
              <a:lnSpc>
                <a:spcPct val="100000"/>
              </a:lnSpc>
              <a:spcBef>
                <a:spcPts val="0"/>
              </a:spcBef>
              <a:spcAft>
                <a:spcPts val="0"/>
              </a:spcAft>
              <a:buSzPts val="4700"/>
              <a:buNone/>
              <a:defRPr>
                <a:latin typeface="Poppins"/>
                <a:ea typeface="Poppins"/>
                <a:cs typeface="Poppins"/>
                <a:sym typeface="Poppins"/>
              </a:defRPr>
            </a:lvl4pPr>
            <a:lvl5pPr lvl="4" algn="l">
              <a:lnSpc>
                <a:spcPct val="100000"/>
              </a:lnSpc>
              <a:spcBef>
                <a:spcPts val="0"/>
              </a:spcBef>
              <a:spcAft>
                <a:spcPts val="0"/>
              </a:spcAft>
              <a:buSzPts val="4700"/>
              <a:buNone/>
              <a:defRPr>
                <a:latin typeface="Poppins"/>
                <a:ea typeface="Poppins"/>
                <a:cs typeface="Poppins"/>
                <a:sym typeface="Poppins"/>
              </a:defRPr>
            </a:lvl5pPr>
            <a:lvl6pPr lvl="5" algn="l">
              <a:lnSpc>
                <a:spcPct val="100000"/>
              </a:lnSpc>
              <a:spcBef>
                <a:spcPts val="0"/>
              </a:spcBef>
              <a:spcAft>
                <a:spcPts val="0"/>
              </a:spcAft>
              <a:buSzPts val="4700"/>
              <a:buNone/>
              <a:defRPr>
                <a:latin typeface="Poppins"/>
                <a:ea typeface="Poppins"/>
                <a:cs typeface="Poppins"/>
                <a:sym typeface="Poppins"/>
              </a:defRPr>
            </a:lvl6pPr>
            <a:lvl7pPr lvl="6" algn="l">
              <a:lnSpc>
                <a:spcPct val="100000"/>
              </a:lnSpc>
              <a:spcBef>
                <a:spcPts val="0"/>
              </a:spcBef>
              <a:spcAft>
                <a:spcPts val="0"/>
              </a:spcAft>
              <a:buSzPts val="4700"/>
              <a:buNone/>
              <a:defRPr>
                <a:latin typeface="Poppins"/>
                <a:ea typeface="Poppins"/>
                <a:cs typeface="Poppins"/>
                <a:sym typeface="Poppins"/>
              </a:defRPr>
            </a:lvl7pPr>
            <a:lvl8pPr lvl="7" algn="l">
              <a:lnSpc>
                <a:spcPct val="100000"/>
              </a:lnSpc>
              <a:spcBef>
                <a:spcPts val="0"/>
              </a:spcBef>
              <a:spcAft>
                <a:spcPts val="0"/>
              </a:spcAft>
              <a:buSzPts val="4700"/>
              <a:buNone/>
              <a:defRPr>
                <a:latin typeface="Poppins"/>
                <a:ea typeface="Poppins"/>
                <a:cs typeface="Poppins"/>
                <a:sym typeface="Poppins"/>
              </a:defRPr>
            </a:lvl8pPr>
            <a:lvl9pPr lvl="8" algn="l">
              <a:lnSpc>
                <a:spcPct val="100000"/>
              </a:lnSpc>
              <a:spcBef>
                <a:spcPts val="0"/>
              </a:spcBef>
              <a:spcAft>
                <a:spcPts val="0"/>
              </a:spcAft>
              <a:buSzPts val="4700"/>
              <a:buNone/>
              <a:defRPr>
                <a:latin typeface="Poppins"/>
                <a:ea typeface="Poppins"/>
                <a:cs typeface="Poppins"/>
                <a:sym typeface="Poppins"/>
              </a:defRPr>
            </a:lvl9pPr>
          </a:lstStyle>
          <a:p>
            <a:endParaRPr/>
          </a:p>
        </p:txBody>
      </p:sp>
      <p:sp>
        <p:nvSpPr>
          <p:cNvPr id="262" name="Google Shape;262;p30"/>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26_1">
    <p:spTree>
      <p:nvGrpSpPr>
        <p:cNvPr id="1" name="Shape 18"/>
        <p:cNvGrpSpPr/>
        <p:nvPr/>
      </p:nvGrpSpPr>
      <p:grpSpPr>
        <a:xfrm>
          <a:off x="0" y="0"/>
          <a:ext cx="0" cy="0"/>
          <a:chOff x="0" y="0"/>
          <a:chExt cx="0" cy="0"/>
        </a:xfrm>
      </p:grpSpPr>
      <p:sp>
        <p:nvSpPr>
          <p:cNvPr id="19" name="Google Shape;19;p4"/>
          <p:cNvSpPr/>
          <p:nvPr/>
        </p:nvSpPr>
        <p:spPr>
          <a:xfrm>
            <a:off x="9262833" y="3606203"/>
            <a:ext cx="3624000" cy="3623100"/>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 name="Google Shape;20;p4"/>
          <p:cNvSpPr txBox="1">
            <a:spLocks noGrp="1"/>
          </p:cNvSpPr>
          <p:nvPr>
            <p:ph type="title"/>
          </p:nvPr>
        </p:nvSpPr>
        <p:spPr>
          <a:xfrm flipH="1">
            <a:off x="3525767" y="2296967"/>
            <a:ext cx="2234700" cy="11349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4700"/>
              <a:buNone/>
              <a:defRPr sz="11300">
                <a:solidFill>
                  <a:srgbClr val="6178F6"/>
                </a:solidFill>
                <a:latin typeface="Poppins"/>
                <a:ea typeface="Poppins"/>
                <a:cs typeface="Poppins"/>
                <a:sym typeface="Poppins"/>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a:endParaRPr/>
          </a:p>
        </p:txBody>
      </p:sp>
      <p:sp>
        <p:nvSpPr>
          <p:cNvPr id="21" name="Google Shape;21;p4"/>
          <p:cNvSpPr txBox="1">
            <a:spLocks noGrp="1"/>
          </p:cNvSpPr>
          <p:nvPr>
            <p:ph type="subTitle" idx="1"/>
          </p:nvPr>
        </p:nvSpPr>
        <p:spPr>
          <a:xfrm flipH="1">
            <a:off x="951065" y="2296967"/>
            <a:ext cx="3203100" cy="495300"/>
          </a:xfrm>
          <a:prstGeom prst="rect">
            <a:avLst/>
          </a:prstGeom>
          <a:noFill/>
          <a:ln>
            <a:noFill/>
          </a:ln>
        </p:spPr>
        <p:txBody>
          <a:bodyPr spcFirstLastPara="1" wrap="square" lIns="121900" tIns="121900" rIns="121900" bIns="121900" anchor="b" anchorCtr="0">
            <a:noAutofit/>
          </a:bodyPr>
          <a:lstStyle>
            <a:lvl1pPr lvl="0" algn="r">
              <a:lnSpc>
                <a:spcPct val="100000"/>
              </a:lnSpc>
              <a:spcBef>
                <a:spcPts val="0"/>
              </a:spcBef>
              <a:spcAft>
                <a:spcPts val="0"/>
              </a:spcAft>
              <a:buSzPts val="2400"/>
              <a:buNone/>
              <a:defRPr sz="3300" b="1">
                <a:latin typeface="Abhaya Libre"/>
                <a:ea typeface="Abhaya Libre"/>
                <a:cs typeface="Abhaya Libre"/>
                <a:sym typeface="Abhaya Libre"/>
              </a:defRPr>
            </a:lvl1pPr>
            <a:lvl2pPr lvl="1" algn="r">
              <a:lnSpc>
                <a:spcPct val="100000"/>
              </a:lnSpc>
              <a:spcBef>
                <a:spcPts val="0"/>
              </a:spcBef>
              <a:spcAft>
                <a:spcPts val="0"/>
              </a:spcAft>
              <a:buSzPts val="1900"/>
              <a:buNone/>
              <a:defRPr sz="3300" b="1">
                <a:latin typeface="Abhaya Libre"/>
                <a:ea typeface="Abhaya Libre"/>
                <a:cs typeface="Abhaya Libre"/>
                <a:sym typeface="Abhaya Libre"/>
              </a:defRPr>
            </a:lvl2pPr>
            <a:lvl3pPr lvl="2" algn="r">
              <a:lnSpc>
                <a:spcPct val="100000"/>
              </a:lnSpc>
              <a:spcBef>
                <a:spcPts val="0"/>
              </a:spcBef>
              <a:spcAft>
                <a:spcPts val="0"/>
              </a:spcAft>
              <a:buSzPts val="1900"/>
              <a:buNone/>
              <a:defRPr sz="3300" b="1">
                <a:latin typeface="Abhaya Libre"/>
                <a:ea typeface="Abhaya Libre"/>
                <a:cs typeface="Abhaya Libre"/>
                <a:sym typeface="Abhaya Libre"/>
              </a:defRPr>
            </a:lvl3pPr>
            <a:lvl4pPr lvl="3" algn="r">
              <a:lnSpc>
                <a:spcPct val="100000"/>
              </a:lnSpc>
              <a:spcBef>
                <a:spcPts val="0"/>
              </a:spcBef>
              <a:spcAft>
                <a:spcPts val="0"/>
              </a:spcAft>
              <a:buSzPts val="1900"/>
              <a:buNone/>
              <a:defRPr sz="3300" b="1">
                <a:latin typeface="Abhaya Libre"/>
                <a:ea typeface="Abhaya Libre"/>
                <a:cs typeface="Abhaya Libre"/>
                <a:sym typeface="Abhaya Libre"/>
              </a:defRPr>
            </a:lvl4pPr>
            <a:lvl5pPr lvl="4" algn="r">
              <a:lnSpc>
                <a:spcPct val="100000"/>
              </a:lnSpc>
              <a:spcBef>
                <a:spcPts val="0"/>
              </a:spcBef>
              <a:spcAft>
                <a:spcPts val="0"/>
              </a:spcAft>
              <a:buSzPts val="1900"/>
              <a:buNone/>
              <a:defRPr sz="3300" b="1">
                <a:latin typeface="Abhaya Libre"/>
                <a:ea typeface="Abhaya Libre"/>
                <a:cs typeface="Abhaya Libre"/>
                <a:sym typeface="Abhaya Libre"/>
              </a:defRPr>
            </a:lvl5pPr>
            <a:lvl6pPr lvl="5" algn="r">
              <a:lnSpc>
                <a:spcPct val="100000"/>
              </a:lnSpc>
              <a:spcBef>
                <a:spcPts val="0"/>
              </a:spcBef>
              <a:spcAft>
                <a:spcPts val="0"/>
              </a:spcAft>
              <a:buSzPts val="1900"/>
              <a:buNone/>
              <a:defRPr sz="3300" b="1">
                <a:latin typeface="Abhaya Libre"/>
                <a:ea typeface="Abhaya Libre"/>
                <a:cs typeface="Abhaya Libre"/>
                <a:sym typeface="Abhaya Libre"/>
              </a:defRPr>
            </a:lvl6pPr>
            <a:lvl7pPr lvl="6" algn="r">
              <a:lnSpc>
                <a:spcPct val="100000"/>
              </a:lnSpc>
              <a:spcBef>
                <a:spcPts val="0"/>
              </a:spcBef>
              <a:spcAft>
                <a:spcPts val="0"/>
              </a:spcAft>
              <a:buSzPts val="1900"/>
              <a:buNone/>
              <a:defRPr sz="3300" b="1">
                <a:latin typeface="Abhaya Libre"/>
                <a:ea typeface="Abhaya Libre"/>
                <a:cs typeface="Abhaya Libre"/>
                <a:sym typeface="Abhaya Libre"/>
              </a:defRPr>
            </a:lvl7pPr>
            <a:lvl8pPr lvl="7" algn="r">
              <a:lnSpc>
                <a:spcPct val="100000"/>
              </a:lnSpc>
              <a:spcBef>
                <a:spcPts val="0"/>
              </a:spcBef>
              <a:spcAft>
                <a:spcPts val="0"/>
              </a:spcAft>
              <a:buSzPts val="1900"/>
              <a:buNone/>
              <a:defRPr sz="3300" b="1">
                <a:latin typeface="Abhaya Libre"/>
                <a:ea typeface="Abhaya Libre"/>
                <a:cs typeface="Abhaya Libre"/>
                <a:sym typeface="Abhaya Libre"/>
              </a:defRPr>
            </a:lvl8pPr>
            <a:lvl9pPr lvl="8" algn="r">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22" name="Google Shape;22;p4"/>
          <p:cNvSpPr txBox="1">
            <a:spLocks noGrp="1"/>
          </p:cNvSpPr>
          <p:nvPr>
            <p:ph type="subTitle" idx="2"/>
          </p:nvPr>
        </p:nvSpPr>
        <p:spPr>
          <a:xfrm flipH="1">
            <a:off x="951067" y="2728433"/>
            <a:ext cx="3203100" cy="703200"/>
          </a:xfrm>
          <a:prstGeom prst="rect">
            <a:avLst/>
          </a:prstGeom>
          <a:noFill/>
          <a:ln>
            <a:noFill/>
          </a:ln>
        </p:spPr>
        <p:txBody>
          <a:bodyPr spcFirstLastPara="1" wrap="square" lIns="121900" tIns="121900" rIns="121900" bIns="121900" anchor="t" anchorCtr="0">
            <a:noAutofit/>
          </a:bodyPr>
          <a:lstStyle>
            <a:lvl1pPr lvl="0" algn="r">
              <a:lnSpc>
                <a:spcPct val="100000"/>
              </a:lnSpc>
              <a:spcBef>
                <a:spcPts val="0"/>
              </a:spcBef>
              <a:spcAft>
                <a:spcPts val="0"/>
              </a:spcAft>
              <a:buSzPts val="2400"/>
              <a:buNone/>
              <a:defRPr sz="1900"/>
            </a:lvl1pPr>
            <a:lvl2pPr lvl="1" algn="r">
              <a:lnSpc>
                <a:spcPct val="100000"/>
              </a:lnSpc>
              <a:spcBef>
                <a:spcPts val="0"/>
              </a:spcBef>
              <a:spcAft>
                <a:spcPts val="0"/>
              </a:spcAft>
              <a:buSzPts val="1900"/>
              <a:buNone/>
              <a:defRPr sz="1900"/>
            </a:lvl2pPr>
            <a:lvl3pPr lvl="2" algn="r">
              <a:lnSpc>
                <a:spcPct val="100000"/>
              </a:lnSpc>
              <a:spcBef>
                <a:spcPts val="0"/>
              </a:spcBef>
              <a:spcAft>
                <a:spcPts val="0"/>
              </a:spcAft>
              <a:buSzPts val="1900"/>
              <a:buNone/>
              <a:defRPr sz="1900"/>
            </a:lvl3pPr>
            <a:lvl4pPr lvl="3" algn="r">
              <a:lnSpc>
                <a:spcPct val="100000"/>
              </a:lnSpc>
              <a:spcBef>
                <a:spcPts val="0"/>
              </a:spcBef>
              <a:spcAft>
                <a:spcPts val="0"/>
              </a:spcAft>
              <a:buSzPts val="1900"/>
              <a:buNone/>
              <a:defRPr sz="1900"/>
            </a:lvl4pPr>
            <a:lvl5pPr lvl="4" algn="r">
              <a:lnSpc>
                <a:spcPct val="100000"/>
              </a:lnSpc>
              <a:spcBef>
                <a:spcPts val="0"/>
              </a:spcBef>
              <a:spcAft>
                <a:spcPts val="0"/>
              </a:spcAft>
              <a:buSzPts val="1900"/>
              <a:buNone/>
              <a:defRPr sz="1900"/>
            </a:lvl5pPr>
            <a:lvl6pPr lvl="5" algn="r">
              <a:lnSpc>
                <a:spcPct val="100000"/>
              </a:lnSpc>
              <a:spcBef>
                <a:spcPts val="0"/>
              </a:spcBef>
              <a:spcAft>
                <a:spcPts val="0"/>
              </a:spcAft>
              <a:buSzPts val="1900"/>
              <a:buNone/>
              <a:defRPr sz="1900"/>
            </a:lvl6pPr>
            <a:lvl7pPr lvl="6" algn="r">
              <a:lnSpc>
                <a:spcPct val="100000"/>
              </a:lnSpc>
              <a:spcBef>
                <a:spcPts val="0"/>
              </a:spcBef>
              <a:spcAft>
                <a:spcPts val="0"/>
              </a:spcAft>
              <a:buSzPts val="1900"/>
              <a:buNone/>
              <a:defRPr sz="1900"/>
            </a:lvl7pPr>
            <a:lvl8pPr lvl="7" algn="r">
              <a:lnSpc>
                <a:spcPct val="100000"/>
              </a:lnSpc>
              <a:spcBef>
                <a:spcPts val="0"/>
              </a:spcBef>
              <a:spcAft>
                <a:spcPts val="0"/>
              </a:spcAft>
              <a:buSzPts val="1900"/>
              <a:buNone/>
              <a:defRPr sz="1900"/>
            </a:lvl8pPr>
            <a:lvl9pPr lvl="8" algn="r">
              <a:lnSpc>
                <a:spcPct val="100000"/>
              </a:lnSpc>
              <a:spcBef>
                <a:spcPts val="0"/>
              </a:spcBef>
              <a:spcAft>
                <a:spcPts val="0"/>
              </a:spcAft>
              <a:buSzPts val="1900"/>
              <a:buNone/>
              <a:defRPr sz="1900"/>
            </a:lvl9pPr>
          </a:lstStyle>
          <a:p>
            <a:endParaRPr/>
          </a:p>
        </p:txBody>
      </p:sp>
      <p:sp>
        <p:nvSpPr>
          <p:cNvPr id="23" name="Google Shape;23;p4"/>
          <p:cNvSpPr txBox="1">
            <a:spLocks noGrp="1"/>
          </p:cNvSpPr>
          <p:nvPr>
            <p:ph type="title" idx="3"/>
          </p:nvPr>
        </p:nvSpPr>
        <p:spPr>
          <a:xfrm flipH="1">
            <a:off x="3525800" y="4332700"/>
            <a:ext cx="2234700" cy="11349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4700"/>
              <a:buNone/>
              <a:defRPr sz="10700">
                <a:solidFill>
                  <a:srgbClr val="6178F6"/>
                </a:solidFill>
                <a:latin typeface="Poppins"/>
                <a:ea typeface="Poppins"/>
                <a:cs typeface="Poppins"/>
                <a:sym typeface="Poppins"/>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a:endParaRPr/>
          </a:p>
        </p:txBody>
      </p:sp>
      <p:sp>
        <p:nvSpPr>
          <p:cNvPr id="24" name="Google Shape;24;p4"/>
          <p:cNvSpPr txBox="1">
            <a:spLocks noGrp="1"/>
          </p:cNvSpPr>
          <p:nvPr>
            <p:ph type="subTitle" idx="4"/>
          </p:nvPr>
        </p:nvSpPr>
        <p:spPr>
          <a:xfrm flipH="1">
            <a:off x="951065" y="4332716"/>
            <a:ext cx="3203100" cy="495300"/>
          </a:xfrm>
          <a:prstGeom prst="rect">
            <a:avLst/>
          </a:prstGeom>
          <a:noFill/>
          <a:ln>
            <a:noFill/>
          </a:ln>
        </p:spPr>
        <p:txBody>
          <a:bodyPr spcFirstLastPara="1" wrap="square" lIns="121900" tIns="121900" rIns="121900" bIns="121900" anchor="b" anchorCtr="0">
            <a:noAutofit/>
          </a:bodyPr>
          <a:lstStyle>
            <a:lvl1pPr lvl="0" algn="r">
              <a:lnSpc>
                <a:spcPct val="100000"/>
              </a:lnSpc>
              <a:spcBef>
                <a:spcPts val="0"/>
              </a:spcBef>
              <a:spcAft>
                <a:spcPts val="0"/>
              </a:spcAft>
              <a:buSzPts val="2400"/>
              <a:buNone/>
              <a:defRPr sz="3300" b="1">
                <a:latin typeface="Abhaya Libre"/>
                <a:ea typeface="Abhaya Libre"/>
                <a:cs typeface="Abhaya Libre"/>
                <a:sym typeface="Abhaya Libre"/>
              </a:defRPr>
            </a:lvl1pPr>
            <a:lvl2pPr lvl="1" algn="r">
              <a:lnSpc>
                <a:spcPct val="100000"/>
              </a:lnSpc>
              <a:spcBef>
                <a:spcPts val="0"/>
              </a:spcBef>
              <a:spcAft>
                <a:spcPts val="0"/>
              </a:spcAft>
              <a:buSzPts val="1900"/>
              <a:buNone/>
              <a:defRPr sz="3300" b="1">
                <a:latin typeface="Abhaya Libre"/>
                <a:ea typeface="Abhaya Libre"/>
                <a:cs typeface="Abhaya Libre"/>
                <a:sym typeface="Abhaya Libre"/>
              </a:defRPr>
            </a:lvl2pPr>
            <a:lvl3pPr lvl="2" algn="r">
              <a:lnSpc>
                <a:spcPct val="100000"/>
              </a:lnSpc>
              <a:spcBef>
                <a:spcPts val="0"/>
              </a:spcBef>
              <a:spcAft>
                <a:spcPts val="0"/>
              </a:spcAft>
              <a:buSzPts val="1900"/>
              <a:buNone/>
              <a:defRPr sz="3300" b="1">
                <a:latin typeface="Abhaya Libre"/>
                <a:ea typeface="Abhaya Libre"/>
                <a:cs typeface="Abhaya Libre"/>
                <a:sym typeface="Abhaya Libre"/>
              </a:defRPr>
            </a:lvl3pPr>
            <a:lvl4pPr lvl="3" algn="r">
              <a:lnSpc>
                <a:spcPct val="100000"/>
              </a:lnSpc>
              <a:spcBef>
                <a:spcPts val="0"/>
              </a:spcBef>
              <a:spcAft>
                <a:spcPts val="0"/>
              </a:spcAft>
              <a:buSzPts val="1900"/>
              <a:buNone/>
              <a:defRPr sz="3300" b="1">
                <a:latin typeface="Abhaya Libre"/>
                <a:ea typeface="Abhaya Libre"/>
                <a:cs typeface="Abhaya Libre"/>
                <a:sym typeface="Abhaya Libre"/>
              </a:defRPr>
            </a:lvl4pPr>
            <a:lvl5pPr lvl="4" algn="r">
              <a:lnSpc>
                <a:spcPct val="100000"/>
              </a:lnSpc>
              <a:spcBef>
                <a:spcPts val="0"/>
              </a:spcBef>
              <a:spcAft>
                <a:spcPts val="0"/>
              </a:spcAft>
              <a:buSzPts val="1900"/>
              <a:buNone/>
              <a:defRPr sz="3300" b="1">
                <a:latin typeface="Abhaya Libre"/>
                <a:ea typeface="Abhaya Libre"/>
                <a:cs typeface="Abhaya Libre"/>
                <a:sym typeface="Abhaya Libre"/>
              </a:defRPr>
            </a:lvl5pPr>
            <a:lvl6pPr lvl="5" algn="r">
              <a:lnSpc>
                <a:spcPct val="100000"/>
              </a:lnSpc>
              <a:spcBef>
                <a:spcPts val="0"/>
              </a:spcBef>
              <a:spcAft>
                <a:spcPts val="0"/>
              </a:spcAft>
              <a:buSzPts val="1900"/>
              <a:buNone/>
              <a:defRPr sz="3300" b="1">
                <a:latin typeface="Abhaya Libre"/>
                <a:ea typeface="Abhaya Libre"/>
                <a:cs typeface="Abhaya Libre"/>
                <a:sym typeface="Abhaya Libre"/>
              </a:defRPr>
            </a:lvl6pPr>
            <a:lvl7pPr lvl="6" algn="r">
              <a:lnSpc>
                <a:spcPct val="100000"/>
              </a:lnSpc>
              <a:spcBef>
                <a:spcPts val="0"/>
              </a:spcBef>
              <a:spcAft>
                <a:spcPts val="0"/>
              </a:spcAft>
              <a:buSzPts val="1900"/>
              <a:buNone/>
              <a:defRPr sz="3300" b="1">
                <a:latin typeface="Abhaya Libre"/>
                <a:ea typeface="Abhaya Libre"/>
                <a:cs typeface="Abhaya Libre"/>
                <a:sym typeface="Abhaya Libre"/>
              </a:defRPr>
            </a:lvl7pPr>
            <a:lvl8pPr lvl="7" algn="r">
              <a:lnSpc>
                <a:spcPct val="100000"/>
              </a:lnSpc>
              <a:spcBef>
                <a:spcPts val="0"/>
              </a:spcBef>
              <a:spcAft>
                <a:spcPts val="0"/>
              </a:spcAft>
              <a:buSzPts val="1900"/>
              <a:buNone/>
              <a:defRPr sz="3300" b="1">
                <a:latin typeface="Abhaya Libre"/>
                <a:ea typeface="Abhaya Libre"/>
                <a:cs typeface="Abhaya Libre"/>
                <a:sym typeface="Abhaya Libre"/>
              </a:defRPr>
            </a:lvl8pPr>
            <a:lvl9pPr lvl="8" algn="r">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25" name="Google Shape;25;p4"/>
          <p:cNvSpPr txBox="1">
            <a:spLocks noGrp="1"/>
          </p:cNvSpPr>
          <p:nvPr>
            <p:ph type="subTitle" idx="5"/>
          </p:nvPr>
        </p:nvSpPr>
        <p:spPr>
          <a:xfrm flipH="1">
            <a:off x="951067" y="4740649"/>
            <a:ext cx="3203100" cy="703200"/>
          </a:xfrm>
          <a:prstGeom prst="rect">
            <a:avLst/>
          </a:prstGeom>
          <a:noFill/>
          <a:ln>
            <a:noFill/>
          </a:ln>
        </p:spPr>
        <p:txBody>
          <a:bodyPr spcFirstLastPara="1" wrap="square" lIns="121900" tIns="121900" rIns="121900" bIns="121900" anchor="t" anchorCtr="0">
            <a:noAutofit/>
          </a:bodyPr>
          <a:lstStyle>
            <a:lvl1pPr lvl="0" algn="r">
              <a:lnSpc>
                <a:spcPct val="100000"/>
              </a:lnSpc>
              <a:spcBef>
                <a:spcPts val="0"/>
              </a:spcBef>
              <a:spcAft>
                <a:spcPts val="0"/>
              </a:spcAft>
              <a:buSzPts val="2400"/>
              <a:buNone/>
              <a:defRPr sz="1900"/>
            </a:lvl1pPr>
            <a:lvl2pPr lvl="1" algn="r">
              <a:lnSpc>
                <a:spcPct val="100000"/>
              </a:lnSpc>
              <a:spcBef>
                <a:spcPts val="0"/>
              </a:spcBef>
              <a:spcAft>
                <a:spcPts val="0"/>
              </a:spcAft>
              <a:buSzPts val="1900"/>
              <a:buNone/>
              <a:defRPr sz="1900"/>
            </a:lvl2pPr>
            <a:lvl3pPr lvl="2" algn="r">
              <a:lnSpc>
                <a:spcPct val="100000"/>
              </a:lnSpc>
              <a:spcBef>
                <a:spcPts val="0"/>
              </a:spcBef>
              <a:spcAft>
                <a:spcPts val="0"/>
              </a:spcAft>
              <a:buSzPts val="1900"/>
              <a:buNone/>
              <a:defRPr sz="1900"/>
            </a:lvl3pPr>
            <a:lvl4pPr lvl="3" algn="r">
              <a:lnSpc>
                <a:spcPct val="100000"/>
              </a:lnSpc>
              <a:spcBef>
                <a:spcPts val="0"/>
              </a:spcBef>
              <a:spcAft>
                <a:spcPts val="0"/>
              </a:spcAft>
              <a:buSzPts val="1900"/>
              <a:buNone/>
              <a:defRPr sz="1900"/>
            </a:lvl4pPr>
            <a:lvl5pPr lvl="4" algn="r">
              <a:lnSpc>
                <a:spcPct val="100000"/>
              </a:lnSpc>
              <a:spcBef>
                <a:spcPts val="0"/>
              </a:spcBef>
              <a:spcAft>
                <a:spcPts val="0"/>
              </a:spcAft>
              <a:buSzPts val="1900"/>
              <a:buNone/>
              <a:defRPr sz="1900"/>
            </a:lvl5pPr>
            <a:lvl6pPr lvl="5" algn="r">
              <a:lnSpc>
                <a:spcPct val="100000"/>
              </a:lnSpc>
              <a:spcBef>
                <a:spcPts val="0"/>
              </a:spcBef>
              <a:spcAft>
                <a:spcPts val="0"/>
              </a:spcAft>
              <a:buSzPts val="1900"/>
              <a:buNone/>
              <a:defRPr sz="1900"/>
            </a:lvl6pPr>
            <a:lvl7pPr lvl="6" algn="r">
              <a:lnSpc>
                <a:spcPct val="100000"/>
              </a:lnSpc>
              <a:spcBef>
                <a:spcPts val="0"/>
              </a:spcBef>
              <a:spcAft>
                <a:spcPts val="0"/>
              </a:spcAft>
              <a:buSzPts val="1900"/>
              <a:buNone/>
              <a:defRPr sz="1900"/>
            </a:lvl7pPr>
            <a:lvl8pPr lvl="7" algn="r">
              <a:lnSpc>
                <a:spcPct val="100000"/>
              </a:lnSpc>
              <a:spcBef>
                <a:spcPts val="0"/>
              </a:spcBef>
              <a:spcAft>
                <a:spcPts val="0"/>
              </a:spcAft>
              <a:buSzPts val="1900"/>
              <a:buNone/>
              <a:defRPr sz="1900"/>
            </a:lvl8pPr>
            <a:lvl9pPr lvl="8" algn="r">
              <a:lnSpc>
                <a:spcPct val="100000"/>
              </a:lnSpc>
              <a:spcBef>
                <a:spcPts val="0"/>
              </a:spcBef>
              <a:spcAft>
                <a:spcPts val="0"/>
              </a:spcAft>
              <a:buSzPts val="1900"/>
              <a:buNone/>
              <a:defRPr sz="1900"/>
            </a:lvl9pPr>
          </a:lstStyle>
          <a:p>
            <a:endParaRPr/>
          </a:p>
        </p:txBody>
      </p:sp>
      <p:sp>
        <p:nvSpPr>
          <p:cNvPr id="26" name="Google Shape;26;p4"/>
          <p:cNvSpPr txBox="1">
            <a:spLocks noGrp="1"/>
          </p:cNvSpPr>
          <p:nvPr>
            <p:ph type="title" idx="6"/>
          </p:nvPr>
        </p:nvSpPr>
        <p:spPr>
          <a:xfrm>
            <a:off x="6431533" y="2296967"/>
            <a:ext cx="2234700" cy="1134900"/>
          </a:xfrm>
          <a:prstGeom prst="rect">
            <a:avLst/>
          </a:prstGeom>
          <a:noFill/>
          <a:ln>
            <a:noFill/>
          </a:ln>
        </p:spPr>
        <p:txBody>
          <a:bodyPr spcFirstLastPara="1" wrap="square" lIns="121900" tIns="121900" rIns="121900" bIns="121900" anchor="ctr" anchorCtr="0">
            <a:noAutofit/>
          </a:bodyPr>
          <a:lstStyle>
            <a:lvl1pPr lvl="0" algn="r">
              <a:lnSpc>
                <a:spcPct val="100000"/>
              </a:lnSpc>
              <a:spcBef>
                <a:spcPts val="0"/>
              </a:spcBef>
              <a:spcAft>
                <a:spcPts val="0"/>
              </a:spcAft>
              <a:buSzPts val="4700"/>
              <a:buNone/>
              <a:defRPr sz="10700">
                <a:solidFill>
                  <a:srgbClr val="6178F6"/>
                </a:solidFill>
                <a:latin typeface="Poppins"/>
                <a:ea typeface="Poppins"/>
                <a:cs typeface="Poppins"/>
                <a:sym typeface="Poppins"/>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a:endParaRPr/>
          </a:p>
        </p:txBody>
      </p:sp>
      <p:sp>
        <p:nvSpPr>
          <p:cNvPr id="27" name="Google Shape;27;p4"/>
          <p:cNvSpPr txBox="1">
            <a:spLocks noGrp="1"/>
          </p:cNvSpPr>
          <p:nvPr>
            <p:ph type="subTitle" idx="7"/>
          </p:nvPr>
        </p:nvSpPr>
        <p:spPr>
          <a:xfrm>
            <a:off x="8037767" y="2296951"/>
            <a:ext cx="32031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28" name="Google Shape;28;p4"/>
          <p:cNvSpPr txBox="1">
            <a:spLocks noGrp="1"/>
          </p:cNvSpPr>
          <p:nvPr>
            <p:ph type="subTitle" idx="8"/>
          </p:nvPr>
        </p:nvSpPr>
        <p:spPr>
          <a:xfrm>
            <a:off x="8037768" y="2728433"/>
            <a:ext cx="32031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29" name="Google Shape;29;p4"/>
          <p:cNvSpPr txBox="1">
            <a:spLocks noGrp="1"/>
          </p:cNvSpPr>
          <p:nvPr>
            <p:ph type="title" idx="9"/>
          </p:nvPr>
        </p:nvSpPr>
        <p:spPr>
          <a:xfrm>
            <a:off x="6431500" y="4332700"/>
            <a:ext cx="2234700" cy="1134900"/>
          </a:xfrm>
          <a:prstGeom prst="rect">
            <a:avLst/>
          </a:prstGeom>
          <a:noFill/>
          <a:ln>
            <a:noFill/>
          </a:ln>
        </p:spPr>
        <p:txBody>
          <a:bodyPr spcFirstLastPara="1" wrap="square" lIns="121900" tIns="121900" rIns="121900" bIns="121900" anchor="ctr" anchorCtr="0">
            <a:noAutofit/>
          </a:bodyPr>
          <a:lstStyle>
            <a:lvl1pPr lvl="0" algn="r">
              <a:lnSpc>
                <a:spcPct val="100000"/>
              </a:lnSpc>
              <a:spcBef>
                <a:spcPts val="0"/>
              </a:spcBef>
              <a:spcAft>
                <a:spcPts val="0"/>
              </a:spcAft>
              <a:buSzPts val="4700"/>
              <a:buNone/>
              <a:defRPr sz="10700">
                <a:solidFill>
                  <a:srgbClr val="6178F6"/>
                </a:solidFill>
                <a:latin typeface="Poppins"/>
                <a:ea typeface="Poppins"/>
                <a:cs typeface="Poppins"/>
                <a:sym typeface="Poppins"/>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a:endParaRPr/>
          </a:p>
        </p:txBody>
      </p:sp>
      <p:sp>
        <p:nvSpPr>
          <p:cNvPr id="30" name="Google Shape;30;p4"/>
          <p:cNvSpPr txBox="1">
            <a:spLocks noGrp="1"/>
          </p:cNvSpPr>
          <p:nvPr>
            <p:ph type="subTitle" idx="13"/>
          </p:nvPr>
        </p:nvSpPr>
        <p:spPr>
          <a:xfrm>
            <a:off x="8037767" y="4332712"/>
            <a:ext cx="32031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31" name="Google Shape;31;p4"/>
          <p:cNvSpPr txBox="1">
            <a:spLocks noGrp="1"/>
          </p:cNvSpPr>
          <p:nvPr>
            <p:ph type="subTitle" idx="14"/>
          </p:nvPr>
        </p:nvSpPr>
        <p:spPr>
          <a:xfrm>
            <a:off x="8037768" y="4740649"/>
            <a:ext cx="32031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32" name="Google Shape;32;p4"/>
          <p:cNvSpPr txBox="1">
            <a:spLocks noGrp="1"/>
          </p:cNvSpPr>
          <p:nvPr>
            <p:ph type="title" idx="15"/>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sp>
        <p:nvSpPr>
          <p:cNvPr id="33" name="Google Shape;33;p4"/>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8">
  <p:cSld name="TITLE_ONLY_8">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265" name="Google Shape;265;p31"/>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66" name="Google Shape;266;p31"/>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cxnSp>
        <p:nvCxnSpPr>
          <p:cNvPr id="267" name="Google Shape;267;p31"/>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963167" y="763233"/>
            <a:ext cx="5132700" cy="14601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700"/>
              <a:buNone/>
              <a:defRPr sz="10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270" name="Google Shape;270;p32"/>
          <p:cNvSpPr txBox="1">
            <a:spLocks noGrp="1"/>
          </p:cNvSpPr>
          <p:nvPr>
            <p:ph type="subTitle" idx="1"/>
          </p:nvPr>
        </p:nvSpPr>
        <p:spPr>
          <a:xfrm>
            <a:off x="2672533" y="2459563"/>
            <a:ext cx="5132700" cy="1356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271" name="Google Shape;271;p32"/>
          <p:cNvSpPr txBox="1"/>
          <p:nvPr/>
        </p:nvSpPr>
        <p:spPr>
          <a:xfrm>
            <a:off x="2672533" y="4772233"/>
            <a:ext cx="5132700" cy="8796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400"/>
              </a:spcBef>
              <a:spcAft>
                <a:spcPts val="0"/>
              </a:spcAft>
              <a:buClr>
                <a:srgbClr val="000000"/>
              </a:buClr>
              <a:buSzPts val="1600"/>
              <a:buFont typeface="Arial"/>
              <a:buNone/>
            </a:pPr>
            <a:r>
              <a:rPr lang="en-US" sz="1600" b="0" i="0" u="none" strike="noStrike" cap="none">
                <a:solidFill>
                  <a:schemeClr val="dk1"/>
                </a:solidFill>
                <a:latin typeface="Poppins"/>
                <a:ea typeface="Poppins"/>
                <a:cs typeface="Poppins"/>
                <a:sym typeface="Poppins"/>
              </a:rPr>
              <a:t>CREDITS: This presentation template was created by </a:t>
            </a:r>
            <a:r>
              <a:rPr lang="en-US" sz="1600" b="0" i="0" u="none" strike="noStrike" cap="none">
                <a:solidFill>
                  <a:schemeClr val="hlink"/>
                </a:solidFill>
                <a:uFill>
                  <a:noFill/>
                </a:uFill>
                <a:latin typeface="Poppins"/>
                <a:ea typeface="Poppins"/>
                <a:cs typeface="Poppins"/>
                <a:sym typeface="Poppins"/>
                <a:hlinkClick r:id="rId2"/>
              </a:rPr>
              <a:t>Slidesgo</a:t>
            </a:r>
            <a:r>
              <a:rPr lang="en-US" sz="1600" b="0" i="0" u="none" strike="noStrike" cap="none">
                <a:solidFill>
                  <a:schemeClr val="dk1"/>
                </a:solidFill>
                <a:latin typeface="Poppins"/>
                <a:ea typeface="Poppins"/>
                <a:cs typeface="Poppins"/>
                <a:sym typeface="Poppins"/>
              </a:rPr>
              <a:t>, including icons by </a:t>
            </a:r>
            <a:r>
              <a:rPr lang="en-US" sz="1600" b="0" i="0" u="none" strike="noStrike" cap="none">
                <a:solidFill>
                  <a:schemeClr val="hlink"/>
                </a:solidFill>
                <a:uFill>
                  <a:noFill/>
                </a:uFill>
                <a:latin typeface="Poppins"/>
                <a:ea typeface="Poppins"/>
                <a:cs typeface="Poppins"/>
                <a:sym typeface="Poppins"/>
                <a:hlinkClick r:id="rId3"/>
              </a:rPr>
              <a:t>Flaticon</a:t>
            </a:r>
            <a:r>
              <a:rPr lang="en-US" sz="1600" b="0" i="0" u="none" strike="noStrike" cap="none">
                <a:solidFill>
                  <a:schemeClr val="dk1"/>
                </a:solidFill>
                <a:latin typeface="Poppins"/>
                <a:ea typeface="Poppins"/>
                <a:cs typeface="Poppins"/>
                <a:sym typeface="Poppins"/>
              </a:rPr>
              <a:t>, and infographics &amp; images by </a:t>
            </a:r>
            <a:r>
              <a:rPr lang="en-US" sz="1600" b="0" i="0" u="none" strike="noStrike" cap="none">
                <a:solidFill>
                  <a:schemeClr val="hlink"/>
                </a:solidFill>
                <a:uFill>
                  <a:noFill/>
                </a:uFill>
                <a:latin typeface="Poppins"/>
                <a:ea typeface="Poppins"/>
                <a:cs typeface="Poppins"/>
                <a:sym typeface="Poppins"/>
                <a:hlinkClick r:id="rId4"/>
              </a:rPr>
              <a:t>Freepik</a:t>
            </a:r>
            <a:endParaRPr sz="1600" b="0" i="0" u="none" strike="noStrike" cap="none">
              <a:solidFill>
                <a:schemeClr val="dk1"/>
              </a:solidFill>
              <a:latin typeface="Poppins"/>
              <a:ea typeface="Poppins"/>
              <a:cs typeface="Poppins"/>
              <a:sym typeface="Poppins"/>
            </a:endParaRPr>
          </a:p>
        </p:txBody>
      </p:sp>
      <p:sp>
        <p:nvSpPr>
          <p:cNvPr id="272" name="Google Shape;272;p32"/>
          <p:cNvSpPr txBox="1">
            <a:spLocks noGrp="1"/>
          </p:cNvSpPr>
          <p:nvPr>
            <p:ph type="title" idx="2"/>
          </p:nvPr>
        </p:nvSpPr>
        <p:spPr>
          <a:xfrm rot="-5400000">
            <a:off x="8123850" y="2746150"/>
            <a:ext cx="7675200" cy="884100"/>
          </a:xfrm>
          <a:prstGeom prst="rect">
            <a:avLst/>
          </a:prstGeom>
          <a:noFill/>
          <a:ln>
            <a:noFill/>
          </a:ln>
        </p:spPr>
        <p:txBody>
          <a:bodyPr spcFirstLastPara="1" wrap="square" lIns="121900" tIns="121900" rIns="121900" bIns="121900" anchor="ctr" anchorCtr="0">
            <a:noAutofit/>
          </a:bodyPr>
          <a:lstStyle>
            <a:lvl1pPr lvl="0" algn="l">
              <a:lnSpc>
                <a:spcPct val="60000"/>
              </a:lnSpc>
              <a:spcBef>
                <a:spcPts val="0"/>
              </a:spcBef>
              <a:spcAft>
                <a:spcPts val="0"/>
              </a:spcAft>
              <a:buSzPts val="8300"/>
              <a:buNone/>
              <a:defRPr sz="8300"/>
            </a:lvl1pPr>
            <a:lvl2pPr lvl="1" algn="l">
              <a:lnSpc>
                <a:spcPct val="100000"/>
              </a:lnSpc>
              <a:spcBef>
                <a:spcPts val="0"/>
              </a:spcBef>
              <a:spcAft>
                <a:spcPts val="0"/>
              </a:spcAft>
              <a:buSzPts val="4700"/>
              <a:buNone/>
              <a:defRPr>
                <a:latin typeface="Poppins"/>
                <a:ea typeface="Poppins"/>
                <a:cs typeface="Poppins"/>
                <a:sym typeface="Poppins"/>
              </a:defRPr>
            </a:lvl2pPr>
            <a:lvl3pPr lvl="2" algn="l">
              <a:lnSpc>
                <a:spcPct val="100000"/>
              </a:lnSpc>
              <a:spcBef>
                <a:spcPts val="0"/>
              </a:spcBef>
              <a:spcAft>
                <a:spcPts val="0"/>
              </a:spcAft>
              <a:buSzPts val="4700"/>
              <a:buNone/>
              <a:defRPr>
                <a:latin typeface="Poppins"/>
                <a:ea typeface="Poppins"/>
                <a:cs typeface="Poppins"/>
                <a:sym typeface="Poppins"/>
              </a:defRPr>
            </a:lvl3pPr>
            <a:lvl4pPr lvl="3" algn="l">
              <a:lnSpc>
                <a:spcPct val="100000"/>
              </a:lnSpc>
              <a:spcBef>
                <a:spcPts val="0"/>
              </a:spcBef>
              <a:spcAft>
                <a:spcPts val="0"/>
              </a:spcAft>
              <a:buSzPts val="4700"/>
              <a:buNone/>
              <a:defRPr>
                <a:latin typeface="Poppins"/>
                <a:ea typeface="Poppins"/>
                <a:cs typeface="Poppins"/>
                <a:sym typeface="Poppins"/>
              </a:defRPr>
            </a:lvl4pPr>
            <a:lvl5pPr lvl="4" algn="l">
              <a:lnSpc>
                <a:spcPct val="100000"/>
              </a:lnSpc>
              <a:spcBef>
                <a:spcPts val="0"/>
              </a:spcBef>
              <a:spcAft>
                <a:spcPts val="0"/>
              </a:spcAft>
              <a:buSzPts val="4700"/>
              <a:buNone/>
              <a:defRPr>
                <a:latin typeface="Poppins"/>
                <a:ea typeface="Poppins"/>
                <a:cs typeface="Poppins"/>
                <a:sym typeface="Poppins"/>
              </a:defRPr>
            </a:lvl5pPr>
            <a:lvl6pPr lvl="5" algn="l">
              <a:lnSpc>
                <a:spcPct val="100000"/>
              </a:lnSpc>
              <a:spcBef>
                <a:spcPts val="0"/>
              </a:spcBef>
              <a:spcAft>
                <a:spcPts val="0"/>
              </a:spcAft>
              <a:buSzPts val="4700"/>
              <a:buNone/>
              <a:defRPr>
                <a:latin typeface="Poppins"/>
                <a:ea typeface="Poppins"/>
                <a:cs typeface="Poppins"/>
                <a:sym typeface="Poppins"/>
              </a:defRPr>
            </a:lvl6pPr>
            <a:lvl7pPr lvl="6" algn="l">
              <a:lnSpc>
                <a:spcPct val="100000"/>
              </a:lnSpc>
              <a:spcBef>
                <a:spcPts val="0"/>
              </a:spcBef>
              <a:spcAft>
                <a:spcPts val="0"/>
              </a:spcAft>
              <a:buSzPts val="4700"/>
              <a:buNone/>
              <a:defRPr>
                <a:latin typeface="Poppins"/>
                <a:ea typeface="Poppins"/>
                <a:cs typeface="Poppins"/>
                <a:sym typeface="Poppins"/>
              </a:defRPr>
            </a:lvl7pPr>
            <a:lvl8pPr lvl="7" algn="l">
              <a:lnSpc>
                <a:spcPct val="100000"/>
              </a:lnSpc>
              <a:spcBef>
                <a:spcPts val="0"/>
              </a:spcBef>
              <a:spcAft>
                <a:spcPts val="0"/>
              </a:spcAft>
              <a:buSzPts val="4700"/>
              <a:buNone/>
              <a:defRPr>
                <a:latin typeface="Poppins"/>
                <a:ea typeface="Poppins"/>
                <a:cs typeface="Poppins"/>
                <a:sym typeface="Poppins"/>
              </a:defRPr>
            </a:lvl8pPr>
            <a:lvl9pPr lvl="8" algn="l">
              <a:lnSpc>
                <a:spcPct val="100000"/>
              </a:lnSpc>
              <a:spcBef>
                <a:spcPts val="0"/>
              </a:spcBef>
              <a:spcAft>
                <a:spcPts val="0"/>
              </a:spcAft>
              <a:buSzPts val="4700"/>
              <a:buNone/>
              <a:defRPr>
                <a:latin typeface="Poppins"/>
                <a:ea typeface="Poppins"/>
                <a:cs typeface="Poppins"/>
                <a:sym typeface="Poppins"/>
              </a:defRPr>
            </a:lvl9pPr>
          </a:lstStyle>
          <a:p>
            <a:endParaRPr/>
          </a:p>
        </p:txBody>
      </p:sp>
      <p:sp>
        <p:nvSpPr>
          <p:cNvPr id="273" name="Google Shape;273;p32"/>
          <p:cNvSpPr/>
          <p:nvPr/>
        </p:nvSpPr>
        <p:spPr>
          <a:xfrm rot="-448645">
            <a:off x="7657442" y="4333160"/>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4" name="Google Shape;274;p32"/>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75"/>
        <p:cNvGrpSpPr/>
        <p:nvPr/>
      </p:nvGrpSpPr>
      <p:grpSpPr>
        <a:xfrm>
          <a:off x="0" y="0"/>
          <a:ext cx="0" cy="0"/>
          <a:chOff x="0" y="0"/>
          <a:chExt cx="0" cy="0"/>
        </a:xfrm>
      </p:grpSpPr>
      <p:sp>
        <p:nvSpPr>
          <p:cNvPr id="276" name="Google Shape;276;p33"/>
          <p:cNvSpPr txBox="1">
            <a:spLocks noGrp="1"/>
          </p:cNvSpPr>
          <p:nvPr>
            <p:ph type="title"/>
          </p:nvPr>
        </p:nvSpPr>
        <p:spPr>
          <a:xfrm>
            <a:off x="2309633"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sz="4700"/>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277" name="Google Shape;277;p33"/>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78" name="Google Shape;278;p33"/>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cxnSp>
        <p:nvCxnSpPr>
          <p:cNvPr id="279" name="Google Shape;279;p33"/>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280" name="Google Shape;280;p33"/>
          <p:cNvSpPr/>
          <p:nvPr/>
        </p:nvSpPr>
        <p:spPr>
          <a:xfrm rot="-448645">
            <a:off x="8347642" y="328494"/>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10_1_1">
    <p:spTree>
      <p:nvGrpSpPr>
        <p:cNvPr id="1" name="Shape 281"/>
        <p:cNvGrpSpPr/>
        <p:nvPr/>
      </p:nvGrpSpPr>
      <p:grpSpPr>
        <a:xfrm>
          <a:off x="0" y="0"/>
          <a:ext cx="0" cy="0"/>
          <a:chOff x="0" y="0"/>
          <a:chExt cx="0" cy="0"/>
        </a:xfrm>
      </p:grpSpPr>
      <p:sp>
        <p:nvSpPr>
          <p:cNvPr id="282" name="Google Shape;282;p34"/>
          <p:cNvSpPr txBox="1">
            <a:spLocks noGrp="1"/>
          </p:cNvSpPr>
          <p:nvPr>
            <p:ph type="body" idx="1"/>
          </p:nvPr>
        </p:nvSpPr>
        <p:spPr>
          <a:xfrm>
            <a:off x="960033" y="1876000"/>
            <a:ext cx="6696300" cy="4268700"/>
          </a:xfrm>
          <a:prstGeom prst="rect">
            <a:avLst/>
          </a:prstGeom>
          <a:noFill/>
          <a:ln>
            <a:noFill/>
          </a:ln>
        </p:spPr>
        <p:txBody>
          <a:bodyPr spcFirstLastPara="1" wrap="square" lIns="121900" tIns="121900" rIns="121900" bIns="121900" anchor="t" anchorCtr="0">
            <a:noAutofit/>
          </a:bodyPr>
          <a:lstStyle>
            <a:lvl1pPr marL="457200" lvl="0" indent="-349250" algn="l">
              <a:lnSpc>
                <a:spcPct val="100000"/>
              </a:lnSpc>
              <a:spcBef>
                <a:spcPts val="0"/>
              </a:spcBef>
              <a:spcAft>
                <a:spcPts val="0"/>
              </a:spcAft>
              <a:buClr>
                <a:schemeClr val="accent1"/>
              </a:buClr>
              <a:buSzPts val="1900"/>
              <a:buChar char="●"/>
              <a:defRPr sz="1900"/>
            </a:lvl1pPr>
            <a:lvl2pPr marL="914400" lvl="1" indent="-349250" algn="l">
              <a:lnSpc>
                <a:spcPct val="100000"/>
              </a:lnSpc>
              <a:spcBef>
                <a:spcPts val="0"/>
              </a:spcBef>
              <a:spcAft>
                <a:spcPts val="0"/>
              </a:spcAft>
              <a:buSzPts val="1900"/>
              <a:buChar char="○"/>
              <a:defRPr/>
            </a:lvl2pPr>
            <a:lvl3pPr marL="1371600" lvl="2" indent="-349250" algn="l">
              <a:lnSpc>
                <a:spcPct val="100000"/>
              </a:lnSpc>
              <a:spcBef>
                <a:spcPts val="0"/>
              </a:spcBef>
              <a:spcAft>
                <a:spcPts val="0"/>
              </a:spcAft>
              <a:buSzPts val="1900"/>
              <a:buChar char="■"/>
              <a:defRPr/>
            </a:lvl3pPr>
            <a:lvl4pPr marL="1828800" lvl="3" indent="-349250" algn="l">
              <a:lnSpc>
                <a:spcPct val="100000"/>
              </a:lnSpc>
              <a:spcBef>
                <a:spcPts val="0"/>
              </a:spcBef>
              <a:spcAft>
                <a:spcPts val="0"/>
              </a:spcAft>
              <a:buSzPts val="1900"/>
              <a:buChar char="●"/>
              <a:defRPr/>
            </a:lvl4pPr>
            <a:lvl5pPr marL="2286000" lvl="4" indent="-349250" algn="l">
              <a:lnSpc>
                <a:spcPct val="100000"/>
              </a:lnSpc>
              <a:spcBef>
                <a:spcPts val="0"/>
              </a:spcBef>
              <a:spcAft>
                <a:spcPts val="0"/>
              </a:spcAft>
              <a:buSzPts val="1900"/>
              <a:buChar char="○"/>
              <a:defRPr/>
            </a:lvl5pPr>
            <a:lvl6pPr marL="2743200" lvl="5" indent="-349250" algn="l">
              <a:lnSpc>
                <a:spcPct val="100000"/>
              </a:lnSpc>
              <a:spcBef>
                <a:spcPts val="0"/>
              </a:spcBef>
              <a:spcAft>
                <a:spcPts val="0"/>
              </a:spcAft>
              <a:buSzPts val="1900"/>
              <a:buChar char="■"/>
              <a:defRPr/>
            </a:lvl6pPr>
            <a:lvl7pPr marL="3200400" lvl="6" indent="-349250" algn="l">
              <a:lnSpc>
                <a:spcPct val="100000"/>
              </a:lnSpc>
              <a:spcBef>
                <a:spcPts val="0"/>
              </a:spcBef>
              <a:spcAft>
                <a:spcPts val="0"/>
              </a:spcAft>
              <a:buSzPts val="1900"/>
              <a:buChar char="●"/>
              <a:defRPr/>
            </a:lvl7pPr>
            <a:lvl8pPr marL="3657600" lvl="7" indent="-349250" algn="l">
              <a:lnSpc>
                <a:spcPct val="100000"/>
              </a:lnSpc>
              <a:spcBef>
                <a:spcPts val="0"/>
              </a:spcBef>
              <a:spcAft>
                <a:spcPts val="0"/>
              </a:spcAft>
              <a:buSzPts val="1900"/>
              <a:buChar char="○"/>
              <a:defRPr/>
            </a:lvl8pPr>
            <a:lvl9pPr marL="4114800" lvl="8" indent="-349250" algn="l">
              <a:lnSpc>
                <a:spcPct val="100000"/>
              </a:lnSpc>
              <a:spcBef>
                <a:spcPts val="0"/>
              </a:spcBef>
              <a:spcAft>
                <a:spcPts val="0"/>
              </a:spcAft>
              <a:buSzPts val="1900"/>
              <a:buChar char="■"/>
              <a:defRPr/>
            </a:lvl9pPr>
          </a:lstStyle>
          <a:p>
            <a:endParaRPr/>
          </a:p>
        </p:txBody>
      </p:sp>
      <p:sp>
        <p:nvSpPr>
          <p:cNvPr id="283" name="Google Shape;283;p34"/>
          <p:cNvSpPr/>
          <p:nvPr/>
        </p:nvSpPr>
        <p:spPr>
          <a:xfrm>
            <a:off x="11027017" y="860084"/>
            <a:ext cx="403623" cy="402523"/>
          </a:xfrm>
          <a:custGeom>
            <a:avLst/>
            <a:gdLst/>
            <a:ahLst/>
            <a:cxnLst/>
            <a:rect l="l" t="t" r="r" b="b"/>
            <a:pathLst>
              <a:path w="12109" h="12076" extrusionOk="0">
                <a:moveTo>
                  <a:pt x="6071" y="1"/>
                </a:moveTo>
                <a:lnTo>
                  <a:pt x="5504" y="2336"/>
                </a:lnTo>
                <a:cubicBezTo>
                  <a:pt x="5137" y="3903"/>
                  <a:pt x="3903" y="5138"/>
                  <a:pt x="2335" y="5505"/>
                </a:cubicBezTo>
                <a:lnTo>
                  <a:pt x="0" y="6038"/>
                </a:lnTo>
                <a:lnTo>
                  <a:pt x="2335" y="6605"/>
                </a:lnTo>
                <a:cubicBezTo>
                  <a:pt x="3903" y="6972"/>
                  <a:pt x="5137" y="8207"/>
                  <a:pt x="5504" y="9774"/>
                </a:cubicBezTo>
                <a:lnTo>
                  <a:pt x="6038" y="12076"/>
                </a:lnTo>
                <a:lnTo>
                  <a:pt x="6605" y="9774"/>
                </a:lnTo>
                <a:cubicBezTo>
                  <a:pt x="6972" y="8207"/>
                  <a:pt x="8206" y="6972"/>
                  <a:pt x="9774" y="6605"/>
                </a:cubicBezTo>
                <a:lnTo>
                  <a:pt x="12109" y="6038"/>
                </a:lnTo>
                <a:lnTo>
                  <a:pt x="9774" y="5505"/>
                </a:lnTo>
                <a:cubicBezTo>
                  <a:pt x="8206" y="5104"/>
                  <a:pt x="6972" y="3903"/>
                  <a:pt x="6605" y="2336"/>
                </a:cubicBezTo>
                <a:lnTo>
                  <a:pt x="6071" y="1"/>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4" name="Google Shape;284;p34"/>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sp>
        <p:nvSpPr>
          <p:cNvPr id="285" name="Google Shape;285;p34"/>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86" name="Google Shape;286;p34"/>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287"/>
        <p:cNvGrpSpPr/>
        <p:nvPr/>
      </p:nvGrpSpPr>
      <p:grpSpPr>
        <a:xfrm>
          <a:off x="0" y="0"/>
          <a:ext cx="0" cy="0"/>
          <a:chOff x="0" y="0"/>
          <a:chExt cx="0" cy="0"/>
        </a:xfrm>
      </p:grpSpPr>
      <p:sp>
        <p:nvSpPr>
          <p:cNvPr id="288" name="Google Shape;288;p35"/>
          <p:cNvSpPr txBox="1">
            <a:spLocks noGrp="1"/>
          </p:cNvSpPr>
          <p:nvPr>
            <p:ph type="body" idx="1"/>
          </p:nvPr>
        </p:nvSpPr>
        <p:spPr>
          <a:xfrm>
            <a:off x="6331167" y="1862933"/>
            <a:ext cx="4900800" cy="4281600"/>
          </a:xfrm>
          <a:prstGeom prst="rect">
            <a:avLst/>
          </a:prstGeom>
          <a:noFill/>
          <a:ln>
            <a:noFill/>
          </a:ln>
        </p:spPr>
        <p:txBody>
          <a:bodyPr spcFirstLastPara="1" wrap="square" lIns="121900" tIns="121900" rIns="121900" bIns="121900" anchor="t" anchorCtr="0">
            <a:noAutofit/>
          </a:bodyPr>
          <a:lstStyle>
            <a:lvl1pPr marL="457200" lvl="0" indent="-349250" algn="l">
              <a:lnSpc>
                <a:spcPct val="100000"/>
              </a:lnSpc>
              <a:spcBef>
                <a:spcPts val="0"/>
              </a:spcBef>
              <a:spcAft>
                <a:spcPts val="0"/>
              </a:spcAft>
              <a:buClr>
                <a:schemeClr val="accent1"/>
              </a:buClr>
              <a:buSzPts val="1900"/>
              <a:buChar char="●"/>
              <a:defRPr sz="1900"/>
            </a:lvl1pPr>
            <a:lvl2pPr marL="914400" lvl="1" indent="-361950" algn="l">
              <a:lnSpc>
                <a:spcPct val="100000"/>
              </a:lnSpc>
              <a:spcBef>
                <a:spcPts val="0"/>
              </a:spcBef>
              <a:spcAft>
                <a:spcPts val="0"/>
              </a:spcAft>
              <a:buSzPts val="2100"/>
              <a:buChar char="○"/>
              <a:defRPr sz="2100"/>
            </a:lvl2pPr>
            <a:lvl3pPr marL="1371600" lvl="2" indent="-361950" algn="l">
              <a:lnSpc>
                <a:spcPct val="100000"/>
              </a:lnSpc>
              <a:spcBef>
                <a:spcPts val="0"/>
              </a:spcBef>
              <a:spcAft>
                <a:spcPts val="0"/>
              </a:spcAft>
              <a:buSzPts val="2100"/>
              <a:buChar char="■"/>
              <a:defRPr sz="2100"/>
            </a:lvl3pPr>
            <a:lvl4pPr marL="1828800" lvl="3" indent="-361950" algn="l">
              <a:lnSpc>
                <a:spcPct val="100000"/>
              </a:lnSpc>
              <a:spcBef>
                <a:spcPts val="0"/>
              </a:spcBef>
              <a:spcAft>
                <a:spcPts val="0"/>
              </a:spcAft>
              <a:buSzPts val="2100"/>
              <a:buChar char="●"/>
              <a:defRPr sz="2100"/>
            </a:lvl4pPr>
            <a:lvl5pPr marL="2286000" lvl="4" indent="-361950" algn="l">
              <a:lnSpc>
                <a:spcPct val="100000"/>
              </a:lnSpc>
              <a:spcBef>
                <a:spcPts val="0"/>
              </a:spcBef>
              <a:spcAft>
                <a:spcPts val="0"/>
              </a:spcAft>
              <a:buSzPts val="2100"/>
              <a:buChar char="○"/>
              <a:defRPr sz="2100"/>
            </a:lvl5pPr>
            <a:lvl6pPr marL="2743200" lvl="5" indent="-361950" algn="l">
              <a:lnSpc>
                <a:spcPct val="100000"/>
              </a:lnSpc>
              <a:spcBef>
                <a:spcPts val="0"/>
              </a:spcBef>
              <a:spcAft>
                <a:spcPts val="0"/>
              </a:spcAft>
              <a:buSzPts val="2100"/>
              <a:buChar char="■"/>
              <a:defRPr sz="2100"/>
            </a:lvl6pPr>
            <a:lvl7pPr marL="3200400" lvl="6" indent="-361950" algn="l">
              <a:lnSpc>
                <a:spcPct val="100000"/>
              </a:lnSpc>
              <a:spcBef>
                <a:spcPts val="0"/>
              </a:spcBef>
              <a:spcAft>
                <a:spcPts val="0"/>
              </a:spcAft>
              <a:buSzPts val="2100"/>
              <a:buChar char="●"/>
              <a:defRPr sz="2100"/>
            </a:lvl7pPr>
            <a:lvl8pPr marL="3657600" lvl="7" indent="-361950" algn="l">
              <a:lnSpc>
                <a:spcPct val="100000"/>
              </a:lnSpc>
              <a:spcBef>
                <a:spcPts val="0"/>
              </a:spcBef>
              <a:spcAft>
                <a:spcPts val="0"/>
              </a:spcAft>
              <a:buSzPts val="2100"/>
              <a:buChar char="○"/>
              <a:defRPr sz="2100"/>
            </a:lvl8pPr>
            <a:lvl9pPr marL="4114800" lvl="8" indent="-361950" algn="l">
              <a:lnSpc>
                <a:spcPct val="100000"/>
              </a:lnSpc>
              <a:spcBef>
                <a:spcPts val="0"/>
              </a:spcBef>
              <a:spcAft>
                <a:spcPts val="0"/>
              </a:spcAft>
              <a:buSzPts val="2100"/>
              <a:buChar char="■"/>
              <a:defRPr sz="2100"/>
            </a:lvl9pPr>
          </a:lstStyle>
          <a:p>
            <a:endParaRPr/>
          </a:p>
        </p:txBody>
      </p:sp>
      <p:sp>
        <p:nvSpPr>
          <p:cNvPr id="289" name="Google Shape;289;p35"/>
          <p:cNvSpPr txBox="1">
            <a:spLocks noGrp="1"/>
          </p:cNvSpPr>
          <p:nvPr>
            <p:ph type="body" idx="2"/>
          </p:nvPr>
        </p:nvSpPr>
        <p:spPr>
          <a:xfrm>
            <a:off x="960033" y="1862935"/>
            <a:ext cx="4900800" cy="4281600"/>
          </a:xfrm>
          <a:prstGeom prst="rect">
            <a:avLst/>
          </a:prstGeom>
          <a:noFill/>
          <a:ln>
            <a:noFill/>
          </a:ln>
        </p:spPr>
        <p:txBody>
          <a:bodyPr spcFirstLastPara="1" wrap="square" lIns="121900" tIns="121900" rIns="121900" bIns="121900" anchor="t" anchorCtr="0">
            <a:noAutofit/>
          </a:bodyPr>
          <a:lstStyle>
            <a:lvl1pPr marL="457200" lvl="0" indent="-355600" algn="l">
              <a:lnSpc>
                <a:spcPct val="100000"/>
              </a:lnSpc>
              <a:spcBef>
                <a:spcPts val="0"/>
              </a:spcBef>
              <a:spcAft>
                <a:spcPts val="0"/>
              </a:spcAft>
              <a:buClr>
                <a:schemeClr val="accent1"/>
              </a:buClr>
              <a:buSzPts val="2000"/>
              <a:buChar char="●"/>
              <a:defRPr sz="1900"/>
            </a:lvl1pPr>
            <a:lvl2pPr marL="914400" lvl="1" indent="-361950" algn="l">
              <a:lnSpc>
                <a:spcPct val="100000"/>
              </a:lnSpc>
              <a:spcBef>
                <a:spcPts val="0"/>
              </a:spcBef>
              <a:spcAft>
                <a:spcPts val="0"/>
              </a:spcAft>
              <a:buSzPts val="2100"/>
              <a:buChar char="○"/>
              <a:defRPr sz="2100"/>
            </a:lvl2pPr>
            <a:lvl3pPr marL="1371600" lvl="2" indent="-361950" algn="l">
              <a:lnSpc>
                <a:spcPct val="100000"/>
              </a:lnSpc>
              <a:spcBef>
                <a:spcPts val="0"/>
              </a:spcBef>
              <a:spcAft>
                <a:spcPts val="0"/>
              </a:spcAft>
              <a:buSzPts val="2100"/>
              <a:buChar char="■"/>
              <a:defRPr sz="2100"/>
            </a:lvl3pPr>
            <a:lvl4pPr marL="1828800" lvl="3" indent="-361950" algn="l">
              <a:lnSpc>
                <a:spcPct val="100000"/>
              </a:lnSpc>
              <a:spcBef>
                <a:spcPts val="0"/>
              </a:spcBef>
              <a:spcAft>
                <a:spcPts val="0"/>
              </a:spcAft>
              <a:buSzPts val="2100"/>
              <a:buChar char="●"/>
              <a:defRPr sz="2100"/>
            </a:lvl4pPr>
            <a:lvl5pPr marL="2286000" lvl="4" indent="-361950" algn="l">
              <a:lnSpc>
                <a:spcPct val="100000"/>
              </a:lnSpc>
              <a:spcBef>
                <a:spcPts val="0"/>
              </a:spcBef>
              <a:spcAft>
                <a:spcPts val="0"/>
              </a:spcAft>
              <a:buSzPts val="2100"/>
              <a:buChar char="○"/>
              <a:defRPr sz="2100"/>
            </a:lvl5pPr>
            <a:lvl6pPr marL="2743200" lvl="5" indent="-361950" algn="l">
              <a:lnSpc>
                <a:spcPct val="100000"/>
              </a:lnSpc>
              <a:spcBef>
                <a:spcPts val="0"/>
              </a:spcBef>
              <a:spcAft>
                <a:spcPts val="0"/>
              </a:spcAft>
              <a:buSzPts val="2100"/>
              <a:buChar char="■"/>
              <a:defRPr sz="2100"/>
            </a:lvl6pPr>
            <a:lvl7pPr marL="3200400" lvl="6" indent="-361950" algn="l">
              <a:lnSpc>
                <a:spcPct val="100000"/>
              </a:lnSpc>
              <a:spcBef>
                <a:spcPts val="0"/>
              </a:spcBef>
              <a:spcAft>
                <a:spcPts val="0"/>
              </a:spcAft>
              <a:buSzPts val="2100"/>
              <a:buChar char="●"/>
              <a:defRPr sz="2100"/>
            </a:lvl7pPr>
            <a:lvl8pPr marL="3657600" lvl="7" indent="-361950" algn="l">
              <a:lnSpc>
                <a:spcPct val="100000"/>
              </a:lnSpc>
              <a:spcBef>
                <a:spcPts val="0"/>
              </a:spcBef>
              <a:spcAft>
                <a:spcPts val="0"/>
              </a:spcAft>
              <a:buSzPts val="2100"/>
              <a:buChar char="○"/>
              <a:defRPr sz="2100"/>
            </a:lvl8pPr>
            <a:lvl9pPr marL="4114800" lvl="8" indent="-361950" algn="l">
              <a:lnSpc>
                <a:spcPct val="100000"/>
              </a:lnSpc>
              <a:spcBef>
                <a:spcPts val="0"/>
              </a:spcBef>
              <a:spcAft>
                <a:spcPts val="0"/>
              </a:spcAft>
              <a:buSzPts val="2100"/>
              <a:buChar char="■"/>
              <a:defRPr sz="2100"/>
            </a:lvl9pPr>
          </a:lstStyle>
          <a:p>
            <a:endParaRPr/>
          </a:p>
        </p:txBody>
      </p:sp>
      <p:sp>
        <p:nvSpPr>
          <p:cNvPr id="290" name="Google Shape;290;p35"/>
          <p:cNvSpPr/>
          <p:nvPr/>
        </p:nvSpPr>
        <p:spPr>
          <a:xfrm>
            <a:off x="9697800" y="897399"/>
            <a:ext cx="366206" cy="365208"/>
          </a:xfrm>
          <a:custGeom>
            <a:avLst/>
            <a:gdLst/>
            <a:ahLst/>
            <a:cxnLst/>
            <a:rect l="l" t="t" r="r" b="b"/>
            <a:pathLst>
              <a:path w="12109" h="12076" extrusionOk="0">
                <a:moveTo>
                  <a:pt x="6071" y="1"/>
                </a:moveTo>
                <a:lnTo>
                  <a:pt x="5504" y="2336"/>
                </a:lnTo>
                <a:cubicBezTo>
                  <a:pt x="5137" y="3903"/>
                  <a:pt x="3903" y="5138"/>
                  <a:pt x="2335" y="5505"/>
                </a:cubicBezTo>
                <a:lnTo>
                  <a:pt x="0" y="6038"/>
                </a:lnTo>
                <a:lnTo>
                  <a:pt x="2335" y="6605"/>
                </a:lnTo>
                <a:cubicBezTo>
                  <a:pt x="3903" y="6972"/>
                  <a:pt x="5137" y="8207"/>
                  <a:pt x="5504" y="9774"/>
                </a:cubicBezTo>
                <a:lnTo>
                  <a:pt x="6038" y="12076"/>
                </a:lnTo>
                <a:lnTo>
                  <a:pt x="6605" y="9774"/>
                </a:lnTo>
                <a:cubicBezTo>
                  <a:pt x="6972" y="8207"/>
                  <a:pt x="8206" y="6972"/>
                  <a:pt x="9774" y="6605"/>
                </a:cubicBezTo>
                <a:lnTo>
                  <a:pt x="12109" y="6038"/>
                </a:lnTo>
                <a:lnTo>
                  <a:pt x="9774" y="5505"/>
                </a:lnTo>
                <a:cubicBezTo>
                  <a:pt x="8206" y="5104"/>
                  <a:pt x="6972" y="3903"/>
                  <a:pt x="6605" y="2336"/>
                </a:cubicBezTo>
                <a:lnTo>
                  <a:pt x="6071" y="1"/>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5"/>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sp>
        <p:nvSpPr>
          <p:cNvPr id="292" name="Google Shape;292;p35"/>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93" name="Google Shape;293;p35"/>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95"/>
        <p:cNvGrpSpPr/>
        <p:nvPr/>
      </p:nvGrpSpPr>
      <p:grpSpPr>
        <a:xfrm>
          <a:off x="0" y="0"/>
          <a:ext cx="0" cy="0"/>
          <a:chOff x="0" y="0"/>
          <a:chExt cx="0" cy="0"/>
        </a:xfrm>
      </p:grpSpPr>
      <p:sp>
        <p:nvSpPr>
          <p:cNvPr id="296" name="Google Shape;296;p37"/>
          <p:cNvSpPr/>
          <p:nvPr/>
        </p:nvSpPr>
        <p:spPr>
          <a:xfrm>
            <a:off x="796337" y="749837"/>
            <a:ext cx="333660" cy="333660"/>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7"/>
          <p:cNvSpPr/>
          <p:nvPr/>
        </p:nvSpPr>
        <p:spPr>
          <a:xfrm>
            <a:off x="11062004" y="5774504"/>
            <a:ext cx="333660" cy="333660"/>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8" name="Google Shape;298;p37"/>
          <p:cNvSpPr/>
          <p:nvPr/>
        </p:nvSpPr>
        <p:spPr>
          <a:xfrm rot="-448645">
            <a:off x="659008" y="-205606"/>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99"/>
        <p:cNvGrpSpPr/>
        <p:nvPr/>
      </p:nvGrpSpPr>
      <p:grpSpPr>
        <a:xfrm>
          <a:off x="0" y="0"/>
          <a:ext cx="0" cy="0"/>
          <a:chOff x="0" y="0"/>
          <a:chExt cx="0" cy="0"/>
        </a:xfrm>
      </p:grpSpPr>
      <p:sp>
        <p:nvSpPr>
          <p:cNvPr id="300" name="Google Shape;300;p38"/>
          <p:cNvSpPr/>
          <p:nvPr/>
        </p:nvSpPr>
        <p:spPr>
          <a:xfrm>
            <a:off x="796337" y="749837"/>
            <a:ext cx="333660" cy="333660"/>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1" name="Google Shape;301;p38"/>
          <p:cNvSpPr/>
          <p:nvPr/>
        </p:nvSpPr>
        <p:spPr>
          <a:xfrm>
            <a:off x="11062004" y="5774504"/>
            <a:ext cx="333660" cy="333660"/>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2" name="Google Shape;302;p38"/>
          <p:cNvSpPr/>
          <p:nvPr/>
        </p:nvSpPr>
        <p:spPr>
          <a:xfrm rot="-448645">
            <a:off x="556842" y="3967927"/>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3" name="Google Shape;303;p38"/>
          <p:cNvSpPr txBox="1">
            <a:spLocks noGrp="1"/>
          </p:cNvSpPr>
          <p:nvPr>
            <p:ph type="title"/>
          </p:nvPr>
        </p:nvSpPr>
        <p:spPr>
          <a:xfrm rot="-5400000">
            <a:off x="8123850" y="2746150"/>
            <a:ext cx="7675200" cy="884100"/>
          </a:xfrm>
          <a:prstGeom prst="rect">
            <a:avLst/>
          </a:prstGeom>
          <a:noFill/>
          <a:ln>
            <a:noFill/>
          </a:ln>
        </p:spPr>
        <p:txBody>
          <a:bodyPr spcFirstLastPara="1" wrap="square" lIns="121900" tIns="121900" rIns="121900" bIns="121900" anchor="ctr" anchorCtr="0">
            <a:noAutofit/>
          </a:bodyPr>
          <a:lstStyle>
            <a:lvl1pPr lvl="0" algn="l">
              <a:lnSpc>
                <a:spcPct val="60000"/>
              </a:lnSpc>
              <a:spcBef>
                <a:spcPts val="0"/>
              </a:spcBef>
              <a:spcAft>
                <a:spcPts val="0"/>
              </a:spcAft>
              <a:buSzPts val="8300"/>
              <a:buNone/>
              <a:defRPr sz="8300"/>
            </a:lvl1pPr>
            <a:lvl2pPr lvl="1" algn="l">
              <a:lnSpc>
                <a:spcPct val="100000"/>
              </a:lnSpc>
              <a:spcBef>
                <a:spcPts val="0"/>
              </a:spcBef>
              <a:spcAft>
                <a:spcPts val="0"/>
              </a:spcAft>
              <a:buSzPts val="4700"/>
              <a:buNone/>
              <a:defRPr>
                <a:latin typeface="Poppins"/>
                <a:ea typeface="Poppins"/>
                <a:cs typeface="Poppins"/>
                <a:sym typeface="Poppins"/>
              </a:defRPr>
            </a:lvl2pPr>
            <a:lvl3pPr lvl="2" algn="l">
              <a:lnSpc>
                <a:spcPct val="100000"/>
              </a:lnSpc>
              <a:spcBef>
                <a:spcPts val="0"/>
              </a:spcBef>
              <a:spcAft>
                <a:spcPts val="0"/>
              </a:spcAft>
              <a:buSzPts val="4700"/>
              <a:buNone/>
              <a:defRPr>
                <a:latin typeface="Poppins"/>
                <a:ea typeface="Poppins"/>
                <a:cs typeface="Poppins"/>
                <a:sym typeface="Poppins"/>
              </a:defRPr>
            </a:lvl3pPr>
            <a:lvl4pPr lvl="3" algn="l">
              <a:lnSpc>
                <a:spcPct val="100000"/>
              </a:lnSpc>
              <a:spcBef>
                <a:spcPts val="0"/>
              </a:spcBef>
              <a:spcAft>
                <a:spcPts val="0"/>
              </a:spcAft>
              <a:buSzPts val="4700"/>
              <a:buNone/>
              <a:defRPr>
                <a:latin typeface="Poppins"/>
                <a:ea typeface="Poppins"/>
                <a:cs typeface="Poppins"/>
                <a:sym typeface="Poppins"/>
              </a:defRPr>
            </a:lvl4pPr>
            <a:lvl5pPr lvl="4" algn="l">
              <a:lnSpc>
                <a:spcPct val="100000"/>
              </a:lnSpc>
              <a:spcBef>
                <a:spcPts val="0"/>
              </a:spcBef>
              <a:spcAft>
                <a:spcPts val="0"/>
              </a:spcAft>
              <a:buSzPts val="4700"/>
              <a:buNone/>
              <a:defRPr>
                <a:latin typeface="Poppins"/>
                <a:ea typeface="Poppins"/>
                <a:cs typeface="Poppins"/>
                <a:sym typeface="Poppins"/>
              </a:defRPr>
            </a:lvl5pPr>
            <a:lvl6pPr lvl="5" algn="l">
              <a:lnSpc>
                <a:spcPct val="100000"/>
              </a:lnSpc>
              <a:spcBef>
                <a:spcPts val="0"/>
              </a:spcBef>
              <a:spcAft>
                <a:spcPts val="0"/>
              </a:spcAft>
              <a:buSzPts val="4700"/>
              <a:buNone/>
              <a:defRPr>
                <a:latin typeface="Poppins"/>
                <a:ea typeface="Poppins"/>
                <a:cs typeface="Poppins"/>
                <a:sym typeface="Poppins"/>
              </a:defRPr>
            </a:lvl6pPr>
            <a:lvl7pPr lvl="6" algn="l">
              <a:lnSpc>
                <a:spcPct val="100000"/>
              </a:lnSpc>
              <a:spcBef>
                <a:spcPts val="0"/>
              </a:spcBef>
              <a:spcAft>
                <a:spcPts val="0"/>
              </a:spcAft>
              <a:buSzPts val="4700"/>
              <a:buNone/>
              <a:defRPr>
                <a:latin typeface="Poppins"/>
                <a:ea typeface="Poppins"/>
                <a:cs typeface="Poppins"/>
                <a:sym typeface="Poppins"/>
              </a:defRPr>
            </a:lvl7pPr>
            <a:lvl8pPr lvl="7" algn="l">
              <a:lnSpc>
                <a:spcPct val="100000"/>
              </a:lnSpc>
              <a:spcBef>
                <a:spcPts val="0"/>
              </a:spcBef>
              <a:spcAft>
                <a:spcPts val="0"/>
              </a:spcAft>
              <a:buSzPts val="4700"/>
              <a:buNone/>
              <a:defRPr>
                <a:latin typeface="Poppins"/>
                <a:ea typeface="Poppins"/>
                <a:cs typeface="Poppins"/>
                <a:sym typeface="Poppins"/>
              </a:defRPr>
            </a:lvl8pPr>
            <a:lvl9pPr lvl="8" algn="l">
              <a:lnSpc>
                <a:spcPct val="100000"/>
              </a:lnSpc>
              <a:spcBef>
                <a:spcPts val="0"/>
              </a:spcBef>
              <a:spcAft>
                <a:spcPts val="0"/>
              </a:spcAft>
              <a:buSzPts val="4700"/>
              <a:buNone/>
              <a:defRPr>
                <a:latin typeface="Poppins"/>
                <a:ea typeface="Poppins"/>
                <a:cs typeface="Poppins"/>
                <a:sym typeface="Poppi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04"/>
        <p:cNvGrpSpPr/>
        <p:nvPr/>
      </p:nvGrpSpPr>
      <p:grpSpPr>
        <a:xfrm>
          <a:off x="0" y="0"/>
          <a:ext cx="0" cy="0"/>
          <a:chOff x="0" y="0"/>
          <a:chExt cx="0" cy="0"/>
        </a:xfrm>
      </p:grpSpPr>
      <p:sp>
        <p:nvSpPr>
          <p:cNvPr id="305" name="Google Shape;305;p39"/>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6" name="Google Shape;306;p39"/>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Autofit/>
          </a:bodyPr>
          <a:lstStyle>
            <a:lvl1pPr lvl="0" rtl="0">
              <a:spcBef>
                <a:spcPts val="0"/>
              </a:spcBef>
              <a:spcAft>
                <a:spcPts val="0"/>
              </a:spcAft>
              <a:buSzPts val="4700"/>
              <a:buNone/>
              <a:defRPr/>
            </a:lvl1pPr>
            <a:lvl2pPr lvl="1" rtl="0">
              <a:spcBef>
                <a:spcPts val="0"/>
              </a:spcBef>
              <a:spcAft>
                <a:spcPts val="0"/>
              </a:spcAft>
              <a:buSzPts val="4700"/>
              <a:buNone/>
              <a:defRPr/>
            </a:lvl2pPr>
            <a:lvl3pPr lvl="2" rtl="0">
              <a:spcBef>
                <a:spcPts val="0"/>
              </a:spcBef>
              <a:spcAft>
                <a:spcPts val="0"/>
              </a:spcAft>
              <a:buSzPts val="4700"/>
              <a:buNone/>
              <a:defRPr/>
            </a:lvl3pPr>
            <a:lvl4pPr lvl="3" rtl="0">
              <a:spcBef>
                <a:spcPts val="0"/>
              </a:spcBef>
              <a:spcAft>
                <a:spcPts val="0"/>
              </a:spcAft>
              <a:buSzPts val="4700"/>
              <a:buNone/>
              <a:defRPr/>
            </a:lvl4pPr>
            <a:lvl5pPr lvl="4" rtl="0">
              <a:spcBef>
                <a:spcPts val="0"/>
              </a:spcBef>
              <a:spcAft>
                <a:spcPts val="0"/>
              </a:spcAft>
              <a:buSzPts val="4700"/>
              <a:buNone/>
              <a:defRPr/>
            </a:lvl5pPr>
            <a:lvl6pPr lvl="5" rtl="0">
              <a:spcBef>
                <a:spcPts val="0"/>
              </a:spcBef>
              <a:spcAft>
                <a:spcPts val="0"/>
              </a:spcAft>
              <a:buSzPts val="4700"/>
              <a:buNone/>
              <a:defRPr/>
            </a:lvl6pPr>
            <a:lvl7pPr lvl="6" rtl="0">
              <a:spcBef>
                <a:spcPts val="0"/>
              </a:spcBef>
              <a:spcAft>
                <a:spcPts val="0"/>
              </a:spcAft>
              <a:buSzPts val="4700"/>
              <a:buNone/>
              <a:defRPr/>
            </a:lvl7pPr>
            <a:lvl8pPr lvl="7" rtl="0">
              <a:spcBef>
                <a:spcPts val="0"/>
              </a:spcBef>
              <a:spcAft>
                <a:spcPts val="0"/>
              </a:spcAft>
              <a:buSzPts val="4700"/>
              <a:buNone/>
              <a:defRPr/>
            </a:lvl8pPr>
            <a:lvl9pPr lvl="8" rtl="0">
              <a:spcBef>
                <a:spcPts val="0"/>
              </a:spcBef>
              <a:spcAft>
                <a:spcPts val="0"/>
              </a:spcAft>
              <a:buSzPts val="4700"/>
              <a:buNone/>
              <a:defRPr/>
            </a:lvl9pPr>
          </a:lstStyle>
          <a:p>
            <a:endParaRPr/>
          </a:p>
        </p:txBody>
      </p:sp>
      <p:sp>
        <p:nvSpPr>
          <p:cNvPr id="307" name="Google Shape;307;p39"/>
          <p:cNvSpPr txBox="1">
            <a:spLocks noGrp="1"/>
          </p:cNvSpPr>
          <p:nvPr>
            <p:ph type="body" idx="1"/>
          </p:nvPr>
        </p:nvSpPr>
        <p:spPr>
          <a:xfrm>
            <a:off x="415600" y="1562133"/>
            <a:ext cx="11360700" cy="45297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308" name="Google Shape;308;p39"/>
          <p:cNvSpPr txBox="1">
            <a:spLocks noGrp="1"/>
          </p:cNvSpPr>
          <p:nvPr>
            <p:ph type="sldNum" idx="12"/>
          </p:nvPr>
        </p:nvSpPr>
        <p:spPr>
          <a:xfrm>
            <a:off x="11296610" y="6217622"/>
            <a:ext cx="731700" cy="5247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09"/>
        <p:cNvGrpSpPr/>
        <p:nvPr/>
      </p:nvGrpSpPr>
      <p:grpSpPr>
        <a:xfrm>
          <a:off x="0" y="0"/>
          <a:ext cx="0" cy="0"/>
          <a:chOff x="0" y="0"/>
          <a:chExt cx="0" cy="0"/>
        </a:xfrm>
      </p:grpSpPr>
      <p:sp>
        <p:nvSpPr>
          <p:cNvPr id="310" name="Google Shape;310;p40"/>
          <p:cNvSpPr txBox="1">
            <a:spLocks noGrp="1"/>
          </p:cNvSpPr>
          <p:nvPr>
            <p:ph type="title"/>
          </p:nvPr>
        </p:nvSpPr>
        <p:spPr>
          <a:xfrm>
            <a:off x="609600" y="190500"/>
            <a:ext cx="10972800" cy="582600"/>
          </a:xfrm>
          <a:prstGeom prst="rect">
            <a:avLst/>
          </a:prstGeom>
          <a:noFill/>
          <a:ln>
            <a:noFill/>
          </a:ln>
        </p:spPr>
        <p:txBody>
          <a:bodyPr spcFirstLastPara="1" wrap="square" lIns="45700" tIns="45700" rIns="45700" bIns="45700" anchor="ctr" anchorCtr="0">
            <a:normAutofit/>
          </a:bodyPr>
          <a:lstStyle>
            <a:lvl1pPr lvl="0" algn="l" rtl="0">
              <a:lnSpc>
                <a:spcPct val="100000"/>
              </a:lnSpc>
              <a:spcBef>
                <a:spcPts val="0"/>
              </a:spcBef>
              <a:spcAft>
                <a:spcPts val="0"/>
              </a:spcAft>
              <a:buClr>
                <a:srgbClr val="000000"/>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311" name="Google Shape;311;p40"/>
          <p:cNvSpPr txBox="1">
            <a:spLocks noGrp="1"/>
          </p:cNvSpPr>
          <p:nvPr>
            <p:ph type="body" idx="1"/>
          </p:nvPr>
        </p:nvSpPr>
        <p:spPr>
          <a:xfrm>
            <a:off x="609600" y="1174750"/>
            <a:ext cx="10972800" cy="4953000"/>
          </a:xfrm>
          <a:prstGeom prst="rect">
            <a:avLst/>
          </a:prstGeom>
          <a:noFill/>
          <a:ln>
            <a:noFill/>
          </a:ln>
        </p:spPr>
        <p:txBody>
          <a:bodyPr spcFirstLastPara="1" wrap="square" lIns="45700" tIns="45700" rIns="45700" bIns="45700" anchor="t" anchorCtr="0">
            <a:normAutofit/>
          </a:bodyPr>
          <a:lstStyle>
            <a:lvl1pPr marL="457200" lvl="0" indent="-342900" algn="l" rtl="0">
              <a:lnSpc>
                <a:spcPct val="100000"/>
              </a:lnSpc>
              <a:spcBef>
                <a:spcPts val="700"/>
              </a:spcBef>
              <a:spcAft>
                <a:spcPts val="0"/>
              </a:spcAft>
              <a:buClr>
                <a:srgbClr val="000000"/>
              </a:buClr>
              <a:buSzPts val="1800"/>
              <a:buChar char="●"/>
              <a:defRPr/>
            </a:lvl1pPr>
            <a:lvl2pPr marL="914400" lvl="1" indent="-342900" algn="l" rtl="0">
              <a:lnSpc>
                <a:spcPct val="100000"/>
              </a:lnSpc>
              <a:spcBef>
                <a:spcPts val="700"/>
              </a:spcBef>
              <a:spcAft>
                <a:spcPts val="0"/>
              </a:spcAft>
              <a:buClr>
                <a:srgbClr val="000000"/>
              </a:buClr>
              <a:buSzPts val="1800"/>
              <a:buChar char="○"/>
              <a:defRPr/>
            </a:lvl2pPr>
            <a:lvl3pPr marL="1371600" lvl="2" indent="-342900" algn="l" rtl="0">
              <a:lnSpc>
                <a:spcPct val="100000"/>
              </a:lnSpc>
              <a:spcBef>
                <a:spcPts val="700"/>
              </a:spcBef>
              <a:spcAft>
                <a:spcPts val="0"/>
              </a:spcAft>
              <a:buClr>
                <a:srgbClr val="000000"/>
              </a:buClr>
              <a:buSzPts val="1800"/>
              <a:buChar char="■"/>
              <a:defRPr/>
            </a:lvl3pPr>
            <a:lvl4pPr marL="1828800" lvl="3" indent="-342900" algn="l" rtl="0">
              <a:lnSpc>
                <a:spcPct val="100000"/>
              </a:lnSpc>
              <a:spcBef>
                <a:spcPts val="700"/>
              </a:spcBef>
              <a:spcAft>
                <a:spcPts val="0"/>
              </a:spcAft>
              <a:buClr>
                <a:srgbClr val="000000"/>
              </a:buClr>
              <a:buSzPts val="1800"/>
              <a:buChar char="●"/>
              <a:defRPr/>
            </a:lvl4pPr>
            <a:lvl5pPr marL="2286000" lvl="4" indent="-342900" algn="l" rtl="0">
              <a:lnSpc>
                <a:spcPct val="100000"/>
              </a:lnSpc>
              <a:spcBef>
                <a:spcPts val="700"/>
              </a:spcBef>
              <a:spcAft>
                <a:spcPts val="0"/>
              </a:spcAft>
              <a:buClr>
                <a:srgbClr val="000000"/>
              </a:buClr>
              <a:buSzPts val="1800"/>
              <a:buChar char="○"/>
              <a:defRPr/>
            </a:lvl5pPr>
            <a:lvl6pPr marL="2743200" lvl="5" indent="-342900" algn="l" rtl="0">
              <a:lnSpc>
                <a:spcPct val="100000"/>
              </a:lnSpc>
              <a:spcBef>
                <a:spcPts val="700"/>
              </a:spcBef>
              <a:spcAft>
                <a:spcPts val="0"/>
              </a:spcAft>
              <a:buClr>
                <a:srgbClr val="000000"/>
              </a:buClr>
              <a:buSzPts val="1800"/>
              <a:buChar char="■"/>
              <a:defRPr/>
            </a:lvl6pPr>
            <a:lvl7pPr marL="3200400" lvl="6" indent="-342900" algn="l" rtl="0">
              <a:lnSpc>
                <a:spcPct val="100000"/>
              </a:lnSpc>
              <a:spcBef>
                <a:spcPts val="700"/>
              </a:spcBef>
              <a:spcAft>
                <a:spcPts val="0"/>
              </a:spcAft>
              <a:buClr>
                <a:srgbClr val="000000"/>
              </a:buClr>
              <a:buSzPts val="1800"/>
              <a:buChar char="●"/>
              <a:defRPr/>
            </a:lvl7pPr>
            <a:lvl8pPr marL="3657600" lvl="7" indent="-342900" algn="l" rtl="0">
              <a:lnSpc>
                <a:spcPct val="100000"/>
              </a:lnSpc>
              <a:spcBef>
                <a:spcPts val="700"/>
              </a:spcBef>
              <a:spcAft>
                <a:spcPts val="0"/>
              </a:spcAft>
              <a:buClr>
                <a:srgbClr val="000000"/>
              </a:buClr>
              <a:buSzPts val="1800"/>
              <a:buChar char="○"/>
              <a:defRPr/>
            </a:lvl8pPr>
            <a:lvl9pPr marL="4114800" lvl="8" indent="-342900" algn="l" rtl="0">
              <a:lnSpc>
                <a:spcPct val="100000"/>
              </a:lnSpc>
              <a:spcBef>
                <a:spcPts val="700"/>
              </a:spcBef>
              <a:spcAft>
                <a:spcPts val="0"/>
              </a:spcAft>
              <a:buClr>
                <a:srgbClr val="000000"/>
              </a:buClr>
              <a:buSzPts val="1800"/>
              <a:buChar char="■"/>
              <a:defRPr/>
            </a:lvl9pPr>
          </a:lstStyle>
          <a:p>
            <a:endParaRPr/>
          </a:p>
        </p:txBody>
      </p:sp>
      <p:sp>
        <p:nvSpPr>
          <p:cNvPr id="312" name="Google Shape;312;p40"/>
          <p:cNvSpPr txBox="1">
            <a:spLocks noGrp="1"/>
          </p:cNvSpPr>
          <p:nvPr>
            <p:ph type="sldNum" idx="12"/>
          </p:nvPr>
        </p:nvSpPr>
        <p:spPr>
          <a:xfrm>
            <a:off x="11280492" y="6245225"/>
            <a:ext cx="301800" cy="3078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sz="1400"/>
            </a:lvl1pPr>
            <a:lvl2pPr marL="0" lvl="1" indent="0" algn="r" rtl="0">
              <a:lnSpc>
                <a:spcPct val="100000"/>
              </a:lnSpc>
              <a:spcBef>
                <a:spcPts val="0"/>
              </a:spcBef>
              <a:spcAft>
                <a:spcPts val="0"/>
              </a:spcAft>
              <a:buClr>
                <a:srgbClr val="000000"/>
              </a:buClr>
              <a:buSzPts val="1400"/>
              <a:buFont typeface="Arial"/>
              <a:buNone/>
              <a:defRPr sz="1400"/>
            </a:lvl2pPr>
            <a:lvl3pPr marL="0" lvl="2" indent="0" algn="r" rtl="0">
              <a:lnSpc>
                <a:spcPct val="100000"/>
              </a:lnSpc>
              <a:spcBef>
                <a:spcPts val="0"/>
              </a:spcBef>
              <a:spcAft>
                <a:spcPts val="0"/>
              </a:spcAft>
              <a:buClr>
                <a:srgbClr val="000000"/>
              </a:buClr>
              <a:buSzPts val="1400"/>
              <a:buFont typeface="Arial"/>
              <a:buNone/>
              <a:defRPr sz="1400"/>
            </a:lvl3pPr>
            <a:lvl4pPr marL="0" lvl="3" indent="0" algn="r" rtl="0">
              <a:lnSpc>
                <a:spcPct val="100000"/>
              </a:lnSpc>
              <a:spcBef>
                <a:spcPts val="0"/>
              </a:spcBef>
              <a:spcAft>
                <a:spcPts val="0"/>
              </a:spcAft>
              <a:buClr>
                <a:srgbClr val="000000"/>
              </a:buClr>
              <a:buSzPts val="1400"/>
              <a:buFont typeface="Arial"/>
              <a:buNone/>
              <a:defRPr sz="1400"/>
            </a:lvl4pPr>
            <a:lvl5pPr marL="0" lvl="4" indent="0" algn="r" rtl="0">
              <a:lnSpc>
                <a:spcPct val="100000"/>
              </a:lnSpc>
              <a:spcBef>
                <a:spcPts val="0"/>
              </a:spcBef>
              <a:spcAft>
                <a:spcPts val="0"/>
              </a:spcAft>
              <a:buClr>
                <a:srgbClr val="000000"/>
              </a:buClr>
              <a:buSzPts val="1400"/>
              <a:buFont typeface="Arial"/>
              <a:buNone/>
              <a:defRPr sz="1400"/>
            </a:lvl5pPr>
            <a:lvl6pPr marL="0" lvl="5" indent="0" algn="r" rtl="0">
              <a:lnSpc>
                <a:spcPct val="100000"/>
              </a:lnSpc>
              <a:spcBef>
                <a:spcPts val="0"/>
              </a:spcBef>
              <a:spcAft>
                <a:spcPts val="0"/>
              </a:spcAft>
              <a:buClr>
                <a:srgbClr val="000000"/>
              </a:buClr>
              <a:buSzPts val="1400"/>
              <a:buFont typeface="Arial"/>
              <a:buNone/>
              <a:defRPr sz="1400"/>
            </a:lvl6pPr>
            <a:lvl7pPr marL="0" lvl="6" indent="0" algn="r" rtl="0">
              <a:lnSpc>
                <a:spcPct val="100000"/>
              </a:lnSpc>
              <a:spcBef>
                <a:spcPts val="0"/>
              </a:spcBef>
              <a:spcAft>
                <a:spcPts val="0"/>
              </a:spcAft>
              <a:buClr>
                <a:srgbClr val="000000"/>
              </a:buClr>
              <a:buSzPts val="1400"/>
              <a:buFont typeface="Arial"/>
              <a:buNone/>
              <a:defRPr sz="1400"/>
            </a:lvl7pPr>
            <a:lvl8pPr marL="0" lvl="7" indent="0" algn="r" rtl="0">
              <a:lnSpc>
                <a:spcPct val="100000"/>
              </a:lnSpc>
              <a:spcBef>
                <a:spcPts val="0"/>
              </a:spcBef>
              <a:spcAft>
                <a:spcPts val="0"/>
              </a:spcAft>
              <a:buClr>
                <a:srgbClr val="000000"/>
              </a:buClr>
              <a:buSzPts val="1400"/>
              <a:buFont typeface="Arial"/>
              <a:buNone/>
              <a:defRPr sz="1400"/>
            </a:lvl8pPr>
            <a:lvl9pPr marL="0" lvl="8" indent="0" algn="r" rtl="0">
              <a:lnSpc>
                <a:spcPct val="100000"/>
              </a:lnSpc>
              <a:spcBef>
                <a:spcPts val="0"/>
              </a:spcBef>
              <a:spcAft>
                <a:spcPts val="0"/>
              </a:spcAft>
              <a:buClr>
                <a:srgbClr val="000000"/>
              </a:buClr>
              <a:buSzPts val="1400"/>
              <a:buFont typeface="Arial"/>
              <a:buNone/>
              <a:defRPr sz="14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2050267" y="1933500"/>
            <a:ext cx="5393700" cy="9993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36" name="Google Shape;36;p5"/>
          <p:cNvSpPr txBox="1">
            <a:spLocks noGrp="1"/>
          </p:cNvSpPr>
          <p:nvPr>
            <p:ph type="subTitle" idx="1"/>
          </p:nvPr>
        </p:nvSpPr>
        <p:spPr>
          <a:xfrm>
            <a:off x="4793467" y="3151033"/>
            <a:ext cx="5393700" cy="16467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5"/>
          <p:cNvSpPr/>
          <p:nvPr/>
        </p:nvSpPr>
        <p:spPr>
          <a:xfrm rot="-448645">
            <a:off x="8723942" y="3675294"/>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 name="Google Shape;38;p5"/>
          <p:cNvSpPr/>
          <p:nvPr/>
        </p:nvSpPr>
        <p:spPr>
          <a:xfrm>
            <a:off x="0" y="0"/>
            <a:ext cx="336300" cy="6858000"/>
          </a:xfrm>
          <a:prstGeom prst="rect">
            <a:avLst/>
          </a:prstGeom>
          <a:gradFill>
            <a:gsLst>
              <a:gs pos="0">
                <a:srgbClr val="6178F6"/>
              </a:gs>
              <a:gs pos="100000">
                <a:srgbClr val="737373">
                  <a:alpha val="0"/>
                </a:srgbClr>
              </a:gs>
            </a:gsLst>
            <a:lin ang="540070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 name="Google Shape;39;p5"/>
          <p:cNvSpPr txBox="1">
            <a:spLocks noGrp="1"/>
          </p:cNvSpPr>
          <p:nvPr>
            <p:ph type="title" idx="2"/>
          </p:nvPr>
        </p:nvSpPr>
        <p:spPr>
          <a:xfrm rot="-5400000">
            <a:off x="8123850" y="2746150"/>
            <a:ext cx="7675200" cy="884100"/>
          </a:xfrm>
          <a:prstGeom prst="rect">
            <a:avLst/>
          </a:prstGeom>
          <a:noFill/>
          <a:ln>
            <a:noFill/>
          </a:ln>
        </p:spPr>
        <p:txBody>
          <a:bodyPr spcFirstLastPara="1" wrap="square" lIns="121900" tIns="121900" rIns="121900" bIns="121900" anchor="ctr" anchorCtr="0">
            <a:noAutofit/>
          </a:bodyPr>
          <a:lstStyle>
            <a:lvl1pPr lvl="0" algn="l">
              <a:lnSpc>
                <a:spcPct val="60000"/>
              </a:lnSpc>
              <a:spcBef>
                <a:spcPts val="0"/>
              </a:spcBef>
              <a:spcAft>
                <a:spcPts val="0"/>
              </a:spcAft>
              <a:buSzPts val="8300"/>
              <a:buNone/>
              <a:defRPr sz="8300"/>
            </a:lvl1pPr>
            <a:lvl2pPr lvl="1" algn="l">
              <a:lnSpc>
                <a:spcPct val="100000"/>
              </a:lnSpc>
              <a:spcBef>
                <a:spcPts val="0"/>
              </a:spcBef>
              <a:spcAft>
                <a:spcPts val="0"/>
              </a:spcAft>
              <a:buSzPts val="4700"/>
              <a:buNone/>
              <a:defRPr>
                <a:latin typeface="Poppins"/>
                <a:ea typeface="Poppins"/>
                <a:cs typeface="Poppins"/>
                <a:sym typeface="Poppins"/>
              </a:defRPr>
            </a:lvl2pPr>
            <a:lvl3pPr lvl="2" algn="l">
              <a:lnSpc>
                <a:spcPct val="100000"/>
              </a:lnSpc>
              <a:spcBef>
                <a:spcPts val="0"/>
              </a:spcBef>
              <a:spcAft>
                <a:spcPts val="0"/>
              </a:spcAft>
              <a:buSzPts val="4700"/>
              <a:buNone/>
              <a:defRPr>
                <a:latin typeface="Poppins"/>
                <a:ea typeface="Poppins"/>
                <a:cs typeface="Poppins"/>
                <a:sym typeface="Poppins"/>
              </a:defRPr>
            </a:lvl3pPr>
            <a:lvl4pPr lvl="3" algn="l">
              <a:lnSpc>
                <a:spcPct val="100000"/>
              </a:lnSpc>
              <a:spcBef>
                <a:spcPts val="0"/>
              </a:spcBef>
              <a:spcAft>
                <a:spcPts val="0"/>
              </a:spcAft>
              <a:buSzPts val="4700"/>
              <a:buNone/>
              <a:defRPr>
                <a:latin typeface="Poppins"/>
                <a:ea typeface="Poppins"/>
                <a:cs typeface="Poppins"/>
                <a:sym typeface="Poppins"/>
              </a:defRPr>
            </a:lvl4pPr>
            <a:lvl5pPr lvl="4" algn="l">
              <a:lnSpc>
                <a:spcPct val="100000"/>
              </a:lnSpc>
              <a:spcBef>
                <a:spcPts val="0"/>
              </a:spcBef>
              <a:spcAft>
                <a:spcPts val="0"/>
              </a:spcAft>
              <a:buSzPts val="4700"/>
              <a:buNone/>
              <a:defRPr>
                <a:latin typeface="Poppins"/>
                <a:ea typeface="Poppins"/>
                <a:cs typeface="Poppins"/>
                <a:sym typeface="Poppins"/>
              </a:defRPr>
            </a:lvl5pPr>
            <a:lvl6pPr lvl="5" algn="l">
              <a:lnSpc>
                <a:spcPct val="100000"/>
              </a:lnSpc>
              <a:spcBef>
                <a:spcPts val="0"/>
              </a:spcBef>
              <a:spcAft>
                <a:spcPts val="0"/>
              </a:spcAft>
              <a:buSzPts val="4700"/>
              <a:buNone/>
              <a:defRPr>
                <a:latin typeface="Poppins"/>
                <a:ea typeface="Poppins"/>
                <a:cs typeface="Poppins"/>
                <a:sym typeface="Poppins"/>
              </a:defRPr>
            </a:lvl6pPr>
            <a:lvl7pPr lvl="6" algn="l">
              <a:lnSpc>
                <a:spcPct val="100000"/>
              </a:lnSpc>
              <a:spcBef>
                <a:spcPts val="0"/>
              </a:spcBef>
              <a:spcAft>
                <a:spcPts val="0"/>
              </a:spcAft>
              <a:buSzPts val="4700"/>
              <a:buNone/>
              <a:defRPr>
                <a:latin typeface="Poppins"/>
                <a:ea typeface="Poppins"/>
                <a:cs typeface="Poppins"/>
                <a:sym typeface="Poppins"/>
              </a:defRPr>
            </a:lvl7pPr>
            <a:lvl8pPr lvl="7" algn="l">
              <a:lnSpc>
                <a:spcPct val="100000"/>
              </a:lnSpc>
              <a:spcBef>
                <a:spcPts val="0"/>
              </a:spcBef>
              <a:spcAft>
                <a:spcPts val="0"/>
              </a:spcAft>
              <a:buSzPts val="4700"/>
              <a:buNone/>
              <a:defRPr>
                <a:latin typeface="Poppins"/>
                <a:ea typeface="Poppins"/>
                <a:cs typeface="Poppins"/>
                <a:sym typeface="Poppins"/>
              </a:defRPr>
            </a:lvl8pPr>
            <a:lvl9pPr lvl="8" algn="l">
              <a:lnSpc>
                <a:spcPct val="100000"/>
              </a:lnSpc>
              <a:spcBef>
                <a:spcPts val="0"/>
              </a:spcBef>
              <a:spcAft>
                <a:spcPts val="0"/>
              </a:spcAft>
              <a:buSzPts val="4700"/>
              <a:buNone/>
              <a:defRPr>
                <a:latin typeface="Poppins"/>
                <a:ea typeface="Poppins"/>
                <a:cs typeface="Poppins"/>
                <a:sym typeface="Poppi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700"/>
              <a:buNone/>
              <a:defRPr/>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a:endParaRPr/>
          </a:p>
        </p:txBody>
      </p:sp>
      <p:sp>
        <p:nvSpPr>
          <p:cNvPr id="42" name="Google Shape;42;p6"/>
          <p:cNvSpPr txBox="1">
            <a:spLocks noGrp="1"/>
          </p:cNvSpPr>
          <p:nvPr>
            <p:ph type="body" idx="1"/>
          </p:nvPr>
        </p:nvSpPr>
        <p:spPr>
          <a:xfrm>
            <a:off x="950967" y="2227433"/>
            <a:ext cx="5671500" cy="2700300"/>
          </a:xfrm>
          <a:prstGeom prst="rect">
            <a:avLst/>
          </a:prstGeom>
          <a:noFill/>
          <a:ln>
            <a:noFill/>
          </a:ln>
        </p:spPr>
        <p:txBody>
          <a:bodyPr spcFirstLastPara="1" wrap="square" lIns="121900" tIns="121900" rIns="121900" bIns="121900" anchor="t" anchorCtr="0">
            <a:noAutofit/>
          </a:bodyPr>
          <a:lstStyle>
            <a:lvl1pPr marL="457200" lvl="0" indent="-355600" algn="l">
              <a:lnSpc>
                <a:spcPct val="100000"/>
              </a:lnSpc>
              <a:spcBef>
                <a:spcPts val="0"/>
              </a:spcBef>
              <a:spcAft>
                <a:spcPts val="0"/>
              </a:spcAft>
              <a:buClr>
                <a:schemeClr val="accent1"/>
              </a:buClr>
              <a:buSzPts val="2000"/>
              <a:buFont typeface="Chivo"/>
              <a:buChar char="●"/>
              <a:defRPr sz="1900"/>
            </a:lvl1pPr>
            <a:lvl2pPr marL="914400" lvl="1" indent="-355600" algn="l">
              <a:lnSpc>
                <a:spcPct val="100000"/>
              </a:lnSpc>
              <a:spcBef>
                <a:spcPts val="0"/>
              </a:spcBef>
              <a:spcAft>
                <a:spcPts val="0"/>
              </a:spcAft>
              <a:buClr>
                <a:srgbClr val="434343"/>
              </a:buClr>
              <a:buSzPts val="2000"/>
              <a:buFont typeface="Roboto Condensed Light"/>
              <a:buChar char="○"/>
              <a:defRPr/>
            </a:lvl2pPr>
            <a:lvl3pPr marL="1371600" lvl="2" indent="-355600" algn="l">
              <a:lnSpc>
                <a:spcPct val="100000"/>
              </a:lnSpc>
              <a:spcBef>
                <a:spcPts val="0"/>
              </a:spcBef>
              <a:spcAft>
                <a:spcPts val="0"/>
              </a:spcAft>
              <a:buClr>
                <a:srgbClr val="434343"/>
              </a:buClr>
              <a:buSzPts val="2000"/>
              <a:buFont typeface="Roboto Condensed Light"/>
              <a:buChar char="■"/>
              <a:defRPr/>
            </a:lvl3pPr>
            <a:lvl4pPr marL="1828800" lvl="3" indent="-355600" algn="l">
              <a:lnSpc>
                <a:spcPct val="100000"/>
              </a:lnSpc>
              <a:spcBef>
                <a:spcPts val="0"/>
              </a:spcBef>
              <a:spcAft>
                <a:spcPts val="0"/>
              </a:spcAft>
              <a:buClr>
                <a:srgbClr val="434343"/>
              </a:buClr>
              <a:buSzPts val="2000"/>
              <a:buFont typeface="Roboto Condensed Light"/>
              <a:buChar char="●"/>
              <a:defRPr/>
            </a:lvl4pPr>
            <a:lvl5pPr marL="2286000" lvl="4" indent="-355600" algn="l">
              <a:lnSpc>
                <a:spcPct val="100000"/>
              </a:lnSpc>
              <a:spcBef>
                <a:spcPts val="0"/>
              </a:spcBef>
              <a:spcAft>
                <a:spcPts val="0"/>
              </a:spcAft>
              <a:buClr>
                <a:srgbClr val="434343"/>
              </a:buClr>
              <a:buSzPts val="2000"/>
              <a:buFont typeface="Roboto Condensed Light"/>
              <a:buChar char="○"/>
              <a:defRPr/>
            </a:lvl5pPr>
            <a:lvl6pPr marL="2743200" lvl="5" indent="-355600" algn="l">
              <a:lnSpc>
                <a:spcPct val="100000"/>
              </a:lnSpc>
              <a:spcBef>
                <a:spcPts val="0"/>
              </a:spcBef>
              <a:spcAft>
                <a:spcPts val="0"/>
              </a:spcAft>
              <a:buClr>
                <a:srgbClr val="434343"/>
              </a:buClr>
              <a:buSzPts val="2000"/>
              <a:buFont typeface="Roboto Condensed Light"/>
              <a:buChar char="■"/>
              <a:defRPr/>
            </a:lvl6pPr>
            <a:lvl7pPr marL="3200400" lvl="6" indent="-355600" algn="l">
              <a:lnSpc>
                <a:spcPct val="100000"/>
              </a:lnSpc>
              <a:spcBef>
                <a:spcPts val="0"/>
              </a:spcBef>
              <a:spcAft>
                <a:spcPts val="0"/>
              </a:spcAft>
              <a:buClr>
                <a:srgbClr val="434343"/>
              </a:buClr>
              <a:buSzPts val="2000"/>
              <a:buFont typeface="Roboto Condensed Light"/>
              <a:buChar char="●"/>
              <a:defRPr/>
            </a:lvl7pPr>
            <a:lvl8pPr marL="3657600" lvl="7" indent="-355600" algn="l">
              <a:lnSpc>
                <a:spcPct val="100000"/>
              </a:lnSpc>
              <a:spcBef>
                <a:spcPts val="0"/>
              </a:spcBef>
              <a:spcAft>
                <a:spcPts val="0"/>
              </a:spcAft>
              <a:buClr>
                <a:srgbClr val="434343"/>
              </a:buClr>
              <a:buSzPts val="2000"/>
              <a:buFont typeface="Roboto Condensed Light"/>
              <a:buChar char="○"/>
              <a:defRPr/>
            </a:lvl8pPr>
            <a:lvl9pPr marL="4114800" lvl="8" indent="-355600" algn="l">
              <a:lnSpc>
                <a:spcPct val="100000"/>
              </a:lnSpc>
              <a:spcBef>
                <a:spcPts val="0"/>
              </a:spcBef>
              <a:spcAft>
                <a:spcPts val="0"/>
              </a:spcAft>
              <a:buClr>
                <a:srgbClr val="434343"/>
              </a:buClr>
              <a:buSzPts val="2000"/>
              <a:buFont typeface="Roboto Condensed Light"/>
              <a:buChar char="■"/>
              <a:defRPr/>
            </a:lvl9pPr>
          </a:lstStyle>
          <a:p>
            <a:endParaRPr/>
          </a:p>
        </p:txBody>
      </p:sp>
      <p:sp>
        <p:nvSpPr>
          <p:cNvPr id="43" name="Google Shape;43;p6"/>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 name="Google Shape;44;p6"/>
          <p:cNvSpPr/>
          <p:nvPr/>
        </p:nvSpPr>
        <p:spPr>
          <a:xfrm rot="-448645">
            <a:off x="7976708" y="3194494"/>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45" name="Google Shape;45;p6"/>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
        <p:nvSpPr>
          <p:cNvPr id="46" name="Google Shape;46;p6"/>
          <p:cNvSpPr>
            <a:spLocks noGrp="1"/>
          </p:cNvSpPr>
          <p:nvPr>
            <p:ph type="pic" idx="2"/>
          </p:nvPr>
        </p:nvSpPr>
        <p:spPr>
          <a:xfrm>
            <a:off x="6850733" y="1618600"/>
            <a:ext cx="3848700" cy="3620700"/>
          </a:xfrm>
          <a:prstGeom prst="decagon">
            <a:avLst>
              <a:gd name="vf" fmla="val 105146"/>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23_1_2_2">
    <p:spTree>
      <p:nvGrpSpPr>
        <p:cNvPr id="1" name="Shape 47"/>
        <p:cNvGrpSpPr/>
        <p:nvPr/>
      </p:nvGrpSpPr>
      <p:grpSpPr>
        <a:xfrm>
          <a:off x="0" y="0"/>
          <a:ext cx="0" cy="0"/>
          <a:chOff x="0" y="0"/>
          <a:chExt cx="0" cy="0"/>
        </a:xfrm>
      </p:grpSpPr>
      <p:sp>
        <p:nvSpPr>
          <p:cNvPr id="48" name="Google Shape;48;p7"/>
          <p:cNvSpPr/>
          <p:nvPr/>
        </p:nvSpPr>
        <p:spPr>
          <a:xfrm rot="-448645">
            <a:off x="458308" y="3194494"/>
            <a:ext cx="3623917" cy="3623322"/>
          </a:xfrm>
          <a:prstGeom prst="decagon">
            <a:avLst>
              <a:gd name="vf" fmla="val 105146"/>
            </a:avLst>
          </a:prstGeom>
          <a:solidFill>
            <a:srgbClr val="95FFD4">
              <a:alpha val="5294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 name="Google Shape;49;p7"/>
          <p:cNvSpPr>
            <a:spLocks noGrp="1"/>
          </p:cNvSpPr>
          <p:nvPr>
            <p:ph type="pic" idx="2"/>
          </p:nvPr>
        </p:nvSpPr>
        <p:spPr>
          <a:xfrm>
            <a:off x="2380333" y="2060533"/>
            <a:ext cx="3848700" cy="3620400"/>
          </a:xfrm>
          <a:prstGeom prst="decagon">
            <a:avLst>
              <a:gd name="vf" fmla="val 105146"/>
            </a:avLst>
          </a:prstGeom>
          <a:noFill/>
          <a:ln>
            <a:noFill/>
          </a:ln>
        </p:spPr>
      </p:sp>
      <p:sp>
        <p:nvSpPr>
          <p:cNvPr id="50" name="Google Shape;50;p7"/>
          <p:cNvSpPr txBox="1">
            <a:spLocks noGrp="1"/>
          </p:cNvSpPr>
          <p:nvPr>
            <p:ph type="subTitle" idx="1"/>
          </p:nvPr>
        </p:nvSpPr>
        <p:spPr>
          <a:xfrm>
            <a:off x="7492633" y="2296167"/>
            <a:ext cx="37041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51" name="Google Shape;51;p7"/>
          <p:cNvSpPr txBox="1">
            <a:spLocks noGrp="1"/>
          </p:cNvSpPr>
          <p:nvPr>
            <p:ph type="subTitle" idx="3"/>
          </p:nvPr>
        </p:nvSpPr>
        <p:spPr>
          <a:xfrm>
            <a:off x="7492635" y="2704051"/>
            <a:ext cx="37041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52" name="Google Shape;52;p7"/>
          <p:cNvSpPr txBox="1">
            <a:spLocks noGrp="1"/>
          </p:cNvSpPr>
          <p:nvPr>
            <p:ph type="subTitle" idx="4"/>
          </p:nvPr>
        </p:nvSpPr>
        <p:spPr>
          <a:xfrm>
            <a:off x="7492633" y="4331928"/>
            <a:ext cx="3704100" cy="495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3300" b="1">
                <a:latin typeface="Abhaya Libre"/>
                <a:ea typeface="Abhaya Libre"/>
                <a:cs typeface="Abhaya Libre"/>
                <a:sym typeface="Abhaya Libre"/>
              </a:defRPr>
            </a:lvl1pPr>
            <a:lvl2pPr lvl="1" algn="l">
              <a:lnSpc>
                <a:spcPct val="100000"/>
              </a:lnSpc>
              <a:spcBef>
                <a:spcPts val="0"/>
              </a:spcBef>
              <a:spcAft>
                <a:spcPts val="0"/>
              </a:spcAft>
              <a:buSzPts val="1900"/>
              <a:buNone/>
              <a:defRPr sz="3300" b="1">
                <a:latin typeface="Abhaya Libre"/>
                <a:ea typeface="Abhaya Libre"/>
                <a:cs typeface="Abhaya Libre"/>
                <a:sym typeface="Abhaya Libre"/>
              </a:defRPr>
            </a:lvl2pPr>
            <a:lvl3pPr lvl="2" algn="l">
              <a:lnSpc>
                <a:spcPct val="100000"/>
              </a:lnSpc>
              <a:spcBef>
                <a:spcPts val="0"/>
              </a:spcBef>
              <a:spcAft>
                <a:spcPts val="0"/>
              </a:spcAft>
              <a:buSzPts val="1900"/>
              <a:buNone/>
              <a:defRPr sz="3300" b="1">
                <a:latin typeface="Abhaya Libre"/>
                <a:ea typeface="Abhaya Libre"/>
                <a:cs typeface="Abhaya Libre"/>
                <a:sym typeface="Abhaya Libre"/>
              </a:defRPr>
            </a:lvl3pPr>
            <a:lvl4pPr lvl="3" algn="l">
              <a:lnSpc>
                <a:spcPct val="100000"/>
              </a:lnSpc>
              <a:spcBef>
                <a:spcPts val="0"/>
              </a:spcBef>
              <a:spcAft>
                <a:spcPts val="0"/>
              </a:spcAft>
              <a:buSzPts val="1900"/>
              <a:buNone/>
              <a:defRPr sz="3300" b="1">
                <a:latin typeface="Abhaya Libre"/>
                <a:ea typeface="Abhaya Libre"/>
                <a:cs typeface="Abhaya Libre"/>
                <a:sym typeface="Abhaya Libre"/>
              </a:defRPr>
            </a:lvl4pPr>
            <a:lvl5pPr lvl="4" algn="l">
              <a:lnSpc>
                <a:spcPct val="100000"/>
              </a:lnSpc>
              <a:spcBef>
                <a:spcPts val="0"/>
              </a:spcBef>
              <a:spcAft>
                <a:spcPts val="0"/>
              </a:spcAft>
              <a:buSzPts val="1900"/>
              <a:buNone/>
              <a:defRPr sz="3300" b="1">
                <a:latin typeface="Abhaya Libre"/>
                <a:ea typeface="Abhaya Libre"/>
                <a:cs typeface="Abhaya Libre"/>
                <a:sym typeface="Abhaya Libre"/>
              </a:defRPr>
            </a:lvl5pPr>
            <a:lvl6pPr lvl="5" algn="l">
              <a:lnSpc>
                <a:spcPct val="100000"/>
              </a:lnSpc>
              <a:spcBef>
                <a:spcPts val="0"/>
              </a:spcBef>
              <a:spcAft>
                <a:spcPts val="0"/>
              </a:spcAft>
              <a:buSzPts val="1900"/>
              <a:buNone/>
              <a:defRPr sz="3300" b="1">
                <a:latin typeface="Abhaya Libre"/>
                <a:ea typeface="Abhaya Libre"/>
                <a:cs typeface="Abhaya Libre"/>
                <a:sym typeface="Abhaya Libre"/>
              </a:defRPr>
            </a:lvl6pPr>
            <a:lvl7pPr lvl="6" algn="l">
              <a:lnSpc>
                <a:spcPct val="100000"/>
              </a:lnSpc>
              <a:spcBef>
                <a:spcPts val="0"/>
              </a:spcBef>
              <a:spcAft>
                <a:spcPts val="0"/>
              </a:spcAft>
              <a:buSzPts val="1900"/>
              <a:buNone/>
              <a:defRPr sz="3300" b="1">
                <a:latin typeface="Abhaya Libre"/>
                <a:ea typeface="Abhaya Libre"/>
                <a:cs typeface="Abhaya Libre"/>
                <a:sym typeface="Abhaya Libre"/>
              </a:defRPr>
            </a:lvl7pPr>
            <a:lvl8pPr lvl="7" algn="l">
              <a:lnSpc>
                <a:spcPct val="100000"/>
              </a:lnSpc>
              <a:spcBef>
                <a:spcPts val="0"/>
              </a:spcBef>
              <a:spcAft>
                <a:spcPts val="0"/>
              </a:spcAft>
              <a:buSzPts val="1900"/>
              <a:buNone/>
              <a:defRPr sz="3300" b="1">
                <a:latin typeface="Abhaya Libre"/>
                <a:ea typeface="Abhaya Libre"/>
                <a:cs typeface="Abhaya Libre"/>
                <a:sym typeface="Abhaya Libre"/>
              </a:defRPr>
            </a:lvl8pPr>
            <a:lvl9pPr lvl="8" algn="l">
              <a:lnSpc>
                <a:spcPct val="100000"/>
              </a:lnSpc>
              <a:spcBef>
                <a:spcPts val="0"/>
              </a:spcBef>
              <a:spcAft>
                <a:spcPts val="0"/>
              </a:spcAft>
              <a:buSzPts val="1900"/>
              <a:buNone/>
              <a:defRPr sz="3300" b="1">
                <a:latin typeface="Abhaya Libre"/>
                <a:ea typeface="Abhaya Libre"/>
                <a:cs typeface="Abhaya Libre"/>
                <a:sym typeface="Abhaya Libre"/>
              </a:defRPr>
            </a:lvl9pPr>
          </a:lstStyle>
          <a:p>
            <a:endParaRPr/>
          </a:p>
        </p:txBody>
      </p:sp>
      <p:sp>
        <p:nvSpPr>
          <p:cNvPr id="53" name="Google Shape;53;p7"/>
          <p:cNvSpPr txBox="1">
            <a:spLocks noGrp="1"/>
          </p:cNvSpPr>
          <p:nvPr>
            <p:ph type="subTitle" idx="5"/>
          </p:nvPr>
        </p:nvSpPr>
        <p:spPr>
          <a:xfrm>
            <a:off x="7492635" y="4739865"/>
            <a:ext cx="3704100" cy="7032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54" name="Google Shape;54;p7"/>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1pPr>
            <a:lvl2pPr lvl="1"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2pPr>
            <a:lvl3pPr lvl="2"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3pPr>
            <a:lvl4pPr lvl="3"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4pPr>
            <a:lvl5pPr lvl="4"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5pPr>
            <a:lvl6pPr lvl="5"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6pPr>
            <a:lvl7pPr lvl="6"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7pPr>
            <a:lvl8pPr lvl="7"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8pPr>
            <a:lvl9pPr lvl="8" algn="l">
              <a:lnSpc>
                <a:spcPct val="100000"/>
              </a:lnSpc>
              <a:spcBef>
                <a:spcPts val="0"/>
              </a:spcBef>
              <a:spcAft>
                <a:spcPts val="0"/>
              </a:spcAft>
              <a:buClr>
                <a:schemeClr val="dk1"/>
              </a:buClr>
              <a:buSzPts val="4700"/>
              <a:buFont typeface="Abhaya Libre"/>
              <a:buNone/>
              <a:defRPr sz="4700">
                <a:solidFill>
                  <a:schemeClr val="dk1"/>
                </a:solidFill>
                <a:latin typeface="Abhaya Libre"/>
                <a:ea typeface="Abhaya Libre"/>
                <a:cs typeface="Abhaya Libre"/>
                <a:sym typeface="Abhaya Libre"/>
              </a:defRPr>
            </a:lvl9pPr>
          </a:lstStyle>
          <a:p>
            <a:endParaRPr/>
          </a:p>
        </p:txBody>
      </p:sp>
      <p:sp>
        <p:nvSpPr>
          <p:cNvPr id="55" name="Google Shape;55;p7"/>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56" name="Google Shape;56;p7"/>
          <p:cNvCxnSpPr/>
          <p:nvPr/>
        </p:nvCxnSpPr>
        <p:spPr>
          <a:xfrm rot="10800000">
            <a:off x="1094433" y="1264900"/>
            <a:ext cx="1055100" cy="0"/>
          </a:xfrm>
          <a:prstGeom prst="straightConnector1">
            <a:avLst/>
          </a:prstGeom>
          <a:noFill/>
          <a:ln w="38100" cap="flat" cmpd="sng">
            <a:solidFill>
              <a:srgbClr val="6178F6"/>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5077567" y="2595351"/>
            <a:ext cx="6052800" cy="2016000"/>
          </a:xfrm>
          <a:prstGeom prst="rect">
            <a:avLst/>
          </a:prstGeom>
          <a:noFill/>
          <a:ln>
            <a:noFill/>
          </a:ln>
        </p:spPr>
        <p:txBody>
          <a:bodyPr spcFirstLastPara="1" wrap="square" lIns="121900" tIns="121900" rIns="121900" bIns="121900" anchor="ctr" anchorCtr="0">
            <a:noAutofit/>
          </a:bodyPr>
          <a:lstStyle>
            <a:lvl1pPr lvl="0" algn="l">
              <a:lnSpc>
                <a:spcPct val="80000"/>
              </a:lnSpc>
              <a:spcBef>
                <a:spcPts val="0"/>
              </a:spcBef>
              <a:spcAft>
                <a:spcPts val="0"/>
              </a:spcAft>
              <a:buSzPts val="9300"/>
              <a:buNone/>
              <a:defRPr sz="7300"/>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a:endParaRPr/>
          </a:p>
        </p:txBody>
      </p:sp>
      <p:sp>
        <p:nvSpPr>
          <p:cNvPr id="59" name="Google Shape;59;p8"/>
          <p:cNvSpPr txBox="1">
            <a:spLocks noGrp="1"/>
          </p:cNvSpPr>
          <p:nvPr>
            <p:ph type="title" idx="2"/>
          </p:nvPr>
        </p:nvSpPr>
        <p:spPr>
          <a:xfrm>
            <a:off x="4852200" y="464133"/>
            <a:ext cx="2416800" cy="22929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700"/>
              <a:buNone/>
              <a:defRPr sz="16700">
                <a:solidFill>
                  <a:schemeClr val="accent1"/>
                </a:solidFill>
                <a:latin typeface="Poppins"/>
                <a:ea typeface="Poppins"/>
                <a:cs typeface="Poppins"/>
                <a:sym typeface="Poppins"/>
              </a:defRPr>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a:endParaRPr/>
          </a:p>
        </p:txBody>
      </p:sp>
      <p:sp>
        <p:nvSpPr>
          <p:cNvPr id="60" name="Google Shape;60;p8"/>
          <p:cNvSpPr txBox="1">
            <a:spLocks noGrp="1"/>
          </p:cNvSpPr>
          <p:nvPr>
            <p:ph type="subTitle" idx="1"/>
          </p:nvPr>
        </p:nvSpPr>
        <p:spPr>
          <a:xfrm>
            <a:off x="5077567" y="4647851"/>
            <a:ext cx="3953100" cy="933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2400"/>
              <a:buNone/>
              <a:defRPr sz="2100"/>
            </a:lvl1pPr>
            <a:lvl2pPr lvl="1" algn="l">
              <a:lnSpc>
                <a:spcPct val="100000"/>
              </a:lnSpc>
              <a:spcBef>
                <a:spcPts val="0"/>
              </a:spcBef>
              <a:spcAft>
                <a:spcPts val="0"/>
              </a:spcAft>
              <a:buSzPts val="1900"/>
              <a:buNone/>
              <a:defRPr sz="2100"/>
            </a:lvl2pPr>
            <a:lvl3pPr lvl="2" algn="l">
              <a:lnSpc>
                <a:spcPct val="100000"/>
              </a:lnSpc>
              <a:spcBef>
                <a:spcPts val="0"/>
              </a:spcBef>
              <a:spcAft>
                <a:spcPts val="0"/>
              </a:spcAft>
              <a:buSzPts val="1900"/>
              <a:buNone/>
              <a:defRPr sz="2100"/>
            </a:lvl3pPr>
            <a:lvl4pPr lvl="3" algn="l">
              <a:lnSpc>
                <a:spcPct val="100000"/>
              </a:lnSpc>
              <a:spcBef>
                <a:spcPts val="0"/>
              </a:spcBef>
              <a:spcAft>
                <a:spcPts val="0"/>
              </a:spcAft>
              <a:buSzPts val="1900"/>
              <a:buNone/>
              <a:defRPr sz="2100"/>
            </a:lvl4pPr>
            <a:lvl5pPr lvl="4" algn="l">
              <a:lnSpc>
                <a:spcPct val="100000"/>
              </a:lnSpc>
              <a:spcBef>
                <a:spcPts val="0"/>
              </a:spcBef>
              <a:spcAft>
                <a:spcPts val="0"/>
              </a:spcAft>
              <a:buSzPts val="1900"/>
              <a:buNone/>
              <a:defRPr sz="2100"/>
            </a:lvl5pPr>
            <a:lvl6pPr lvl="5" algn="l">
              <a:lnSpc>
                <a:spcPct val="100000"/>
              </a:lnSpc>
              <a:spcBef>
                <a:spcPts val="0"/>
              </a:spcBef>
              <a:spcAft>
                <a:spcPts val="0"/>
              </a:spcAft>
              <a:buSzPts val="1900"/>
              <a:buNone/>
              <a:defRPr sz="2100"/>
            </a:lvl6pPr>
            <a:lvl7pPr lvl="6" algn="l">
              <a:lnSpc>
                <a:spcPct val="100000"/>
              </a:lnSpc>
              <a:spcBef>
                <a:spcPts val="0"/>
              </a:spcBef>
              <a:spcAft>
                <a:spcPts val="0"/>
              </a:spcAft>
              <a:buSzPts val="1900"/>
              <a:buNone/>
              <a:defRPr sz="2100"/>
            </a:lvl7pPr>
            <a:lvl8pPr lvl="7" algn="l">
              <a:lnSpc>
                <a:spcPct val="100000"/>
              </a:lnSpc>
              <a:spcBef>
                <a:spcPts val="0"/>
              </a:spcBef>
              <a:spcAft>
                <a:spcPts val="0"/>
              </a:spcAft>
              <a:buSzPts val="1900"/>
              <a:buNone/>
              <a:defRPr sz="2100"/>
            </a:lvl8pPr>
            <a:lvl9pPr lvl="8" algn="l">
              <a:lnSpc>
                <a:spcPct val="100000"/>
              </a:lnSpc>
              <a:spcBef>
                <a:spcPts val="0"/>
              </a:spcBef>
              <a:spcAft>
                <a:spcPts val="0"/>
              </a:spcAft>
              <a:buSzPts val="1900"/>
              <a:buNone/>
              <a:defRPr sz="2100"/>
            </a:lvl9pPr>
          </a:lstStyle>
          <a:p>
            <a:endParaRPr/>
          </a:p>
        </p:txBody>
      </p:sp>
      <p:sp>
        <p:nvSpPr>
          <p:cNvPr id="61" name="Google Shape;61;p8"/>
          <p:cNvSpPr txBox="1">
            <a:spLocks noGrp="1"/>
          </p:cNvSpPr>
          <p:nvPr>
            <p:ph type="title" idx="3"/>
          </p:nvPr>
        </p:nvSpPr>
        <p:spPr>
          <a:xfrm rot="-5400000">
            <a:off x="8123850" y="2746150"/>
            <a:ext cx="7675200" cy="884100"/>
          </a:xfrm>
          <a:prstGeom prst="rect">
            <a:avLst/>
          </a:prstGeom>
          <a:noFill/>
          <a:ln>
            <a:noFill/>
          </a:ln>
        </p:spPr>
        <p:txBody>
          <a:bodyPr spcFirstLastPara="1" wrap="square" lIns="121900" tIns="121900" rIns="121900" bIns="121900" anchor="ctr" anchorCtr="0">
            <a:noAutofit/>
          </a:bodyPr>
          <a:lstStyle>
            <a:lvl1pPr lvl="0" algn="l">
              <a:lnSpc>
                <a:spcPct val="60000"/>
              </a:lnSpc>
              <a:spcBef>
                <a:spcPts val="0"/>
              </a:spcBef>
              <a:spcAft>
                <a:spcPts val="0"/>
              </a:spcAft>
              <a:buSzPts val="8300"/>
              <a:buNone/>
              <a:defRPr sz="8300"/>
            </a:lvl1pPr>
            <a:lvl2pPr lvl="1" algn="l">
              <a:lnSpc>
                <a:spcPct val="100000"/>
              </a:lnSpc>
              <a:spcBef>
                <a:spcPts val="0"/>
              </a:spcBef>
              <a:spcAft>
                <a:spcPts val="0"/>
              </a:spcAft>
              <a:buSzPts val="4700"/>
              <a:buNone/>
              <a:defRPr>
                <a:latin typeface="Poppins"/>
                <a:ea typeface="Poppins"/>
                <a:cs typeface="Poppins"/>
                <a:sym typeface="Poppins"/>
              </a:defRPr>
            </a:lvl2pPr>
            <a:lvl3pPr lvl="2" algn="l">
              <a:lnSpc>
                <a:spcPct val="100000"/>
              </a:lnSpc>
              <a:spcBef>
                <a:spcPts val="0"/>
              </a:spcBef>
              <a:spcAft>
                <a:spcPts val="0"/>
              </a:spcAft>
              <a:buSzPts val="4700"/>
              <a:buNone/>
              <a:defRPr>
                <a:latin typeface="Poppins"/>
                <a:ea typeface="Poppins"/>
                <a:cs typeface="Poppins"/>
                <a:sym typeface="Poppins"/>
              </a:defRPr>
            </a:lvl3pPr>
            <a:lvl4pPr lvl="3" algn="l">
              <a:lnSpc>
                <a:spcPct val="100000"/>
              </a:lnSpc>
              <a:spcBef>
                <a:spcPts val="0"/>
              </a:spcBef>
              <a:spcAft>
                <a:spcPts val="0"/>
              </a:spcAft>
              <a:buSzPts val="4700"/>
              <a:buNone/>
              <a:defRPr>
                <a:latin typeface="Poppins"/>
                <a:ea typeface="Poppins"/>
                <a:cs typeface="Poppins"/>
                <a:sym typeface="Poppins"/>
              </a:defRPr>
            </a:lvl4pPr>
            <a:lvl5pPr lvl="4" algn="l">
              <a:lnSpc>
                <a:spcPct val="100000"/>
              </a:lnSpc>
              <a:spcBef>
                <a:spcPts val="0"/>
              </a:spcBef>
              <a:spcAft>
                <a:spcPts val="0"/>
              </a:spcAft>
              <a:buSzPts val="4700"/>
              <a:buNone/>
              <a:defRPr>
                <a:latin typeface="Poppins"/>
                <a:ea typeface="Poppins"/>
                <a:cs typeface="Poppins"/>
                <a:sym typeface="Poppins"/>
              </a:defRPr>
            </a:lvl5pPr>
            <a:lvl6pPr lvl="5" algn="l">
              <a:lnSpc>
                <a:spcPct val="100000"/>
              </a:lnSpc>
              <a:spcBef>
                <a:spcPts val="0"/>
              </a:spcBef>
              <a:spcAft>
                <a:spcPts val="0"/>
              </a:spcAft>
              <a:buSzPts val="4700"/>
              <a:buNone/>
              <a:defRPr>
                <a:latin typeface="Poppins"/>
                <a:ea typeface="Poppins"/>
                <a:cs typeface="Poppins"/>
                <a:sym typeface="Poppins"/>
              </a:defRPr>
            </a:lvl6pPr>
            <a:lvl7pPr lvl="6" algn="l">
              <a:lnSpc>
                <a:spcPct val="100000"/>
              </a:lnSpc>
              <a:spcBef>
                <a:spcPts val="0"/>
              </a:spcBef>
              <a:spcAft>
                <a:spcPts val="0"/>
              </a:spcAft>
              <a:buSzPts val="4700"/>
              <a:buNone/>
              <a:defRPr>
                <a:latin typeface="Poppins"/>
                <a:ea typeface="Poppins"/>
                <a:cs typeface="Poppins"/>
                <a:sym typeface="Poppins"/>
              </a:defRPr>
            </a:lvl7pPr>
            <a:lvl8pPr lvl="7" algn="l">
              <a:lnSpc>
                <a:spcPct val="100000"/>
              </a:lnSpc>
              <a:spcBef>
                <a:spcPts val="0"/>
              </a:spcBef>
              <a:spcAft>
                <a:spcPts val="0"/>
              </a:spcAft>
              <a:buSzPts val="4700"/>
              <a:buNone/>
              <a:defRPr>
                <a:latin typeface="Poppins"/>
                <a:ea typeface="Poppins"/>
                <a:cs typeface="Poppins"/>
                <a:sym typeface="Poppins"/>
              </a:defRPr>
            </a:lvl8pPr>
            <a:lvl9pPr lvl="8" algn="l">
              <a:lnSpc>
                <a:spcPct val="100000"/>
              </a:lnSpc>
              <a:spcBef>
                <a:spcPts val="0"/>
              </a:spcBef>
              <a:spcAft>
                <a:spcPts val="0"/>
              </a:spcAft>
              <a:buSzPts val="4700"/>
              <a:buNone/>
              <a:defRPr>
                <a:latin typeface="Poppins"/>
                <a:ea typeface="Poppins"/>
                <a:cs typeface="Poppins"/>
                <a:sym typeface="Poppins"/>
              </a:defRPr>
            </a:lvl9pPr>
          </a:lstStyle>
          <a:p>
            <a:endParaRPr/>
          </a:p>
        </p:txBody>
      </p:sp>
      <p:sp>
        <p:nvSpPr>
          <p:cNvPr id="62" name="Google Shape;62;p8"/>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2356448" y="2962015"/>
            <a:ext cx="3945300" cy="23220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65" name="Google Shape;65;p9"/>
          <p:cNvSpPr txBox="1">
            <a:spLocks noGrp="1"/>
          </p:cNvSpPr>
          <p:nvPr>
            <p:ph type="title"/>
          </p:nvPr>
        </p:nvSpPr>
        <p:spPr>
          <a:xfrm>
            <a:off x="1381381" y="2079681"/>
            <a:ext cx="3945300" cy="7935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4700"/>
              <a:buNone/>
              <a:defRPr/>
            </a:lvl1pPr>
            <a:lvl2pPr lvl="1"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4700"/>
              <a:buFont typeface="Palanquin Dark"/>
              <a:buNone/>
              <a:defRPr>
                <a:latin typeface="Palanquin Dark"/>
                <a:ea typeface="Palanquin Dark"/>
                <a:cs typeface="Palanquin Dark"/>
                <a:sym typeface="Palanquin Dark"/>
              </a:defRPr>
            </a:lvl9pPr>
          </a:lstStyle>
          <a:p>
            <a:endParaRPr/>
          </a:p>
        </p:txBody>
      </p:sp>
      <p:cxnSp>
        <p:nvCxnSpPr>
          <p:cNvPr id="66" name="Google Shape;66;p9"/>
          <p:cNvCxnSpPr/>
          <p:nvPr/>
        </p:nvCxnSpPr>
        <p:spPr>
          <a:xfrm>
            <a:off x="1568933" y="1866400"/>
            <a:ext cx="1136100" cy="0"/>
          </a:xfrm>
          <a:prstGeom prst="straightConnector1">
            <a:avLst/>
          </a:prstGeom>
          <a:noFill/>
          <a:ln w="38100" cap="flat" cmpd="sng">
            <a:solidFill>
              <a:schemeClr val="accent1"/>
            </a:solidFill>
            <a:prstDash val="solid"/>
            <a:round/>
            <a:headEnd type="none" w="sm" len="sm"/>
            <a:tailEnd type="none" w="sm" len="sm"/>
          </a:ln>
        </p:spPr>
      </p:cxnSp>
      <p:sp>
        <p:nvSpPr>
          <p:cNvPr id="67" name="Google Shape;67;p9"/>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8" name="Google Shape;68;p9"/>
          <p:cNvSpPr/>
          <p:nvPr/>
        </p:nvSpPr>
        <p:spPr>
          <a:xfrm>
            <a:off x="7349900" y="891932"/>
            <a:ext cx="1388400" cy="1388100"/>
          </a:xfrm>
          <a:prstGeom prst="decagon">
            <a:avLst>
              <a:gd name="vf" fmla="val 105146"/>
            </a:avLst>
          </a:prstGeom>
          <a:solidFill>
            <a:srgbClr val="95FF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0"/>
          <p:cNvSpPr txBox="1">
            <a:spLocks noGrp="1"/>
          </p:cNvSpPr>
          <p:nvPr>
            <p:ph type="subTitle" idx="1"/>
          </p:nvPr>
        </p:nvSpPr>
        <p:spPr>
          <a:xfrm>
            <a:off x="1826717" y="2921733"/>
            <a:ext cx="3702300" cy="31236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71" name="Google Shape;71;p10"/>
          <p:cNvSpPr txBox="1">
            <a:spLocks noGrp="1"/>
          </p:cNvSpPr>
          <p:nvPr>
            <p:ph type="subTitle" idx="2"/>
          </p:nvPr>
        </p:nvSpPr>
        <p:spPr>
          <a:xfrm>
            <a:off x="7517717" y="2921740"/>
            <a:ext cx="3702300" cy="31236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4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72" name="Google Shape;72;p10"/>
          <p:cNvSpPr txBox="1">
            <a:spLocks noGrp="1"/>
          </p:cNvSpPr>
          <p:nvPr>
            <p:ph type="title"/>
          </p:nvPr>
        </p:nvSpPr>
        <p:spPr>
          <a:xfrm>
            <a:off x="971884" y="2053955"/>
            <a:ext cx="3702300" cy="7896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dk2"/>
              </a:buClr>
              <a:buSzPts val="4300"/>
              <a:buFont typeface="Fredoka"/>
              <a:buNone/>
              <a:defRPr/>
            </a:lvl1pPr>
            <a:lvl2pPr lvl="1"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2pPr>
            <a:lvl3pPr lvl="2"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3pPr>
            <a:lvl4pPr lvl="3"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4pPr>
            <a:lvl5pPr lvl="4"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5pPr>
            <a:lvl6pPr lvl="5"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6pPr>
            <a:lvl7pPr lvl="6"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7pPr>
            <a:lvl8pPr lvl="7"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8pPr>
            <a:lvl9pPr lvl="8"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9pPr>
          </a:lstStyle>
          <a:p>
            <a:endParaRPr/>
          </a:p>
        </p:txBody>
      </p:sp>
      <p:sp>
        <p:nvSpPr>
          <p:cNvPr id="73" name="Google Shape;73;p10"/>
          <p:cNvSpPr txBox="1">
            <a:spLocks noGrp="1"/>
          </p:cNvSpPr>
          <p:nvPr>
            <p:ph type="title" idx="3"/>
          </p:nvPr>
        </p:nvSpPr>
        <p:spPr>
          <a:xfrm>
            <a:off x="6662884" y="2053955"/>
            <a:ext cx="3702300" cy="7896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dk2"/>
              </a:buClr>
              <a:buSzPts val="4300"/>
              <a:buFont typeface="Fredoka"/>
              <a:buNone/>
              <a:defRPr/>
            </a:lvl1pPr>
            <a:lvl2pPr lvl="1"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2pPr>
            <a:lvl3pPr lvl="2"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3pPr>
            <a:lvl4pPr lvl="3"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4pPr>
            <a:lvl5pPr lvl="4"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5pPr>
            <a:lvl6pPr lvl="5"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6pPr>
            <a:lvl7pPr lvl="6"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7pPr>
            <a:lvl8pPr lvl="7"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8pPr>
            <a:lvl9pPr lvl="8" algn="l">
              <a:lnSpc>
                <a:spcPct val="100000"/>
              </a:lnSpc>
              <a:spcBef>
                <a:spcPts val="0"/>
              </a:spcBef>
              <a:spcAft>
                <a:spcPts val="0"/>
              </a:spcAft>
              <a:buClr>
                <a:schemeClr val="dk1"/>
              </a:buClr>
              <a:buSzPts val="4800"/>
              <a:buFont typeface="Fredoka"/>
              <a:buNone/>
              <a:defRPr sz="4800">
                <a:solidFill>
                  <a:schemeClr val="dk1"/>
                </a:solidFill>
                <a:latin typeface="Fredoka"/>
                <a:ea typeface="Fredoka"/>
                <a:cs typeface="Fredoka"/>
                <a:sym typeface="Fredoka"/>
              </a:defRPr>
            </a:lvl9pPr>
          </a:lstStyle>
          <a:p>
            <a:endParaRPr/>
          </a:p>
        </p:txBody>
      </p:sp>
      <p:sp>
        <p:nvSpPr>
          <p:cNvPr id="74" name="Google Shape;74;p10"/>
          <p:cNvSpPr/>
          <p:nvPr/>
        </p:nvSpPr>
        <p:spPr>
          <a:xfrm>
            <a:off x="0" y="0"/>
            <a:ext cx="336300" cy="6858000"/>
          </a:xfrm>
          <a:prstGeom prst="rect">
            <a:avLst/>
          </a:prstGeom>
          <a:gradFill>
            <a:gsLst>
              <a:gs pos="0">
                <a:srgbClr val="6178F6"/>
              </a:gs>
              <a:gs pos="100000">
                <a:srgbClr val="737373">
                  <a:alpha val="0"/>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FFFF"/>
            </a:gs>
            <a:gs pos="100000">
              <a:srgbClr val="BEBEBE"/>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09767" y="719333"/>
            <a:ext cx="89313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1pPr>
            <a:lvl2pPr marR="0" lvl="1"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2pPr>
            <a:lvl3pPr marR="0" lvl="2"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3pPr>
            <a:lvl4pPr marR="0" lvl="3"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4pPr>
            <a:lvl5pPr marR="0" lvl="4"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5pPr>
            <a:lvl6pPr marR="0" lvl="5"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6pPr>
            <a:lvl7pPr marR="0" lvl="6"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7pPr>
            <a:lvl8pPr marR="0" lvl="7"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8pPr>
            <a:lvl9pPr marR="0" lvl="8" algn="l" rtl="0">
              <a:lnSpc>
                <a:spcPct val="100000"/>
              </a:lnSpc>
              <a:spcBef>
                <a:spcPts val="0"/>
              </a:spcBef>
              <a:spcAft>
                <a:spcPts val="0"/>
              </a:spcAft>
              <a:buClr>
                <a:schemeClr val="dk1"/>
              </a:buClr>
              <a:buSzPts val="4700"/>
              <a:buFont typeface="Abhaya Libre"/>
              <a:buNone/>
              <a:defRPr sz="4700" b="0" i="0" u="none" strike="noStrike" cap="none">
                <a:solidFill>
                  <a:schemeClr val="dk1"/>
                </a:solidFill>
                <a:latin typeface="Abhaya Libre"/>
                <a:ea typeface="Abhaya Libre"/>
                <a:cs typeface="Abhaya Libre"/>
                <a:sym typeface="Abhaya Libre"/>
              </a:defRPr>
            </a:lvl9pPr>
          </a:lstStyle>
          <a:p>
            <a:endParaRPr/>
          </a:p>
        </p:txBody>
      </p:sp>
      <p:sp>
        <p:nvSpPr>
          <p:cNvPr id="7" name="Google Shape;7;p1"/>
          <p:cNvSpPr txBox="1">
            <a:spLocks noGrp="1"/>
          </p:cNvSpPr>
          <p:nvPr>
            <p:ph type="body" idx="1"/>
          </p:nvPr>
        </p:nvSpPr>
        <p:spPr>
          <a:xfrm>
            <a:off x="950967" y="1662600"/>
            <a:ext cx="10290000" cy="4555200"/>
          </a:xfrm>
          <a:prstGeom prst="rect">
            <a:avLst/>
          </a:prstGeom>
          <a:noFill/>
          <a:ln>
            <a:noFill/>
          </a:ln>
        </p:spPr>
        <p:txBody>
          <a:bodyPr spcFirstLastPara="1" wrap="square" lIns="121900" tIns="121900" rIns="121900" bIns="121900" anchor="t" anchorCtr="0">
            <a:noAutofit/>
          </a:bodyPr>
          <a:lstStyle>
            <a:lvl1pPr marL="457200" marR="0" lvl="0" indent="-381000" algn="l" rtl="0">
              <a:lnSpc>
                <a:spcPct val="100000"/>
              </a:lnSpc>
              <a:spcBef>
                <a:spcPts val="0"/>
              </a:spcBef>
              <a:spcAft>
                <a:spcPts val="0"/>
              </a:spcAft>
              <a:buClr>
                <a:schemeClr val="dk1"/>
              </a:buClr>
              <a:buSzPts val="2400"/>
              <a:buFont typeface="Poppins"/>
              <a:buChar char="●"/>
              <a:defRPr sz="2400" b="0" i="0" u="none" strike="noStrike" cap="none">
                <a:solidFill>
                  <a:schemeClr val="dk1"/>
                </a:solidFill>
                <a:latin typeface="Poppins"/>
                <a:ea typeface="Poppins"/>
                <a:cs typeface="Poppins"/>
                <a:sym typeface="Poppins"/>
              </a:defRPr>
            </a:lvl1pPr>
            <a:lvl2pPr marL="914400" marR="0" lvl="1" indent="-349250" algn="l" rtl="0">
              <a:lnSpc>
                <a:spcPct val="100000"/>
              </a:lnSpc>
              <a:spcBef>
                <a:spcPts val="0"/>
              </a:spcBef>
              <a:spcAft>
                <a:spcPts val="0"/>
              </a:spcAft>
              <a:buClr>
                <a:schemeClr val="dk1"/>
              </a:buClr>
              <a:buSzPts val="1900"/>
              <a:buFont typeface="Poppins"/>
              <a:buChar char="○"/>
              <a:defRPr sz="1900" b="0" i="0" u="none" strike="noStrike" cap="none">
                <a:solidFill>
                  <a:schemeClr val="dk1"/>
                </a:solidFill>
                <a:latin typeface="Poppins"/>
                <a:ea typeface="Poppins"/>
                <a:cs typeface="Poppins"/>
                <a:sym typeface="Poppins"/>
              </a:defRPr>
            </a:lvl2pPr>
            <a:lvl3pPr marL="1371600" marR="0" lvl="2" indent="-349250" algn="l" rtl="0">
              <a:lnSpc>
                <a:spcPct val="100000"/>
              </a:lnSpc>
              <a:spcBef>
                <a:spcPts val="0"/>
              </a:spcBef>
              <a:spcAft>
                <a:spcPts val="0"/>
              </a:spcAft>
              <a:buClr>
                <a:schemeClr val="dk1"/>
              </a:buClr>
              <a:buSzPts val="1900"/>
              <a:buFont typeface="Poppins"/>
              <a:buChar char="■"/>
              <a:defRPr sz="1900" b="0" i="0" u="none" strike="noStrike" cap="none">
                <a:solidFill>
                  <a:schemeClr val="dk1"/>
                </a:solidFill>
                <a:latin typeface="Poppins"/>
                <a:ea typeface="Poppins"/>
                <a:cs typeface="Poppins"/>
                <a:sym typeface="Poppins"/>
              </a:defRPr>
            </a:lvl3pPr>
            <a:lvl4pPr marL="1828800" marR="0" lvl="3" indent="-349250" algn="l" rtl="0">
              <a:lnSpc>
                <a:spcPct val="100000"/>
              </a:lnSpc>
              <a:spcBef>
                <a:spcPts val="0"/>
              </a:spcBef>
              <a:spcAft>
                <a:spcPts val="0"/>
              </a:spcAft>
              <a:buClr>
                <a:schemeClr val="dk1"/>
              </a:buClr>
              <a:buSzPts val="1900"/>
              <a:buFont typeface="Poppins"/>
              <a:buChar char="●"/>
              <a:defRPr sz="1900" b="0" i="0" u="none" strike="noStrike" cap="none">
                <a:solidFill>
                  <a:schemeClr val="dk1"/>
                </a:solidFill>
                <a:latin typeface="Poppins"/>
                <a:ea typeface="Poppins"/>
                <a:cs typeface="Poppins"/>
                <a:sym typeface="Poppins"/>
              </a:defRPr>
            </a:lvl4pPr>
            <a:lvl5pPr marL="2286000" marR="0" lvl="4" indent="-349250" algn="l" rtl="0">
              <a:lnSpc>
                <a:spcPct val="100000"/>
              </a:lnSpc>
              <a:spcBef>
                <a:spcPts val="0"/>
              </a:spcBef>
              <a:spcAft>
                <a:spcPts val="0"/>
              </a:spcAft>
              <a:buClr>
                <a:schemeClr val="dk1"/>
              </a:buClr>
              <a:buSzPts val="1900"/>
              <a:buFont typeface="Poppins"/>
              <a:buChar char="○"/>
              <a:defRPr sz="1900" b="0" i="0" u="none" strike="noStrike" cap="none">
                <a:solidFill>
                  <a:schemeClr val="dk1"/>
                </a:solidFill>
                <a:latin typeface="Poppins"/>
                <a:ea typeface="Poppins"/>
                <a:cs typeface="Poppins"/>
                <a:sym typeface="Poppins"/>
              </a:defRPr>
            </a:lvl5pPr>
            <a:lvl6pPr marL="2743200" marR="0" lvl="5" indent="-349250" algn="l" rtl="0">
              <a:lnSpc>
                <a:spcPct val="100000"/>
              </a:lnSpc>
              <a:spcBef>
                <a:spcPts val="0"/>
              </a:spcBef>
              <a:spcAft>
                <a:spcPts val="0"/>
              </a:spcAft>
              <a:buClr>
                <a:schemeClr val="dk1"/>
              </a:buClr>
              <a:buSzPts val="1900"/>
              <a:buFont typeface="Poppins"/>
              <a:buChar char="■"/>
              <a:defRPr sz="1900" b="0" i="0" u="none" strike="noStrike" cap="none">
                <a:solidFill>
                  <a:schemeClr val="dk1"/>
                </a:solidFill>
                <a:latin typeface="Poppins"/>
                <a:ea typeface="Poppins"/>
                <a:cs typeface="Poppins"/>
                <a:sym typeface="Poppins"/>
              </a:defRPr>
            </a:lvl6pPr>
            <a:lvl7pPr marL="3200400" marR="0" lvl="6" indent="-349250" algn="l" rtl="0">
              <a:lnSpc>
                <a:spcPct val="100000"/>
              </a:lnSpc>
              <a:spcBef>
                <a:spcPts val="0"/>
              </a:spcBef>
              <a:spcAft>
                <a:spcPts val="0"/>
              </a:spcAft>
              <a:buClr>
                <a:schemeClr val="dk1"/>
              </a:buClr>
              <a:buSzPts val="1900"/>
              <a:buFont typeface="Poppins"/>
              <a:buChar char="●"/>
              <a:defRPr sz="1900" b="0" i="0" u="none" strike="noStrike" cap="none">
                <a:solidFill>
                  <a:schemeClr val="dk1"/>
                </a:solidFill>
                <a:latin typeface="Poppins"/>
                <a:ea typeface="Poppins"/>
                <a:cs typeface="Poppins"/>
                <a:sym typeface="Poppins"/>
              </a:defRPr>
            </a:lvl7pPr>
            <a:lvl8pPr marL="3657600" marR="0" lvl="7" indent="-349250" algn="l" rtl="0">
              <a:lnSpc>
                <a:spcPct val="100000"/>
              </a:lnSpc>
              <a:spcBef>
                <a:spcPts val="0"/>
              </a:spcBef>
              <a:spcAft>
                <a:spcPts val="0"/>
              </a:spcAft>
              <a:buClr>
                <a:schemeClr val="dk1"/>
              </a:buClr>
              <a:buSzPts val="1900"/>
              <a:buFont typeface="Poppins"/>
              <a:buChar char="○"/>
              <a:defRPr sz="1900" b="0" i="0" u="none" strike="noStrike" cap="none">
                <a:solidFill>
                  <a:schemeClr val="dk1"/>
                </a:solidFill>
                <a:latin typeface="Poppins"/>
                <a:ea typeface="Poppins"/>
                <a:cs typeface="Poppins"/>
                <a:sym typeface="Poppins"/>
              </a:defRPr>
            </a:lvl8pPr>
            <a:lvl9pPr marL="4114800" marR="0" lvl="8" indent="-349250" algn="l" rtl="0">
              <a:lnSpc>
                <a:spcPct val="100000"/>
              </a:lnSpc>
              <a:spcBef>
                <a:spcPts val="0"/>
              </a:spcBef>
              <a:spcAft>
                <a:spcPts val="0"/>
              </a:spcAft>
              <a:buClr>
                <a:schemeClr val="dk1"/>
              </a:buClr>
              <a:buSzPts val="1900"/>
              <a:buFont typeface="Poppins"/>
              <a:buChar char="■"/>
              <a:defRPr sz="1900" b="0" i="0" u="none" strike="noStrike" cap="none">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mc:AlternateContent xmlns:mc="http://schemas.openxmlformats.org/markup-compatibility/2006" xmlns:p14="http://schemas.microsoft.com/office/powerpoint/2010/main">
    <mc:Choice Requires="p14">
      <p:transition spd="med">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53">
          <p15:clr>
            <a:srgbClr val="EA4335"/>
          </p15:clr>
        </p15:guide>
        <p15:guide id="2" pos="599">
          <p15:clr>
            <a:srgbClr val="EA4335"/>
          </p15:clr>
        </p15:guide>
        <p15:guide id="3" pos="7081">
          <p15:clr>
            <a:srgbClr val="EA4335"/>
          </p15:clr>
        </p15:guide>
        <p15:guide id="4" orient="horz" pos="387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39.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8" Type="http://schemas.openxmlformats.org/officeDocument/2006/relationships/hyperlink" Target="https://www.researchgate.net/publication/368377088" TargetMode="External"/><Relationship Id="rId3" Type="http://schemas.openxmlformats.org/officeDocument/2006/relationships/hyperlink" Target="https://www.mdpi.com/2223-7747/12/4/790/pdf" TargetMode="External"/><Relationship Id="rId7" Type="http://schemas.openxmlformats.org/officeDocument/2006/relationships/hyperlink" Target="https://www.irjet.net/archives/V7/i5/IRJET-V7I51254.pdf" TargetMode="External"/><Relationship Id="rId2" Type="http://schemas.openxmlformats.org/officeDocument/2006/relationships/notesSlide" Target="../notesSlides/notesSlide25.xml"/><Relationship Id="rId1" Type="http://schemas.openxmlformats.org/officeDocument/2006/relationships/slideLayout" Target="../slideLayouts/slideLayout39.xml"/><Relationship Id="rId6" Type="http://schemas.openxmlformats.org/officeDocument/2006/relationships/hyperlink" Target="https://www.ncbi.nlm.nih.gov/pmc/articles/PMC5017387/" TargetMode="External"/><Relationship Id="rId5" Type="http://schemas.openxmlformats.org/officeDocument/2006/relationships/hyperlink" Target="https://www.irjmets.com/uploadedfiles/paper/volume2/issue_6_june_2020/1554/1628083042.pdf" TargetMode="External"/><Relationship Id="rId4" Type="http://schemas.openxmlformats.org/officeDocument/2006/relationships/hyperlink" Target="https://www.mdpi.com/1424-8220/22/21/8192" TargetMode="External"/><Relationship Id="rId9" Type="http://schemas.openxmlformats.org/officeDocument/2006/relationships/hyperlink" Target="https://www.kaggle.com/datasets/sriramr/fruits-fresh-and-rotten-for-classificatio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sriramr/fruits-fresh-and-rotten-for-classification" TargetMode="External"/><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title"/>
          </p:nvPr>
        </p:nvSpPr>
        <p:spPr>
          <a:xfrm>
            <a:off x="0" y="687200"/>
            <a:ext cx="11839800" cy="10878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7BD3"/>
              </a:buClr>
              <a:buSzPts val="3455"/>
              <a:buFont typeface="Arial"/>
              <a:buNone/>
            </a:pPr>
            <a:r>
              <a:rPr lang="en-US" sz="6800" b="1">
                <a:solidFill>
                  <a:srgbClr val="007BD3"/>
                </a:solidFill>
                <a:latin typeface="Times New Roman"/>
                <a:ea typeface="Times New Roman"/>
                <a:cs typeface="Times New Roman"/>
                <a:sym typeface="Times New Roman"/>
              </a:rPr>
              <a:t>Fruit Freshness Detection </a:t>
            </a:r>
            <a:endParaRPr sz="6800">
              <a:latin typeface="Times New Roman"/>
              <a:ea typeface="Times New Roman"/>
              <a:cs typeface="Times New Roman"/>
              <a:sym typeface="Times New Roman"/>
            </a:endParaRPr>
          </a:p>
        </p:txBody>
      </p:sp>
      <p:sp>
        <p:nvSpPr>
          <p:cNvPr id="318" name="Google Shape;318;p41"/>
          <p:cNvSpPr txBox="1">
            <a:spLocks noGrp="1"/>
          </p:cNvSpPr>
          <p:nvPr>
            <p:ph type="body" idx="1"/>
          </p:nvPr>
        </p:nvSpPr>
        <p:spPr>
          <a:xfrm>
            <a:off x="6504300" y="4458125"/>
            <a:ext cx="5335500" cy="1752600"/>
          </a:xfrm>
          <a:prstGeom prst="rect">
            <a:avLst/>
          </a:prstGeom>
          <a:noFill/>
          <a:ln>
            <a:noFill/>
          </a:ln>
        </p:spPr>
        <p:txBody>
          <a:bodyPr spcFirstLastPara="1" wrap="square" lIns="45700" tIns="45700" rIns="45700" bIns="45700" anchor="t" anchorCtr="0">
            <a:noAutofit/>
          </a:bodyPr>
          <a:lstStyle/>
          <a:p>
            <a:pPr marL="0" lvl="0" indent="0" algn="r" rtl="0">
              <a:lnSpc>
                <a:spcPct val="100000"/>
              </a:lnSpc>
              <a:spcBef>
                <a:spcPts val="0"/>
              </a:spcBef>
              <a:spcAft>
                <a:spcPts val="0"/>
              </a:spcAft>
              <a:buClr>
                <a:srgbClr val="002060"/>
              </a:buClr>
              <a:buSzPts val="2000"/>
              <a:buFont typeface="Times New Roman"/>
              <a:buNone/>
            </a:pPr>
            <a:r>
              <a:rPr lang="en-US" sz="1900" b="1" u="sng">
                <a:solidFill>
                  <a:srgbClr val="002060"/>
                </a:solidFill>
                <a:latin typeface="Times New Roman"/>
                <a:ea typeface="Times New Roman"/>
                <a:cs typeface="Times New Roman"/>
                <a:sym typeface="Times New Roman"/>
              </a:rPr>
              <a:t>Presenting by: </a:t>
            </a:r>
            <a:br>
              <a:rPr lang="en-US" sz="1900" b="1" u="sng">
                <a:solidFill>
                  <a:srgbClr val="002060"/>
                </a:solidFill>
                <a:latin typeface="Times New Roman"/>
                <a:ea typeface="Times New Roman"/>
                <a:cs typeface="Times New Roman"/>
                <a:sym typeface="Times New Roman"/>
              </a:rPr>
            </a:br>
            <a:br>
              <a:rPr lang="en-US" sz="1900" b="1" u="sng">
                <a:solidFill>
                  <a:srgbClr val="002060"/>
                </a:solidFill>
                <a:latin typeface="Times New Roman"/>
                <a:ea typeface="Times New Roman"/>
                <a:cs typeface="Times New Roman"/>
                <a:sym typeface="Times New Roman"/>
              </a:rPr>
            </a:br>
            <a:r>
              <a:rPr lang="en-US" sz="1900" b="1" u="none">
                <a:solidFill>
                  <a:srgbClr val="1155CC"/>
                </a:solidFill>
                <a:latin typeface="Times New Roman"/>
                <a:ea typeface="Times New Roman"/>
                <a:cs typeface="Times New Roman"/>
                <a:sym typeface="Times New Roman"/>
              </a:rPr>
              <a:t>Madhubala Mantena (01202076)</a:t>
            </a:r>
            <a:endParaRPr sz="1900" b="1">
              <a:solidFill>
                <a:srgbClr val="1155CC"/>
              </a:solidFill>
              <a:latin typeface="Times New Roman"/>
              <a:ea typeface="Times New Roman"/>
              <a:cs typeface="Times New Roman"/>
              <a:sym typeface="Times New Roman"/>
            </a:endParaRPr>
          </a:p>
          <a:p>
            <a:pPr marL="0" lvl="0" indent="0" algn="r" rtl="0">
              <a:lnSpc>
                <a:spcPct val="100000"/>
              </a:lnSpc>
              <a:spcBef>
                <a:spcPts val="400"/>
              </a:spcBef>
              <a:spcAft>
                <a:spcPts val="0"/>
              </a:spcAft>
              <a:buClr>
                <a:srgbClr val="002060"/>
              </a:buClr>
              <a:buSzPts val="2000"/>
              <a:buFont typeface="Times New Roman"/>
              <a:buNone/>
            </a:pPr>
            <a:r>
              <a:rPr lang="en-US" sz="1900" b="1">
                <a:solidFill>
                  <a:srgbClr val="1155CC"/>
                </a:solidFill>
                <a:latin typeface="Times New Roman"/>
                <a:ea typeface="Times New Roman"/>
                <a:cs typeface="Times New Roman"/>
                <a:sym typeface="Times New Roman"/>
              </a:rPr>
              <a:t>Bhuvanesh Marineni (01239560)</a:t>
            </a:r>
            <a:endParaRPr sz="3100">
              <a:solidFill>
                <a:srgbClr val="1155CC"/>
              </a:solidFill>
            </a:endParaRPr>
          </a:p>
          <a:p>
            <a:pPr marL="0" lvl="0" indent="0" algn="r" rtl="0">
              <a:lnSpc>
                <a:spcPct val="100000"/>
              </a:lnSpc>
              <a:spcBef>
                <a:spcPts val="400"/>
              </a:spcBef>
              <a:spcAft>
                <a:spcPts val="0"/>
              </a:spcAft>
              <a:buClr>
                <a:srgbClr val="002060"/>
              </a:buClr>
              <a:buSzPts val="2000"/>
              <a:buFont typeface="Times New Roman"/>
              <a:buNone/>
            </a:pPr>
            <a:r>
              <a:rPr lang="en-US" sz="1900" b="1">
                <a:solidFill>
                  <a:srgbClr val="1155CC"/>
                </a:solidFill>
                <a:latin typeface="Times New Roman"/>
                <a:ea typeface="Times New Roman"/>
                <a:cs typeface="Times New Roman"/>
                <a:sym typeface="Times New Roman"/>
              </a:rPr>
              <a:t>L. V. Sai Charan Kothapalli (01217416)</a:t>
            </a:r>
            <a:endParaRPr sz="3100">
              <a:solidFill>
                <a:srgbClr val="1155CC"/>
              </a:solidFill>
            </a:endParaRPr>
          </a:p>
        </p:txBody>
      </p:sp>
      <p:sp>
        <p:nvSpPr>
          <p:cNvPr id="319" name="Google Shape;319;p41"/>
          <p:cNvSpPr txBox="1"/>
          <p:nvPr/>
        </p:nvSpPr>
        <p:spPr>
          <a:xfrm>
            <a:off x="455100" y="2048838"/>
            <a:ext cx="11298900" cy="1246800"/>
          </a:xfrm>
          <a:prstGeom prst="rect">
            <a:avLst/>
          </a:prstGeom>
          <a:noFill/>
          <a:ln>
            <a:noFill/>
          </a:ln>
        </p:spPr>
        <p:txBody>
          <a:bodyPr spcFirstLastPara="1" wrap="square" lIns="91425" tIns="91425" rIns="91425" bIns="91425" anchor="t" anchorCtr="0">
            <a:spAutoFit/>
          </a:bodyPr>
          <a:lstStyle/>
          <a:p>
            <a:pPr marL="0" lvl="0" indent="0" algn="just" rtl="0">
              <a:lnSpc>
                <a:spcPct val="80000"/>
              </a:lnSpc>
              <a:spcBef>
                <a:spcPts val="500"/>
              </a:spcBef>
              <a:spcAft>
                <a:spcPts val="0"/>
              </a:spcAft>
              <a:buNone/>
            </a:pPr>
            <a:r>
              <a:rPr lang="en-US" sz="2300" b="1">
                <a:solidFill>
                  <a:schemeClr val="dk1"/>
                </a:solidFill>
                <a:latin typeface="Times New Roman"/>
                <a:ea typeface="Times New Roman"/>
                <a:cs typeface="Times New Roman"/>
                <a:sym typeface="Times New Roman"/>
              </a:rPr>
              <a:t>“Classification of Tomato Fruit Using Yolo-V5 and Convolutional Neural Network Models”</a:t>
            </a:r>
            <a:r>
              <a:rPr lang="en-US" sz="2300">
                <a:solidFill>
                  <a:schemeClr val="dk1"/>
                </a:solidFill>
                <a:latin typeface="Times New Roman"/>
                <a:ea typeface="Times New Roman"/>
                <a:cs typeface="Times New Roman"/>
                <a:sym typeface="Times New Roman"/>
              </a:rPr>
              <a:t> by Quoc-Hung Phan, Van-Tung Nguyen, Chi-Hsiang Lien, The-Phong Duong, Max Ti-Kuang Hou and Ngoc-Bich Le.</a:t>
            </a:r>
            <a:endParaRPr sz="2300">
              <a:solidFill>
                <a:schemeClr val="dk1"/>
              </a:solidFill>
              <a:latin typeface="Times New Roman"/>
              <a:ea typeface="Times New Roman"/>
              <a:cs typeface="Times New Roman"/>
              <a:sym typeface="Times New Roman"/>
            </a:endParaRPr>
          </a:p>
        </p:txBody>
      </p:sp>
      <p:sp>
        <p:nvSpPr>
          <p:cNvPr id="320" name="Google Shape;320;p41"/>
          <p:cNvSpPr txBox="1"/>
          <p:nvPr/>
        </p:nvSpPr>
        <p:spPr>
          <a:xfrm>
            <a:off x="3678300" y="3569500"/>
            <a:ext cx="41181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900" b="1">
                <a:solidFill>
                  <a:srgbClr val="002060"/>
                </a:solidFill>
                <a:latin typeface="Times New Roman"/>
                <a:ea typeface="Times New Roman"/>
                <a:cs typeface="Times New Roman"/>
                <a:sym typeface="Times New Roman"/>
              </a:rPr>
              <a:t>Published Date: February, 9th 2023</a:t>
            </a:r>
            <a:endParaRPr sz="1900" b="1">
              <a:solidFill>
                <a:srgbClr val="00206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0"/>
          <p:cNvSpPr txBox="1">
            <a:spLocks noGrp="1"/>
          </p:cNvSpPr>
          <p:nvPr>
            <p:ph type="title"/>
          </p:nvPr>
        </p:nvSpPr>
        <p:spPr>
          <a:xfrm>
            <a:off x="609600" y="405200"/>
            <a:ext cx="10972800" cy="582600"/>
          </a:xfrm>
          <a:prstGeom prst="rect">
            <a:avLst/>
          </a:prstGeom>
          <a:noFill/>
          <a:ln>
            <a:noFill/>
          </a:ln>
        </p:spPr>
        <p:txBody>
          <a:bodyPr spcFirstLastPara="1" wrap="square" lIns="45700" tIns="45700" rIns="45700" bIns="45700" anchor="ctr" anchorCtr="0">
            <a:normAutofit fontScale="90000"/>
          </a:bodyPr>
          <a:lstStyle/>
          <a:p>
            <a:pPr marL="0" marR="0" lvl="0" indent="0" algn="l" rtl="0">
              <a:lnSpc>
                <a:spcPct val="100000"/>
              </a:lnSpc>
              <a:spcBef>
                <a:spcPts val="0"/>
              </a:spcBef>
              <a:spcAft>
                <a:spcPts val="0"/>
              </a:spcAft>
              <a:buClr>
                <a:srgbClr val="000000"/>
              </a:buClr>
              <a:buSzPct val="100000"/>
              <a:buFont typeface="Arial"/>
              <a:buNone/>
            </a:pPr>
            <a:r>
              <a:rPr lang="en-US" sz="3528" b="1">
                <a:latin typeface="Times New Roman"/>
                <a:ea typeface="Times New Roman"/>
                <a:cs typeface="Times New Roman"/>
                <a:sym typeface="Times New Roman"/>
              </a:rPr>
              <a:t>In detail flow chart:</a:t>
            </a:r>
            <a:endParaRPr b="1">
              <a:latin typeface="Times New Roman"/>
              <a:ea typeface="Times New Roman"/>
              <a:cs typeface="Times New Roman"/>
              <a:sym typeface="Times New Roman"/>
            </a:endParaRPr>
          </a:p>
        </p:txBody>
      </p:sp>
      <p:pic>
        <p:nvPicPr>
          <p:cNvPr id="380" name="Google Shape;380;p50"/>
          <p:cNvPicPr preferRelativeResize="0"/>
          <p:nvPr/>
        </p:nvPicPr>
        <p:blipFill>
          <a:blip r:embed="rId3">
            <a:alphaModFix/>
          </a:blip>
          <a:stretch>
            <a:fillRect/>
          </a:stretch>
        </p:blipFill>
        <p:spPr>
          <a:xfrm>
            <a:off x="1308980" y="1260180"/>
            <a:ext cx="9142800" cy="496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1"/>
          <p:cNvSpPr txBox="1">
            <a:spLocks noGrp="1"/>
          </p:cNvSpPr>
          <p:nvPr>
            <p:ph type="title"/>
          </p:nvPr>
        </p:nvSpPr>
        <p:spPr>
          <a:xfrm>
            <a:off x="609600" y="726975"/>
            <a:ext cx="10972800" cy="582600"/>
          </a:xfrm>
          <a:prstGeom prst="rect">
            <a:avLst/>
          </a:prstGeom>
          <a:noFill/>
          <a:ln>
            <a:noFill/>
          </a:ln>
        </p:spPr>
        <p:txBody>
          <a:bodyPr spcFirstLastPara="1" wrap="square" lIns="45700" tIns="45700" rIns="45700" bIns="45700" anchor="ctr" anchorCtr="0">
            <a:norm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1">
                <a:latin typeface="Times New Roman"/>
                <a:ea typeface="Times New Roman"/>
                <a:cs typeface="Times New Roman"/>
                <a:sym typeface="Times New Roman"/>
              </a:rPr>
              <a:t>Image Acquisition:</a:t>
            </a:r>
            <a:endParaRPr/>
          </a:p>
        </p:txBody>
      </p:sp>
      <p:sp>
        <p:nvSpPr>
          <p:cNvPr id="386" name="Google Shape;386;p51"/>
          <p:cNvSpPr txBox="1">
            <a:spLocks noGrp="1"/>
          </p:cNvSpPr>
          <p:nvPr>
            <p:ph type="body" idx="1"/>
          </p:nvPr>
        </p:nvSpPr>
        <p:spPr>
          <a:xfrm>
            <a:off x="342450" y="1576400"/>
            <a:ext cx="11507100" cy="2219700"/>
          </a:xfrm>
          <a:prstGeom prst="rect">
            <a:avLst/>
          </a:prstGeom>
          <a:noFill/>
          <a:ln>
            <a:noFill/>
          </a:ln>
        </p:spPr>
        <p:txBody>
          <a:bodyPr spcFirstLastPara="1" wrap="square" lIns="45700" tIns="45700" rIns="45700" bIns="45700" anchor="t" anchorCtr="0">
            <a:normAutofit/>
          </a:bodyPr>
          <a:lstStyle/>
          <a:p>
            <a:pPr marL="342900" lvl="0" indent="-342900" algn="l" rtl="0">
              <a:lnSpc>
                <a:spcPct val="10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To perform freshness detection on fruits, we obtain images of the fruits and upload them to the model we have trained for this purpose. </a:t>
            </a:r>
            <a:endParaRPr/>
          </a:p>
          <a:p>
            <a:pPr marL="342900" lvl="0" indent="-342900" algn="l" rtl="0">
              <a:lnSpc>
                <a:spcPct val="10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The model is designed to analyze the images and calculate the degree of freshness of the fruits based on certain features.</a:t>
            </a:r>
            <a:endParaRPr/>
          </a:p>
        </p:txBody>
      </p:sp>
      <p:sp>
        <p:nvSpPr>
          <p:cNvPr id="387" name="Google Shape;387;p51"/>
          <p:cNvSpPr txBox="1"/>
          <p:nvPr/>
        </p:nvSpPr>
        <p:spPr>
          <a:xfrm>
            <a:off x="609603" y="3622038"/>
            <a:ext cx="3325500" cy="585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1" i="0" strike="noStrike" cap="none">
                <a:solidFill>
                  <a:srgbClr val="000000"/>
                </a:solidFill>
                <a:latin typeface="Times New Roman"/>
                <a:ea typeface="Times New Roman"/>
                <a:cs typeface="Times New Roman"/>
                <a:sym typeface="Times New Roman"/>
              </a:rPr>
              <a:t>Image Cleaning:</a:t>
            </a:r>
            <a:endParaRPr>
              <a:latin typeface="Times New Roman"/>
              <a:ea typeface="Times New Roman"/>
              <a:cs typeface="Times New Roman"/>
              <a:sym typeface="Times New Roman"/>
            </a:endParaRPr>
          </a:p>
        </p:txBody>
      </p:sp>
      <p:sp>
        <p:nvSpPr>
          <p:cNvPr id="388" name="Google Shape;388;p51"/>
          <p:cNvSpPr txBox="1"/>
          <p:nvPr/>
        </p:nvSpPr>
        <p:spPr>
          <a:xfrm>
            <a:off x="448362" y="4454772"/>
            <a:ext cx="11469300" cy="831000"/>
          </a:xfrm>
          <a:prstGeom prst="rect">
            <a:avLst/>
          </a:prstGeom>
          <a:noFill/>
          <a:ln>
            <a:noFill/>
          </a:ln>
        </p:spPr>
        <p:txBody>
          <a:bodyPr spcFirstLastPara="1" wrap="square" lIns="45700" tIns="45700" rIns="45700" bIns="45700" anchor="t" anchorCtr="0">
            <a:spAutoFit/>
          </a:bodyPr>
          <a:lstStyle/>
          <a:p>
            <a:pPr marL="342900" marR="0" lvl="0" indent="-342900"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We can use some sort of Image filter like Gaussian filter or Median filter for reducing the noise of the images and smoothing the images.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2"/>
          <p:cNvSpPr txBox="1">
            <a:spLocks noGrp="1"/>
          </p:cNvSpPr>
          <p:nvPr>
            <p:ph type="title"/>
          </p:nvPr>
        </p:nvSpPr>
        <p:spPr>
          <a:xfrm>
            <a:off x="609600" y="481000"/>
            <a:ext cx="10972800" cy="5826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528"/>
              <a:buFont typeface="Times New Roman"/>
              <a:buNone/>
            </a:pPr>
            <a:r>
              <a:rPr lang="en-US" sz="3628" b="1">
                <a:latin typeface="Times New Roman"/>
                <a:ea typeface="Times New Roman"/>
                <a:cs typeface="Times New Roman"/>
                <a:sym typeface="Times New Roman"/>
              </a:rPr>
              <a:t>Image Classification:</a:t>
            </a:r>
            <a:endParaRPr sz="3700"/>
          </a:p>
        </p:txBody>
      </p:sp>
      <p:sp>
        <p:nvSpPr>
          <p:cNvPr id="394" name="Google Shape;394;p52"/>
          <p:cNvSpPr txBox="1">
            <a:spLocks noGrp="1"/>
          </p:cNvSpPr>
          <p:nvPr>
            <p:ph type="body" idx="1"/>
          </p:nvPr>
        </p:nvSpPr>
        <p:spPr>
          <a:xfrm>
            <a:off x="609600" y="1278075"/>
            <a:ext cx="10972800" cy="4953000"/>
          </a:xfrm>
          <a:prstGeom prst="rect">
            <a:avLst/>
          </a:prstGeom>
          <a:noFill/>
          <a:ln>
            <a:noFill/>
          </a:ln>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800"/>
              <a:buFont typeface="Arial"/>
              <a:buNone/>
            </a:pPr>
            <a:r>
              <a:rPr lang="en-US" sz="2400">
                <a:solidFill>
                  <a:schemeClr val="dk1"/>
                </a:solidFill>
                <a:latin typeface="Times New Roman"/>
                <a:ea typeface="Times New Roman"/>
                <a:cs typeface="Times New Roman"/>
                <a:sym typeface="Times New Roman"/>
              </a:rPr>
              <a:t>We have decided to use the VGG16 model for the purpose of image classification. The architecture of this model is presented below.</a:t>
            </a:r>
            <a:endParaRPr sz="2400">
              <a:solidFill>
                <a:schemeClr val="dk1"/>
              </a:solidFill>
              <a:latin typeface="Times New Roman"/>
              <a:ea typeface="Times New Roman"/>
              <a:cs typeface="Times New Roman"/>
              <a:sym typeface="Times New Roman"/>
            </a:endParaRPr>
          </a:p>
          <a:p>
            <a:pPr marL="342900" lvl="0" indent="-139700" algn="l" rtl="0">
              <a:lnSpc>
                <a:spcPct val="100000"/>
              </a:lnSpc>
              <a:spcBef>
                <a:spcPts val="0"/>
              </a:spcBef>
              <a:spcAft>
                <a:spcPts val="0"/>
              </a:spcAft>
              <a:buClr>
                <a:srgbClr val="000000"/>
              </a:buClr>
              <a:buSzPts val="3200"/>
              <a:buFont typeface="Arial"/>
              <a:buNone/>
            </a:pPr>
            <a:endParaRPr/>
          </a:p>
        </p:txBody>
      </p:sp>
      <p:pic>
        <p:nvPicPr>
          <p:cNvPr id="395" name="Google Shape;395;p52"/>
          <p:cNvPicPr preferRelativeResize="0"/>
          <p:nvPr/>
        </p:nvPicPr>
        <p:blipFill>
          <a:blip r:embed="rId3">
            <a:alphaModFix/>
          </a:blip>
          <a:stretch>
            <a:fillRect/>
          </a:stretch>
        </p:blipFill>
        <p:spPr>
          <a:xfrm>
            <a:off x="1909350" y="2059375"/>
            <a:ext cx="8373299" cy="444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3"/>
          <p:cNvSpPr txBox="1">
            <a:spLocks noGrp="1"/>
          </p:cNvSpPr>
          <p:nvPr>
            <p:ph type="body" idx="1"/>
          </p:nvPr>
        </p:nvSpPr>
        <p:spPr>
          <a:xfrm>
            <a:off x="609575" y="883350"/>
            <a:ext cx="10064400" cy="5545500"/>
          </a:xfrm>
          <a:prstGeom prst="rect">
            <a:avLst/>
          </a:prstGeom>
          <a:noFill/>
          <a:ln>
            <a:noFill/>
          </a:ln>
        </p:spPr>
        <p:txBody>
          <a:bodyPr spcFirstLastPara="1" wrap="square" lIns="45700" tIns="45700" rIns="45700" bIns="45700" anchor="t" anchorCtr="0">
            <a:noAutofit/>
          </a:bodyPr>
          <a:lstStyle/>
          <a:p>
            <a:pPr marL="457200" lvl="0" indent="-381000" algn="just"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VGG16 model takes as input an RGB image with dimensions of 224 x 224 x3. After the input layer, the model comprises of the following operational blocks:</a:t>
            </a: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400">
              <a:latin typeface="Times New Roman"/>
              <a:ea typeface="Times New Roman"/>
              <a:cs typeface="Times New Roman"/>
              <a:sym typeface="Times New Roman"/>
            </a:endParaRPr>
          </a:p>
          <a:p>
            <a:pPr marL="1371600" lvl="0" indent="-381000" algn="just"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Convolution layer followed by Rectified Linear Unit (ReLu) activation</a:t>
            </a:r>
            <a:endParaRPr sz="2400">
              <a:latin typeface="Times New Roman"/>
              <a:ea typeface="Times New Roman"/>
              <a:cs typeface="Times New Roman"/>
              <a:sym typeface="Times New Roman"/>
            </a:endParaRPr>
          </a:p>
          <a:p>
            <a:pPr marL="1371600" lvl="0" indent="-381000" algn="just" rtl="0">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Max pooling layer</a:t>
            </a:r>
            <a:endParaRPr sz="2400">
              <a:latin typeface="Times New Roman"/>
              <a:ea typeface="Times New Roman"/>
              <a:cs typeface="Times New Roman"/>
              <a:sym typeface="Times New Roman"/>
            </a:endParaRPr>
          </a:p>
          <a:p>
            <a:pPr marL="1371600" lvl="0" indent="-381000" algn="just" rtl="0">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Fully connected layer followed by ReLu activation</a:t>
            </a:r>
            <a:endParaRPr sz="2400">
              <a:latin typeface="Times New Roman"/>
              <a:ea typeface="Times New Roman"/>
              <a:cs typeface="Times New Roman"/>
              <a:sym typeface="Times New Roman"/>
            </a:endParaRPr>
          </a:p>
          <a:p>
            <a:pPr marL="1371600" lvl="0" indent="-381000" algn="just" rtl="0">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This sequence of operations is repeated multiple times in the VGG16 architecture, with each iteration consisting of one or more convolutional layers followed by a pooling layer and a fully connected layer. The final output layer of the model is typically a softmax layer that outputs class probabilities for the input image.</a:t>
            </a:r>
            <a:endParaRPr sz="2400">
              <a:latin typeface="Times New Roman"/>
              <a:ea typeface="Times New Roman"/>
              <a:cs typeface="Times New Roman"/>
              <a:sym typeface="Times New Roman"/>
            </a:endParaRPr>
          </a:p>
          <a:p>
            <a:pPr marL="2286000" lvl="0" indent="0" algn="just" rtl="0">
              <a:lnSpc>
                <a:spcPct val="100000"/>
              </a:lnSpc>
              <a:spcBef>
                <a:spcPts val="1000"/>
              </a:spcBef>
              <a:spcAft>
                <a:spcPts val="0"/>
              </a:spcAft>
              <a:buNone/>
            </a:pPr>
            <a:endParaRPr sz="2400">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4"/>
          <p:cNvSpPr txBox="1">
            <a:spLocks noGrp="1"/>
          </p:cNvSpPr>
          <p:nvPr>
            <p:ph type="title"/>
          </p:nvPr>
        </p:nvSpPr>
        <p:spPr>
          <a:xfrm>
            <a:off x="609600" y="328738"/>
            <a:ext cx="10972800" cy="846000"/>
          </a:xfrm>
          <a:prstGeom prst="rect">
            <a:avLst/>
          </a:prstGeom>
          <a:noFill/>
          <a:ln>
            <a:noFill/>
          </a:ln>
        </p:spPr>
        <p:txBody>
          <a:bodyPr spcFirstLastPara="1" wrap="square" lIns="45700" tIns="45700" rIns="45700" bIns="45700" anchor="ctr" anchorCtr="0">
            <a:normAutofit/>
          </a:bodyPr>
          <a:lstStyle/>
          <a:p>
            <a:pPr marL="0" marR="0" lvl="0" indent="0" algn="l" rtl="0">
              <a:lnSpc>
                <a:spcPct val="100000"/>
              </a:lnSpc>
              <a:spcBef>
                <a:spcPts val="0"/>
              </a:spcBef>
              <a:spcAft>
                <a:spcPts val="0"/>
              </a:spcAft>
              <a:buClr>
                <a:srgbClr val="000000"/>
              </a:buClr>
              <a:buSzPts val="5400"/>
              <a:buFont typeface="Times New Roman"/>
              <a:buNone/>
            </a:pPr>
            <a:r>
              <a:rPr lang="en-US" b="1">
                <a:latin typeface="Times New Roman"/>
                <a:ea typeface="Times New Roman"/>
                <a:cs typeface="Times New Roman"/>
                <a:sym typeface="Times New Roman"/>
              </a:rPr>
              <a:t>Why VGG16?</a:t>
            </a:r>
            <a:endParaRPr>
              <a:latin typeface="Times New Roman"/>
              <a:ea typeface="Times New Roman"/>
              <a:cs typeface="Times New Roman"/>
              <a:sym typeface="Times New Roman"/>
            </a:endParaRPr>
          </a:p>
        </p:txBody>
      </p:sp>
      <p:sp>
        <p:nvSpPr>
          <p:cNvPr id="406" name="Google Shape;406;p54"/>
          <p:cNvSpPr txBox="1">
            <a:spLocks noGrp="1"/>
          </p:cNvSpPr>
          <p:nvPr>
            <p:ph type="body" idx="1"/>
          </p:nvPr>
        </p:nvSpPr>
        <p:spPr>
          <a:xfrm>
            <a:off x="609600" y="1174750"/>
            <a:ext cx="10972800" cy="4953000"/>
          </a:xfrm>
          <a:prstGeom prst="rect">
            <a:avLst/>
          </a:prstGeom>
          <a:noFill/>
          <a:ln>
            <a:noFill/>
          </a:ln>
        </p:spPr>
        <p:txBody>
          <a:bodyPr spcFirstLastPara="1" wrap="square" lIns="45700" tIns="45700" rIns="45700" bIns="45700" anchor="t" anchorCtr="0">
            <a:noAutofit/>
          </a:bodyPr>
          <a:lstStyle/>
          <a:p>
            <a:pPr marL="342900" lvl="0" indent="-355600" algn="just" rtl="0">
              <a:lnSpc>
                <a:spcPct val="100000"/>
              </a:lnSpc>
              <a:spcBef>
                <a:spcPts val="0"/>
              </a:spcBef>
              <a:spcAft>
                <a:spcPts val="0"/>
              </a:spcAft>
              <a:buClr>
                <a:srgbClr val="000000"/>
              </a:buClr>
              <a:buSzPts val="2300"/>
              <a:buFont typeface="Times New Roman"/>
              <a:buChar char="➢"/>
            </a:pPr>
            <a:r>
              <a:rPr lang="en-US" sz="2300">
                <a:latin typeface="Times New Roman"/>
                <a:ea typeface="Times New Roman"/>
                <a:cs typeface="Times New Roman"/>
                <a:sym typeface="Times New Roman"/>
              </a:rPr>
              <a:t>Although there are more advanced CNN architectures like ResNet50, InceptionV3 etc. We chose to use the VGG16.</a:t>
            </a:r>
            <a:endParaRPr sz="3400">
              <a:latin typeface="Times New Roman"/>
              <a:ea typeface="Times New Roman"/>
              <a:cs typeface="Times New Roman"/>
              <a:sym typeface="Times New Roman"/>
            </a:endParaRPr>
          </a:p>
          <a:p>
            <a:pPr marL="342900" lvl="0" indent="-355600" algn="just" rtl="0">
              <a:lnSpc>
                <a:spcPct val="100000"/>
              </a:lnSpc>
              <a:spcBef>
                <a:spcPts val="1000"/>
              </a:spcBef>
              <a:spcAft>
                <a:spcPts val="0"/>
              </a:spcAft>
              <a:buClr>
                <a:srgbClr val="000000"/>
              </a:buClr>
              <a:buSzPts val="2300"/>
              <a:buFont typeface="Times New Roman"/>
              <a:buChar char="➢"/>
            </a:pPr>
            <a:r>
              <a:rPr lang="en-US" sz="2300">
                <a:latin typeface="Times New Roman"/>
                <a:ea typeface="Times New Roman"/>
                <a:cs typeface="Times New Roman"/>
                <a:sym typeface="Times New Roman"/>
              </a:rPr>
              <a:t>ResNet50 is a more advanced CNN architecture than VGG16, with deeper layers and skip connections to help address the problem of vanishing gradients. However, ResNet50 may be overkill for simpler image classification tasks, and may require more training data and computational power to fine-tune. </a:t>
            </a:r>
            <a:endParaRPr sz="3400">
              <a:latin typeface="Times New Roman"/>
              <a:ea typeface="Times New Roman"/>
              <a:cs typeface="Times New Roman"/>
              <a:sym typeface="Times New Roman"/>
            </a:endParaRPr>
          </a:p>
          <a:p>
            <a:pPr marL="342900" lvl="0" indent="-355600" algn="just" rtl="0">
              <a:lnSpc>
                <a:spcPct val="100000"/>
              </a:lnSpc>
              <a:spcBef>
                <a:spcPts val="1000"/>
              </a:spcBef>
              <a:spcAft>
                <a:spcPts val="0"/>
              </a:spcAft>
              <a:buClr>
                <a:srgbClr val="000000"/>
              </a:buClr>
              <a:buSzPts val="2300"/>
              <a:buFont typeface="Times New Roman"/>
              <a:buChar char="➢"/>
            </a:pPr>
            <a:r>
              <a:rPr lang="en-US" sz="2300">
                <a:latin typeface="Times New Roman"/>
                <a:ea typeface="Times New Roman"/>
                <a:cs typeface="Times New Roman"/>
                <a:sym typeface="Times New Roman"/>
              </a:rPr>
              <a:t>And the same goes with the VGG19 which has 19 layers and is advanced than VGG16 and even the performance is higher, it might be overfit to the smaller datasets. As we have the limited data for training purpose we chose VGG16.</a:t>
            </a:r>
            <a:endParaRPr sz="3400">
              <a:latin typeface="Times New Roman"/>
              <a:ea typeface="Times New Roman"/>
              <a:cs typeface="Times New Roman"/>
              <a:sym typeface="Times New Roman"/>
            </a:endParaRPr>
          </a:p>
          <a:p>
            <a:pPr marL="342900" lvl="0" indent="-355600" algn="just" rtl="0">
              <a:lnSpc>
                <a:spcPct val="100000"/>
              </a:lnSpc>
              <a:spcBef>
                <a:spcPts val="1000"/>
              </a:spcBef>
              <a:spcAft>
                <a:spcPts val="0"/>
              </a:spcAft>
              <a:buClr>
                <a:srgbClr val="000000"/>
              </a:buClr>
              <a:buSzPts val="2300"/>
              <a:buFont typeface="Times New Roman"/>
              <a:buChar char="➢"/>
            </a:pPr>
            <a:r>
              <a:rPr lang="en-US" sz="2300">
                <a:latin typeface="Times New Roman"/>
                <a:ea typeface="Times New Roman"/>
                <a:cs typeface="Times New Roman"/>
                <a:sym typeface="Times New Roman"/>
              </a:rPr>
              <a:t>Apart from those the main reasons that forced me choose the VGG16 is:</a:t>
            </a:r>
            <a:endParaRPr sz="3400">
              <a:latin typeface="Times New Roman"/>
              <a:ea typeface="Times New Roman"/>
              <a:cs typeface="Times New Roman"/>
              <a:sym typeface="Times New Roman"/>
            </a:endParaRPr>
          </a:p>
          <a:p>
            <a:pPr marL="914400" lvl="0" indent="-349250" algn="just" rtl="0">
              <a:lnSpc>
                <a:spcPct val="100000"/>
              </a:lnSpc>
              <a:spcBef>
                <a:spcPts val="0"/>
              </a:spcBef>
              <a:spcAft>
                <a:spcPts val="0"/>
              </a:spcAft>
              <a:buSzPts val="1900"/>
              <a:buFont typeface="Times New Roman"/>
              <a:buChar char="●"/>
            </a:pPr>
            <a:r>
              <a:rPr lang="en-US" sz="2300">
                <a:latin typeface="Times New Roman"/>
                <a:ea typeface="Times New Roman"/>
                <a:cs typeface="Times New Roman"/>
                <a:sym typeface="Times New Roman"/>
              </a:rPr>
              <a:t>Simplicity</a:t>
            </a:r>
            <a:endParaRPr sz="3400">
              <a:latin typeface="Times New Roman"/>
              <a:ea typeface="Times New Roman"/>
              <a:cs typeface="Times New Roman"/>
              <a:sym typeface="Times New Roman"/>
            </a:endParaRPr>
          </a:p>
          <a:p>
            <a:pPr marL="914400" lvl="0" indent="-349250" algn="just" rtl="0">
              <a:lnSpc>
                <a:spcPct val="100000"/>
              </a:lnSpc>
              <a:spcBef>
                <a:spcPts val="0"/>
              </a:spcBef>
              <a:spcAft>
                <a:spcPts val="0"/>
              </a:spcAft>
              <a:buSzPts val="1900"/>
              <a:buFont typeface="Times New Roman"/>
              <a:buChar char="●"/>
            </a:pPr>
            <a:r>
              <a:rPr lang="en-US" sz="2300">
                <a:latin typeface="Times New Roman"/>
                <a:ea typeface="Times New Roman"/>
                <a:cs typeface="Times New Roman"/>
                <a:sym typeface="Times New Roman"/>
              </a:rPr>
              <a:t>Speed</a:t>
            </a:r>
            <a:endParaRPr sz="3400">
              <a:latin typeface="Times New Roman"/>
              <a:ea typeface="Times New Roman"/>
              <a:cs typeface="Times New Roman"/>
              <a:sym typeface="Times New Roman"/>
            </a:endParaRPr>
          </a:p>
          <a:p>
            <a:pPr marL="914400" lvl="0" indent="-349250" algn="just" rtl="0">
              <a:lnSpc>
                <a:spcPct val="100000"/>
              </a:lnSpc>
              <a:spcBef>
                <a:spcPts val="0"/>
              </a:spcBef>
              <a:spcAft>
                <a:spcPts val="0"/>
              </a:spcAft>
              <a:buSzPts val="1900"/>
              <a:buFont typeface="Times New Roman"/>
              <a:buChar char="●"/>
            </a:pPr>
            <a:r>
              <a:rPr lang="en-US" sz="2300">
                <a:latin typeface="Times New Roman"/>
                <a:ea typeface="Times New Roman"/>
                <a:cs typeface="Times New Roman"/>
                <a:sym typeface="Times New Roman"/>
              </a:rPr>
              <a:t>Model size</a:t>
            </a:r>
            <a:endParaRPr sz="3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609600" y="592150"/>
            <a:ext cx="10972800" cy="582600"/>
          </a:xfrm>
          <a:prstGeom prst="rect">
            <a:avLst/>
          </a:prstGeom>
        </p:spPr>
        <p:txBody>
          <a:bodyPr spcFirstLastPara="1" wrap="square" lIns="45700" tIns="45700" rIns="45700" bIns="45700" anchor="ctr" anchorCtr="0">
            <a:noAutofit/>
          </a:bodyPr>
          <a:lstStyle/>
          <a:p>
            <a:pPr marL="0" lvl="0" indent="0" algn="l" rtl="0">
              <a:spcBef>
                <a:spcPts val="0"/>
              </a:spcBef>
              <a:spcAft>
                <a:spcPts val="0"/>
              </a:spcAft>
              <a:buSzPts val="990"/>
              <a:buNone/>
            </a:pPr>
            <a:r>
              <a:rPr lang="en-US" sz="3640" b="1">
                <a:latin typeface="Times New Roman"/>
                <a:ea typeface="Times New Roman"/>
                <a:cs typeface="Times New Roman"/>
                <a:sym typeface="Times New Roman"/>
              </a:rPr>
              <a:t>Model Training:</a:t>
            </a:r>
            <a:endParaRPr sz="3640" b="1">
              <a:latin typeface="Times New Roman"/>
              <a:ea typeface="Times New Roman"/>
              <a:cs typeface="Times New Roman"/>
              <a:sym typeface="Times New Roman"/>
            </a:endParaRPr>
          </a:p>
        </p:txBody>
      </p:sp>
      <p:sp>
        <p:nvSpPr>
          <p:cNvPr id="412" name="Google Shape;412;p55"/>
          <p:cNvSpPr txBox="1">
            <a:spLocks noGrp="1"/>
          </p:cNvSpPr>
          <p:nvPr>
            <p:ph type="body" idx="1"/>
          </p:nvPr>
        </p:nvSpPr>
        <p:spPr>
          <a:xfrm>
            <a:off x="541375" y="1089500"/>
            <a:ext cx="10972800" cy="4953000"/>
          </a:xfrm>
          <a:prstGeom prst="rect">
            <a:avLst/>
          </a:prstGeom>
        </p:spPr>
        <p:txBody>
          <a:bodyPr spcFirstLastPara="1" wrap="square" lIns="45700" tIns="45700" rIns="45700" bIns="45700" anchor="t" anchorCtr="0">
            <a:normAutofit/>
          </a:bodyPr>
          <a:lstStyle/>
          <a:p>
            <a:pPr marL="0" lvl="0" indent="0" algn="l" rtl="0">
              <a:lnSpc>
                <a:spcPct val="150000"/>
              </a:lnSpc>
              <a:spcBef>
                <a:spcPts val="700"/>
              </a:spcBef>
              <a:spcAft>
                <a:spcPts val="0"/>
              </a:spcAft>
              <a:buNone/>
            </a:pPr>
            <a:r>
              <a:rPr lang="en-US" sz="2400">
                <a:latin typeface="Times New Roman"/>
                <a:ea typeface="Times New Roman"/>
                <a:cs typeface="Times New Roman"/>
                <a:sym typeface="Times New Roman"/>
              </a:rPr>
              <a:t>The model is trained using various libraries available in python. </a:t>
            </a:r>
            <a:endParaRPr sz="2400">
              <a:latin typeface="Times New Roman"/>
              <a:ea typeface="Times New Roman"/>
              <a:cs typeface="Times New Roman"/>
              <a:sym typeface="Times New Roman"/>
            </a:endParaRPr>
          </a:p>
          <a:p>
            <a:pPr marL="0" lvl="0" indent="0" algn="l" rtl="0">
              <a:lnSpc>
                <a:spcPct val="150000"/>
              </a:lnSpc>
              <a:spcBef>
                <a:spcPts val="700"/>
              </a:spcBef>
              <a:spcAft>
                <a:spcPts val="0"/>
              </a:spcAft>
              <a:buNone/>
            </a:pPr>
            <a:r>
              <a:rPr lang="en-US" sz="2400">
                <a:latin typeface="Times New Roman"/>
                <a:ea typeface="Times New Roman"/>
                <a:cs typeface="Times New Roman"/>
                <a:sym typeface="Times New Roman"/>
              </a:rPr>
              <a:t>The most important among them are :</a:t>
            </a:r>
            <a:endParaRPr sz="2400">
              <a:latin typeface="Times New Roman"/>
              <a:ea typeface="Times New Roman"/>
              <a:cs typeface="Times New Roman"/>
              <a:sym typeface="Times New Roman"/>
            </a:endParaRPr>
          </a:p>
          <a:p>
            <a:pPr marL="457200" lvl="0" indent="-381000" algn="l" rtl="0">
              <a:lnSpc>
                <a:spcPct val="150000"/>
              </a:lnSpc>
              <a:spcBef>
                <a:spcPts val="700"/>
              </a:spcBef>
              <a:spcAft>
                <a:spcPts val="0"/>
              </a:spcAft>
              <a:buSzPts val="2400"/>
              <a:buFont typeface="Times New Roman"/>
              <a:buChar char="➢"/>
            </a:pPr>
            <a:r>
              <a:rPr lang="en-US" sz="2400">
                <a:latin typeface="Times New Roman"/>
                <a:ea typeface="Times New Roman"/>
                <a:cs typeface="Times New Roman"/>
                <a:sym typeface="Times New Roman"/>
              </a:rPr>
              <a:t>TensorFlow</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Keras</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OpenCV (cv2)</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Scikit-learn(sklearn)</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numpy</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56"/>
          <p:cNvPicPr preferRelativeResize="0"/>
          <p:nvPr/>
        </p:nvPicPr>
        <p:blipFill>
          <a:blip r:embed="rId3">
            <a:alphaModFix/>
          </a:blip>
          <a:stretch>
            <a:fillRect/>
          </a:stretch>
        </p:blipFill>
        <p:spPr>
          <a:xfrm>
            <a:off x="825975" y="946350"/>
            <a:ext cx="7557799" cy="4183350"/>
          </a:xfrm>
          <a:prstGeom prst="rect">
            <a:avLst/>
          </a:prstGeom>
          <a:noFill/>
          <a:ln>
            <a:noFill/>
          </a:ln>
          <a:effectLst>
            <a:outerShdw blurRad="57150" dist="123825" dir="21540000" algn="bl" rotWithShape="0">
              <a:srgbClr val="000000"/>
            </a:outerShdw>
          </a:effectLst>
        </p:spPr>
      </p:pic>
      <p:pic>
        <p:nvPicPr>
          <p:cNvPr id="418" name="Google Shape;418;p56"/>
          <p:cNvPicPr preferRelativeResize="0"/>
          <p:nvPr/>
        </p:nvPicPr>
        <p:blipFill>
          <a:blip r:embed="rId4">
            <a:alphaModFix/>
          </a:blip>
          <a:stretch>
            <a:fillRect/>
          </a:stretch>
        </p:blipFill>
        <p:spPr>
          <a:xfrm>
            <a:off x="4709125" y="187550"/>
            <a:ext cx="7084974" cy="5128325"/>
          </a:xfrm>
          <a:prstGeom prst="rect">
            <a:avLst/>
          </a:prstGeom>
          <a:noFill/>
          <a:ln>
            <a:noFill/>
          </a:ln>
          <a:effectLst>
            <a:reflection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8"/>
                                        </p:tgtEl>
                                        <p:attrNameLst>
                                          <p:attrName>style.visibility</p:attrName>
                                        </p:attrNameLst>
                                      </p:cBhvr>
                                      <p:to>
                                        <p:strVal val="visible"/>
                                      </p:to>
                                    </p:set>
                                    <p:animEffect transition="in" filter="fade">
                                      <p:cBhvr>
                                        <p:cTn id="7" dur="1000"/>
                                        <p:tgtEl>
                                          <p:spTgt spid="418"/>
                                        </p:tgtEl>
                                      </p:cBhvr>
                                    </p:animEffect>
                                  </p:childTnLst>
                                </p:cTn>
                              </p:par>
                            </p:childTnLst>
                          </p:cTn>
                        </p:par>
                        <p:par>
                          <p:cTn id="8" fill="hold">
                            <p:stCondLst>
                              <p:cond delay="1000"/>
                            </p:stCondLst>
                            <p:childTnLst>
                              <p:par>
                                <p:cTn id="9" presetID="1" presetClass="exit" presetSubtype="0" fill="hold" nodeType="afterEffect">
                                  <p:stCondLst>
                                    <p:cond delay="0"/>
                                  </p:stCondLst>
                                  <p:childTnLst>
                                    <p:set>
                                      <p:cBhvr>
                                        <p:cTn id="10" dur="1" fill="hold">
                                          <p:stCondLst>
                                            <p:cond delay="0"/>
                                          </p:stCondLst>
                                        </p:cTn>
                                        <p:tgtEl>
                                          <p:spTgt spid="4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57"/>
          <p:cNvPicPr preferRelativeResize="0"/>
          <p:nvPr/>
        </p:nvPicPr>
        <p:blipFill>
          <a:blip r:embed="rId3">
            <a:alphaModFix/>
          </a:blip>
          <a:stretch>
            <a:fillRect/>
          </a:stretch>
        </p:blipFill>
        <p:spPr>
          <a:xfrm>
            <a:off x="1810325" y="1048025"/>
            <a:ext cx="9259124" cy="5454375"/>
          </a:xfrm>
          <a:prstGeom prst="rect">
            <a:avLst/>
          </a:prstGeom>
          <a:noFill/>
          <a:ln>
            <a:noFill/>
          </a:ln>
        </p:spPr>
      </p:pic>
      <p:sp>
        <p:nvSpPr>
          <p:cNvPr id="424" name="Google Shape;424;p57"/>
          <p:cNvSpPr txBox="1"/>
          <p:nvPr/>
        </p:nvSpPr>
        <p:spPr>
          <a:xfrm>
            <a:off x="360950" y="239375"/>
            <a:ext cx="4911000" cy="96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990"/>
              <a:buFont typeface="Arial"/>
              <a:buNone/>
            </a:pPr>
            <a:r>
              <a:rPr lang="en-US" sz="3640" b="1">
                <a:solidFill>
                  <a:schemeClr val="dk1"/>
                </a:solidFill>
                <a:latin typeface="Times New Roman"/>
                <a:ea typeface="Times New Roman"/>
                <a:cs typeface="Times New Roman"/>
                <a:sym typeface="Times New Roman"/>
              </a:rPr>
              <a:t>Training the model:</a:t>
            </a:r>
            <a:endParaRPr sz="364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8"/>
          <p:cNvSpPr txBox="1">
            <a:spLocks noGrp="1"/>
          </p:cNvSpPr>
          <p:nvPr>
            <p:ph type="title"/>
          </p:nvPr>
        </p:nvSpPr>
        <p:spPr>
          <a:xfrm>
            <a:off x="609600" y="506250"/>
            <a:ext cx="10972800" cy="582600"/>
          </a:xfrm>
          <a:prstGeom prst="rect">
            <a:avLst/>
          </a:prstGeom>
        </p:spPr>
        <p:txBody>
          <a:bodyPr spcFirstLastPara="1" wrap="square" lIns="45700" tIns="45700" rIns="45700" bIns="45700" anchor="ctr" anchorCtr="0">
            <a:noAutofit/>
          </a:bodyPr>
          <a:lstStyle/>
          <a:p>
            <a:pPr marL="0" lvl="0" indent="0" algn="l" rtl="0">
              <a:spcBef>
                <a:spcPts val="0"/>
              </a:spcBef>
              <a:spcAft>
                <a:spcPts val="0"/>
              </a:spcAft>
              <a:buSzPts val="990"/>
              <a:buNone/>
            </a:pPr>
            <a:r>
              <a:rPr lang="en-US" sz="3640" b="1">
                <a:latin typeface="Times New Roman"/>
                <a:ea typeface="Times New Roman"/>
                <a:cs typeface="Times New Roman"/>
                <a:sym typeface="Times New Roman"/>
              </a:rPr>
              <a:t>Detection  &amp; Evaluation:</a:t>
            </a:r>
            <a:endParaRPr sz="3640" b="1">
              <a:latin typeface="Times New Roman"/>
              <a:ea typeface="Times New Roman"/>
              <a:cs typeface="Times New Roman"/>
              <a:sym typeface="Times New Roman"/>
            </a:endParaRPr>
          </a:p>
        </p:txBody>
      </p:sp>
      <p:sp>
        <p:nvSpPr>
          <p:cNvPr id="430" name="Google Shape;430;p58"/>
          <p:cNvSpPr txBox="1">
            <a:spLocks noGrp="1"/>
          </p:cNvSpPr>
          <p:nvPr>
            <p:ph type="body" idx="1"/>
          </p:nvPr>
        </p:nvSpPr>
        <p:spPr>
          <a:xfrm>
            <a:off x="609600" y="1256000"/>
            <a:ext cx="10972800" cy="5101500"/>
          </a:xfrm>
          <a:prstGeom prst="rect">
            <a:avLst/>
          </a:prstGeom>
        </p:spPr>
        <p:txBody>
          <a:bodyPr spcFirstLastPara="1" wrap="square" lIns="45700" tIns="45700" rIns="45700" bIns="45700" anchor="t" anchorCtr="0">
            <a:normAutofit/>
          </a:bodyPr>
          <a:lstStyle/>
          <a:p>
            <a:pPr marL="0" lvl="0" indent="0" algn="l" rtl="0">
              <a:spcBef>
                <a:spcPts val="900"/>
              </a:spcBef>
              <a:spcAft>
                <a:spcPts val="0"/>
              </a:spcAft>
              <a:buNone/>
            </a:pPr>
            <a:r>
              <a:rPr lang="en-US" sz="2400" dirty="0">
                <a:latin typeface="Times New Roman"/>
                <a:ea typeface="Times New Roman"/>
                <a:cs typeface="Times New Roman"/>
                <a:sym typeface="Times New Roman"/>
              </a:rPr>
              <a:t>The sample results of the output is shown below.</a:t>
            </a:r>
            <a:endParaRPr sz="2400" dirty="0">
              <a:latin typeface="Times New Roman"/>
              <a:ea typeface="Times New Roman"/>
              <a:cs typeface="Times New Roman"/>
              <a:sym typeface="Times New Roman"/>
            </a:endParaRPr>
          </a:p>
          <a:p>
            <a:pPr marL="0" lvl="0" indent="0" algn="l" rtl="0">
              <a:spcBef>
                <a:spcPts val="700"/>
              </a:spcBef>
              <a:spcAft>
                <a:spcPts val="0"/>
              </a:spcAft>
              <a:buNone/>
            </a:pPr>
            <a:r>
              <a:rPr lang="en-US" sz="2400" b="1" dirty="0">
                <a:latin typeface="Times New Roman"/>
                <a:ea typeface="Times New Roman"/>
                <a:cs typeface="Times New Roman"/>
                <a:sym typeface="Times New Roman"/>
              </a:rPr>
              <a:t>For Fresh Fruit:</a:t>
            </a:r>
            <a:endParaRPr sz="2400" b="1" dirty="0">
              <a:latin typeface="Times New Roman"/>
              <a:ea typeface="Times New Roman"/>
              <a:cs typeface="Times New Roman"/>
              <a:sym typeface="Times New Roman"/>
            </a:endParaRPr>
          </a:p>
          <a:p>
            <a:pPr marL="0" lvl="0" indent="0" algn="l" rtl="0">
              <a:spcBef>
                <a:spcPts val="700"/>
              </a:spcBef>
              <a:spcAft>
                <a:spcPts val="0"/>
              </a:spcAft>
              <a:buNone/>
            </a:pPr>
            <a:r>
              <a:rPr lang="en-US" b="1" dirty="0">
                <a:latin typeface="Times New Roman"/>
                <a:ea typeface="Times New Roman"/>
                <a:cs typeface="Times New Roman"/>
                <a:sym typeface="Times New Roman"/>
              </a:rPr>
              <a:t>Input:						</a:t>
            </a:r>
            <a:r>
              <a:rPr lang="en-US" b="1">
                <a:latin typeface="Times New Roman"/>
                <a:ea typeface="Times New Roman"/>
                <a:cs typeface="Times New Roman"/>
                <a:sym typeface="Times New Roman"/>
              </a:rPr>
              <a:t>	Output:					Output:</a:t>
            </a:r>
            <a:endParaRPr sz="2400" b="1">
              <a:latin typeface="Times New Roman"/>
              <a:ea typeface="Times New Roman"/>
              <a:cs typeface="Times New Roman"/>
              <a:sym typeface="Times New Roman"/>
            </a:endParaRPr>
          </a:p>
        </p:txBody>
      </p:sp>
      <p:pic>
        <p:nvPicPr>
          <p:cNvPr id="431" name="Google Shape;431;p58"/>
          <p:cNvPicPr preferRelativeResize="0"/>
          <p:nvPr/>
        </p:nvPicPr>
        <p:blipFill>
          <a:blip r:embed="rId3">
            <a:alphaModFix/>
          </a:blip>
          <a:stretch>
            <a:fillRect/>
          </a:stretch>
        </p:blipFill>
        <p:spPr>
          <a:xfrm>
            <a:off x="6949100" y="2665800"/>
            <a:ext cx="4231151" cy="3901300"/>
          </a:xfrm>
          <a:prstGeom prst="rect">
            <a:avLst/>
          </a:prstGeom>
          <a:noFill/>
          <a:ln>
            <a:noFill/>
          </a:ln>
        </p:spPr>
      </p:pic>
      <p:pic>
        <p:nvPicPr>
          <p:cNvPr id="432" name="Google Shape;432;p58"/>
          <p:cNvPicPr preferRelativeResize="0"/>
          <p:nvPr/>
        </p:nvPicPr>
        <p:blipFill>
          <a:blip r:embed="rId4">
            <a:alphaModFix/>
          </a:blip>
          <a:stretch>
            <a:fillRect/>
          </a:stretch>
        </p:blipFill>
        <p:spPr>
          <a:xfrm>
            <a:off x="814025" y="2665800"/>
            <a:ext cx="3901300" cy="3901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a:spLocks noGrp="1"/>
          </p:cNvSpPr>
          <p:nvPr>
            <p:ph type="body" idx="1"/>
          </p:nvPr>
        </p:nvSpPr>
        <p:spPr>
          <a:xfrm>
            <a:off x="609600" y="440500"/>
            <a:ext cx="10972800" cy="5687400"/>
          </a:xfrm>
          <a:prstGeom prst="rect">
            <a:avLst/>
          </a:prstGeom>
        </p:spPr>
        <p:txBody>
          <a:bodyPr spcFirstLastPara="1" wrap="square" lIns="45700" tIns="45700" rIns="45700" bIns="45700" anchor="t" anchorCtr="0">
            <a:normAutofit/>
          </a:bodyPr>
          <a:lstStyle/>
          <a:p>
            <a:pPr marL="0" lvl="0" indent="0" algn="l" rtl="0">
              <a:spcBef>
                <a:spcPts val="700"/>
              </a:spcBef>
              <a:spcAft>
                <a:spcPts val="0"/>
              </a:spcAft>
              <a:buNone/>
            </a:pPr>
            <a:r>
              <a:rPr lang="en-US" b="1" dirty="0">
                <a:latin typeface="Times New Roman"/>
                <a:ea typeface="Times New Roman"/>
                <a:cs typeface="Times New Roman"/>
                <a:sym typeface="Times New Roman"/>
              </a:rPr>
              <a:t>For Rotten Fruit:		</a:t>
            </a:r>
            <a:endParaRPr b="1" dirty="0">
              <a:latin typeface="Times New Roman"/>
              <a:ea typeface="Times New Roman"/>
              <a:cs typeface="Times New Roman"/>
              <a:sym typeface="Times New Roman"/>
            </a:endParaRPr>
          </a:p>
          <a:p>
            <a:pPr marL="0" lvl="0" indent="0" algn="l" rtl="0">
              <a:spcBef>
                <a:spcPts val="700"/>
              </a:spcBef>
              <a:spcAft>
                <a:spcPts val="0"/>
              </a:spcAft>
              <a:buNone/>
            </a:pPr>
            <a:endParaRPr b="1" dirty="0">
              <a:latin typeface="Times New Roman"/>
              <a:ea typeface="Times New Roman"/>
              <a:cs typeface="Times New Roman"/>
              <a:sym typeface="Times New Roman"/>
            </a:endParaRPr>
          </a:p>
          <a:p>
            <a:pPr marL="0" lvl="0" indent="0" algn="l" rtl="0">
              <a:spcBef>
                <a:spcPts val="700"/>
              </a:spcBef>
              <a:spcAft>
                <a:spcPts val="0"/>
              </a:spcAft>
              <a:buClr>
                <a:schemeClr val="dk1"/>
              </a:buClr>
              <a:buSzPts val="1100"/>
              <a:buFont typeface="Arial"/>
              <a:buNone/>
            </a:pPr>
            <a:r>
              <a:rPr lang="en-US" b="1" dirty="0">
                <a:latin typeface="Times New Roman"/>
                <a:ea typeface="Times New Roman"/>
                <a:cs typeface="Times New Roman"/>
                <a:sym typeface="Times New Roman"/>
              </a:rPr>
              <a:t>Input:						Output:</a:t>
            </a:r>
            <a:endParaRPr b="1" dirty="0">
              <a:latin typeface="Times New Roman"/>
              <a:ea typeface="Times New Roman"/>
              <a:cs typeface="Times New Roman"/>
              <a:sym typeface="Times New Roman"/>
            </a:endParaRPr>
          </a:p>
        </p:txBody>
      </p:sp>
      <p:pic>
        <p:nvPicPr>
          <p:cNvPr id="438" name="Google Shape;438;p59"/>
          <p:cNvPicPr preferRelativeResize="0"/>
          <p:nvPr/>
        </p:nvPicPr>
        <p:blipFill>
          <a:blip r:embed="rId3">
            <a:alphaModFix/>
          </a:blip>
          <a:stretch>
            <a:fillRect/>
          </a:stretch>
        </p:blipFill>
        <p:spPr>
          <a:xfrm>
            <a:off x="6646300" y="2119837"/>
            <a:ext cx="4393676" cy="3534225"/>
          </a:xfrm>
          <a:prstGeom prst="rect">
            <a:avLst/>
          </a:prstGeom>
          <a:noFill/>
          <a:ln>
            <a:noFill/>
          </a:ln>
        </p:spPr>
      </p:pic>
      <p:pic>
        <p:nvPicPr>
          <p:cNvPr id="439" name="Google Shape;439;p59"/>
          <p:cNvPicPr preferRelativeResize="0"/>
          <p:nvPr/>
        </p:nvPicPr>
        <p:blipFill>
          <a:blip r:embed="rId4">
            <a:alphaModFix/>
          </a:blip>
          <a:stretch>
            <a:fillRect/>
          </a:stretch>
        </p:blipFill>
        <p:spPr>
          <a:xfrm>
            <a:off x="1136775" y="2119850"/>
            <a:ext cx="4540450" cy="353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a:spLocks noGrp="1"/>
          </p:cNvSpPr>
          <p:nvPr>
            <p:ph type="title"/>
          </p:nvPr>
        </p:nvSpPr>
        <p:spPr>
          <a:xfrm>
            <a:off x="841575" y="637115"/>
            <a:ext cx="10972800" cy="5826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528"/>
              <a:buFont typeface="Arial"/>
              <a:buNone/>
            </a:pPr>
            <a:r>
              <a:rPr lang="en-US" b="1">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326" name="Google Shape;326;p42"/>
          <p:cNvSpPr txBox="1">
            <a:spLocks noGrp="1"/>
          </p:cNvSpPr>
          <p:nvPr>
            <p:ph type="body" idx="1"/>
          </p:nvPr>
        </p:nvSpPr>
        <p:spPr>
          <a:xfrm>
            <a:off x="2929875" y="1534400"/>
            <a:ext cx="6937800" cy="4953000"/>
          </a:xfrm>
          <a:prstGeom prst="rect">
            <a:avLst/>
          </a:prstGeom>
          <a:noFill/>
          <a:ln>
            <a:noFill/>
          </a:ln>
        </p:spPr>
        <p:txBody>
          <a:bodyPr spcFirstLastPara="1" wrap="square" lIns="45700" tIns="45700" rIns="45700" bIns="45700" anchor="t" anchorCtr="0">
            <a:noAutofit/>
          </a:bodyPr>
          <a:lstStyle/>
          <a:p>
            <a:pPr marL="457200" lvl="0" indent="-393319" algn="l" rtl="0">
              <a:lnSpc>
                <a:spcPct val="105000"/>
              </a:lnSpc>
              <a:spcBef>
                <a:spcPts val="0"/>
              </a:spcBef>
              <a:spcAft>
                <a:spcPts val="0"/>
              </a:spcAft>
              <a:buSzPts val="2594"/>
              <a:buChar char="➢"/>
            </a:pPr>
            <a:r>
              <a:rPr lang="en-US" sz="2594"/>
              <a:t>Motivation</a:t>
            </a:r>
            <a:endParaRPr sz="2594"/>
          </a:p>
          <a:p>
            <a:pPr marL="457200" lvl="0" indent="-393319" algn="l" rtl="0">
              <a:lnSpc>
                <a:spcPct val="105000"/>
              </a:lnSpc>
              <a:spcBef>
                <a:spcPts val="0"/>
              </a:spcBef>
              <a:spcAft>
                <a:spcPts val="0"/>
              </a:spcAft>
              <a:buSzPts val="2594"/>
              <a:buChar char="➢"/>
            </a:pPr>
            <a:r>
              <a:rPr lang="en-US" sz="2594"/>
              <a:t>Problem Statement</a:t>
            </a:r>
            <a:endParaRPr sz="2594"/>
          </a:p>
          <a:p>
            <a:pPr marL="457200" lvl="0" indent="-393319" algn="l" rtl="0">
              <a:lnSpc>
                <a:spcPct val="105000"/>
              </a:lnSpc>
              <a:spcBef>
                <a:spcPts val="0"/>
              </a:spcBef>
              <a:spcAft>
                <a:spcPts val="0"/>
              </a:spcAft>
              <a:buSzPts val="2594"/>
              <a:buChar char="➢"/>
            </a:pPr>
            <a:r>
              <a:rPr lang="en-US" sz="2594"/>
              <a:t>Research Work</a:t>
            </a:r>
            <a:endParaRPr sz="2594"/>
          </a:p>
          <a:p>
            <a:pPr marL="457200" lvl="0" indent="-393319" algn="l" rtl="0">
              <a:lnSpc>
                <a:spcPct val="105000"/>
              </a:lnSpc>
              <a:spcBef>
                <a:spcPts val="0"/>
              </a:spcBef>
              <a:spcAft>
                <a:spcPts val="0"/>
              </a:spcAft>
              <a:buSzPts val="2594"/>
              <a:buChar char="➢"/>
            </a:pPr>
            <a:r>
              <a:rPr lang="en-US" sz="2594"/>
              <a:t>Literature Survey</a:t>
            </a:r>
            <a:endParaRPr sz="2594"/>
          </a:p>
          <a:p>
            <a:pPr marL="457200" lvl="0" indent="-393319" algn="l" rtl="0">
              <a:lnSpc>
                <a:spcPct val="105000"/>
              </a:lnSpc>
              <a:spcBef>
                <a:spcPts val="0"/>
              </a:spcBef>
              <a:spcAft>
                <a:spcPts val="0"/>
              </a:spcAft>
              <a:buSzPts val="2594"/>
              <a:buChar char="➢"/>
            </a:pPr>
            <a:r>
              <a:rPr lang="en-US" sz="2594"/>
              <a:t>DataSet</a:t>
            </a:r>
            <a:endParaRPr sz="2594"/>
          </a:p>
          <a:p>
            <a:pPr marL="457200" lvl="0" indent="-393319" algn="l" rtl="0">
              <a:lnSpc>
                <a:spcPct val="105000"/>
              </a:lnSpc>
              <a:spcBef>
                <a:spcPts val="0"/>
              </a:spcBef>
              <a:spcAft>
                <a:spcPts val="0"/>
              </a:spcAft>
              <a:buSzPts val="2594"/>
              <a:buChar char="➢"/>
            </a:pPr>
            <a:r>
              <a:rPr lang="en-US" sz="2594"/>
              <a:t>Methodology &amp; Flow</a:t>
            </a:r>
            <a:endParaRPr sz="2594"/>
          </a:p>
          <a:p>
            <a:pPr marL="457200" lvl="0" indent="-393319" algn="l" rtl="0">
              <a:lnSpc>
                <a:spcPct val="105000"/>
              </a:lnSpc>
              <a:spcBef>
                <a:spcPts val="0"/>
              </a:spcBef>
              <a:spcAft>
                <a:spcPts val="0"/>
              </a:spcAft>
              <a:buSzPts val="2594"/>
              <a:buChar char="➢"/>
            </a:pPr>
            <a:r>
              <a:rPr lang="en-US" sz="2594"/>
              <a:t>Reasons for choosing the algorithms</a:t>
            </a:r>
            <a:endParaRPr sz="2594"/>
          </a:p>
          <a:p>
            <a:pPr marL="457200" lvl="0" indent="-393319" algn="l" rtl="0">
              <a:lnSpc>
                <a:spcPct val="105000"/>
              </a:lnSpc>
              <a:spcBef>
                <a:spcPts val="0"/>
              </a:spcBef>
              <a:spcAft>
                <a:spcPts val="0"/>
              </a:spcAft>
              <a:buSzPts val="2594"/>
              <a:buChar char="➢"/>
            </a:pPr>
            <a:r>
              <a:rPr lang="en-US" sz="2594"/>
              <a:t>Challenges</a:t>
            </a:r>
            <a:endParaRPr sz="2594"/>
          </a:p>
          <a:p>
            <a:pPr marL="457200" lvl="0" indent="-393319" algn="l" rtl="0">
              <a:lnSpc>
                <a:spcPct val="105000"/>
              </a:lnSpc>
              <a:spcBef>
                <a:spcPts val="0"/>
              </a:spcBef>
              <a:spcAft>
                <a:spcPts val="0"/>
              </a:spcAft>
              <a:buSzPts val="2594"/>
              <a:buChar char="➢"/>
            </a:pPr>
            <a:r>
              <a:rPr lang="en-US" sz="2594"/>
              <a:t>Future Scope</a:t>
            </a:r>
            <a:endParaRPr sz="2594"/>
          </a:p>
          <a:p>
            <a:pPr marL="457200" lvl="0" indent="-393319" algn="l" rtl="0">
              <a:lnSpc>
                <a:spcPct val="105000"/>
              </a:lnSpc>
              <a:spcBef>
                <a:spcPts val="0"/>
              </a:spcBef>
              <a:spcAft>
                <a:spcPts val="0"/>
              </a:spcAft>
              <a:buSzPts val="2594"/>
              <a:buChar char="➢"/>
            </a:pPr>
            <a:r>
              <a:rPr lang="en-US" sz="2594"/>
              <a:t>Conclusion</a:t>
            </a:r>
            <a:endParaRPr sz="2594"/>
          </a:p>
          <a:p>
            <a:pPr marL="457200" lvl="0" indent="-393319" algn="l" rtl="0">
              <a:lnSpc>
                <a:spcPct val="105000"/>
              </a:lnSpc>
              <a:spcBef>
                <a:spcPts val="0"/>
              </a:spcBef>
              <a:spcAft>
                <a:spcPts val="0"/>
              </a:spcAft>
              <a:buSzPts val="2594"/>
              <a:buChar char="➢"/>
            </a:pPr>
            <a:r>
              <a:rPr lang="en-US" sz="2594"/>
              <a:t>References</a:t>
            </a:r>
            <a:endParaRPr sz="2594"/>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0"/>
          <p:cNvSpPr txBox="1">
            <a:spLocks noGrp="1"/>
          </p:cNvSpPr>
          <p:nvPr>
            <p:ph type="title"/>
          </p:nvPr>
        </p:nvSpPr>
        <p:spPr>
          <a:xfrm>
            <a:off x="609588" y="569375"/>
            <a:ext cx="10972800" cy="582600"/>
          </a:xfrm>
          <a:prstGeom prst="rect">
            <a:avLst/>
          </a:prstGeom>
        </p:spPr>
        <p:txBody>
          <a:bodyPr spcFirstLastPara="1" wrap="square" lIns="45700" tIns="45700" rIns="45700" bIns="45700" anchor="ctr" anchorCtr="0">
            <a:noAutofit/>
          </a:bodyPr>
          <a:lstStyle/>
          <a:p>
            <a:pPr marL="0" lvl="0" indent="0" algn="l" rtl="0">
              <a:spcBef>
                <a:spcPts val="0"/>
              </a:spcBef>
              <a:spcAft>
                <a:spcPts val="0"/>
              </a:spcAft>
              <a:buSzPts val="990"/>
              <a:buNone/>
            </a:pPr>
            <a:r>
              <a:rPr lang="en-US" sz="3640" b="1">
                <a:latin typeface="Times New Roman"/>
                <a:ea typeface="Times New Roman"/>
                <a:cs typeface="Times New Roman"/>
                <a:sym typeface="Times New Roman"/>
              </a:rPr>
              <a:t>Visuali</a:t>
            </a:r>
            <a:r>
              <a:rPr lang="en-US" sz="3640">
                <a:latin typeface="Times New Roman"/>
                <a:ea typeface="Times New Roman"/>
                <a:cs typeface="Times New Roman"/>
                <a:sym typeface="Times New Roman"/>
              </a:rPr>
              <a:t>z</a:t>
            </a:r>
            <a:r>
              <a:rPr lang="en-US" sz="3640" b="1">
                <a:latin typeface="Times New Roman"/>
                <a:ea typeface="Times New Roman"/>
                <a:cs typeface="Times New Roman"/>
                <a:sym typeface="Times New Roman"/>
              </a:rPr>
              <a:t>ing the performance of the model</a:t>
            </a:r>
            <a:endParaRPr sz="3840" b="1">
              <a:latin typeface="Times New Roman"/>
              <a:ea typeface="Times New Roman"/>
              <a:cs typeface="Times New Roman"/>
              <a:sym typeface="Times New Roman"/>
            </a:endParaRPr>
          </a:p>
        </p:txBody>
      </p:sp>
      <p:sp>
        <p:nvSpPr>
          <p:cNvPr id="445" name="Google Shape;445;p60"/>
          <p:cNvSpPr txBox="1"/>
          <p:nvPr/>
        </p:nvSpPr>
        <p:spPr>
          <a:xfrm>
            <a:off x="783050" y="2172325"/>
            <a:ext cx="727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46" name="Google Shape;446;p60"/>
          <p:cNvPicPr preferRelativeResize="0"/>
          <p:nvPr/>
        </p:nvPicPr>
        <p:blipFill>
          <a:blip r:embed="rId3">
            <a:alphaModFix/>
          </a:blip>
          <a:stretch>
            <a:fillRect/>
          </a:stretch>
        </p:blipFill>
        <p:spPr>
          <a:xfrm>
            <a:off x="78475" y="1832575"/>
            <a:ext cx="5999325" cy="4222300"/>
          </a:xfrm>
          <a:prstGeom prst="rect">
            <a:avLst/>
          </a:prstGeom>
          <a:noFill/>
          <a:ln>
            <a:noFill/>
          </a:ln>
        </p:spPr>
      </p:pic>
      <p:pic>
        <p:nvPicPr>
          <p:cNvPr id="447" name="Google Shape;447;p60"/>
          <p:cNvPicPr preferRelativeResize="0"/>
          <p:nvPr/>
        </p:nvPicPr>
        <p:blipFill>
          <a:blip r:embed="rId4">
            <a:alphaModFix/>
          </a:blip>
          <a:stretch>
            <a:fillRect/>
          </a:stretch>
        </p:blipFill>
        <p:spPr>
          <a:xfrm>
            <a:off x="6077800" y="1832575"/>
            <a:ext cx="5908175" cy="4222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1"/>
          <p:cNvSpPr txBox="1">
            <a:spLocks noGrp="1"/>
          </p:cNvSpPr>
          <p:nvPr>
            <p:ph type="title"/>
          </p:nvPr>
        </p:nvSpPr>
        <p:spPr>
          <a:xfrm>
            <a:off x="609600" y="190500"/>
            <a:ext cx="10972800" cy="582600"/>
          </a:xfrm>
          <a:prstGeom prst="rect">
            <a:avLst/>
          </a:prstGeom>
        </p:spPr>
        <p:txBody>
          <a:bodyPr spcFirstLastPara="1" wrap="square" lIns="45700" tIns="45700" rIns="45700" bIns="45700" anchor="ctr" anchorCtr="0">
            <a:normAutofit fontScale="90000"/>
          </a:bodyPr>
          <a:lstStyle/>
          <a:p>
            <a:pPr marL="0" lvl="0" indent="0" algn="l" rtl="0">
              <a:spcBef>
                <a:spcPts val="0"/>
              </a:spcBef>
              <a:spcAft>
                <a:spcPts val="0"/>
              </a:spcAft>
              <a:buNone/>
            </a:pPr>
            <a:endParaRPr/>
          </a:p>
        </p:txBody>
      </p:sp>
      <p:sp>
        <p:nvSpPr>
          <p:cNvPr id="453" name="Google Shape;453;p61"/>
          <p:cNvSpPr txBox="1">
            <a:spLocks noGrp="1"/>
          </p:cNvSpPr>
          <p:nvPr>
            <p:ph type="body" idx="1"/>
          </p:nvPr>
        </p:nvSpPr>
        <p:spPr>
          <a:xfrm>
            <a:off x="609600" y="1174750"/>
            <a:ext cx="10972800" cy="4953000"/>
          </a:xfrm>
          <a:prstGeom prst="rect">
            <a:avLst/>
          </a:prstGeom>
        </p:spPr>
        <p:txBody>
          <a:bodyPr spcFirstLastPara="1" wrap="square" lIns="45700" tIns="45700" rIns="45700" bIns="45700" anchor="t" anchorCtr="0">
            <a:normAutofit/>
          </a:bodyPr>
          <a:lstStyle/>
          <a:p>
            <a:pPr marL="0" lvl="0" indent="0" algn="l" rtl="0">
              <a:spcBef>
                <a:spcPts val="700"/>
              </a:spcBef>
              <a:spcAft>
                <a:spcPts val="0"/>
              </a:spcAft>
              <a:buNone/>
            </a:pPr>
            <a:endParaRPr/>
          </a:p>
        </p:txBody>
      </p:sp>
      <p:pic>
        <p:nvPicPr>
          <p:cNvPr id="454" name="Google Shape;454;p6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2"/>
          <p:cNvSpPr txBox="1">
            <a:spLocks noGrp="1"/>
          </p:cNvSpPr>
          <p:nvPr>
            <p:ph type="title"/>
          </p:nvPr>
        </p:nvSpPr>
        <p:spPr>
          <a:xfrm>
            <a:off x="822750" y="1149000"/>
            <a:ext cx="10972800" cy="582600"/>
          </a:xfrm>
          <a:prstGeom prst="rect">
            <a:avLst/>
          </a:prstGeom>
        </p:spPr>
        <p:txBody>
          <a:bodyPr spcFirstLastPara="1" wrap="square" lIns="45700" tIns="45700" rIns="45700" bIns="45700" anchor="ctr" anchorCtr="0">
            <a:noAutofit/>
          </a:bodyPr>
          <a:lstStyle/>
          <a:p>
            <a:pPr marL="0" lvl="0" indent="0" algn="l" rtl="0">
              <a:spcBef>
                <a:spcPts val="0"/>
              </a:spcBef>
              <a:spcAft>
                <a:spcPts val="0"/>
              </a:spcAft>
              <a:buSzPts val="990"/>
              <a:buNone/>
            </a:pPr>
            <a:r>
              <a:rPr lang="en-US" sz="3640" b="1">
                <a:latin typeface="Times New Roman"/>
                <a:ea typeface="Times New Roman"/>
                <a:cs typeface="Times New Roman"/>
                <a:sym typeface="Times New Roman"/>
              </a:rPr>
              <a:t>Challenges:</a:t>
            </a:r>
            <a:endParaRPr sz="3640" b="1">
              <a:latin typeface="Times New Roman"/>
              <a:ea typeface="Times New Roman"/>
              <a:cs typeface="Times New Roman"/>
              <a:sym typeface="Times New Roman"/>
            </a:endParaRPr>
          </a:p>
        </p:txBody>
      </p:sp>
      <p:sp>
        <p:nvSpPr>
          <p:cNvPr id="460" name="Google Shape;460;p62"/>
          <p:cNvSpPr txBox="1">
            <a:spLocks noGrp="1"/>
          </p:cNvSpPr>
          <p:nvPr>
            <p:ph type="body" idx="1"/>
          </p:nvPr>
        </p:nvSpPr>
        <p:spPr>
          <a:xfrm>
            <a:off x="1867150" y="2280150"/>
            <a:ext cx="10972800" cy="4953000"/>
          </a:xfrm>
          <a:prstGeom prst="rect">
            <a:avLst/>
          </a:prstGeom>
        </p:spPr>
        <p:txBody>
          <a:bodyPr spcFirstLastPara="1" wrap="square" lIns="45700" tIns="45700" rIns="45700" bIns="45700" anchor="t" anchorCtr="0">
            <a:normAutofit/>
          </a:bodyPr>
          <a:lstStyle/>
          <a:p>
            <a:pPr marL="457200" lvl="0" indent="-412750" algn="just" rtl="0">
              <a:lnSpc>
                <a:spcPct val="150000"/>
              </a:lnSpc>
              <a:spcBef>
                <a:spcPts val="700"/>
              </a:spcBef>
              <a:spcAft>
                <a:spcPts val="0"/>
              </a:spcAft>
              <a:buSzPts val="2900"/>
              <a:buFont typeface="Times New Roman"/>
              <a:buChar char="➢"/>
            </a:pPr>
            <a:r>
              <a:rPr lang="en-US" sz="2800">
                <a:latin typeface="Times New Roman"/>
                <a:ea typeface="Times New Roman"/>
                <a:cs typeface="Times New Roman"/>
                <a:sym typeface="Times New Roman"/>
              </a:rPr>
              <a:t>Color and Lighting Variations.</a:t>
            </a:r>
            <a:endParaRPr sz="2800">
              <a:latin typeface="Times New Roman"/>
              <a:ea typeface="Times New Roman"/>
              <a:cs typeface="Times New Roman"/>
              <a:sym typeface="Times New Roman"/>
            </a:endParaRPr>
          </a:p>
          <a:p>
            <a:pPr marL="457200" lvl="0" indent="-412750" algn="just" rtl="0">
              <a:lnSpc>
                <a:spcPct val="150000"/>
              </a:lnSpc>
              <a:spcBef>
                <a:spcPts val="0"/>
              </a:spcBef>
              <a:spcAft>
                <a:spcPts val="0"/>
              </a:spcAft>
              <a:buSzPts val="2900"/>
              <a:buFont typeface="Times New Roman"/>
              <a:buChar char="➢"/>
            </a:pPr>
            <a:r>
              <a:rPr lang="en-US" sz="2800">
                <a:latin typeface="Times New Roman"/>
                <a:ea typeface="Times New Roman"/>
                <a:cs typeface="Times New Roman"/>
                <a:sym typeface="Times New Roman"/>
              </a:rPr>
              <a:t>Texture variations.</a:t>
            </a:r>
            <a:endParaRPr sz="2800">
              <a:latin typeface="Times New Roman"/>
              <a:ea typeface="Times New Roman"/>
              <a:cs typeface="Times New Roman"/>
              <a:sym typeface="Times New Roman"/>
            </a:endParaRPr>
          </a:p>
          <a:p>
            <a:pPr marL="457200" lvl="0" indent="-412750" algn="just" rtl="0">
              <a:lnSpc>
                <a:spcPct val="150000"/>
              </a:lnSpc>
              <a:spcBef>
                <a:spcPts val="0"/>
              </a:spcBef>
              <a:spcAft>
                <a:spcPts val="0"/>
              </a:spcAft>
              <a:buSzPts val="2900"/>
              <a:buFont typeface="Times New Roman"/>
              <a:buChar char="➢"/>
            </a:pPr>
            <a:r>
              <a:rPr lang="en-US" sz="2800">
                <a:latin typeface="Times New Roman"/>
                <a:ea typeface="Times New Roman"/>
                <a:cs typeface="Times New Roman"/>
                <a:sym typeface="Times New Roman"/>
              </a:rPr>
              <a:t>Limited dataset.</a:t>
            </a:r>
            <a:endParaRPr sz="2800">
              <a:latin typeface="Times New Roman"/>
              <a:ea typeface="Times New Roman"/>
              <a:cs typeface="Times New Roman"/>
              <a:sym typeface="Times New Roman"/>
            </a:endParaRPr>
          </a:p>
          <a:p>
            <a:pPr marL="457200" lvl="0" indent="0" algn="just" rtl="0">
              <a:lnSpc>
                <a:spcPct val="150000"/>
              </a:lnSpc>
              <a:spcBef>
                <a:spcPts val="700"/>
              </a:spcBef>
              <a:spcAft>
                <a:spcPts val="0"/>
              </a:spcAft>
              <a:buNone/>
            </a:pPr>
            <a:endParaRPr>
              <a:latin typeface="Times New Roman"/>
              <a:ea typeface="Times New Roman"/>
              <a:cs typeface="Times New Roman"/>
              <a:sym typeface="Times New Roman"/>
            </a:endParaRPr>
          </a:p>
          <a:p>
            <a:pPr marL="457200" lvl="0" indent="0" algn="l" rtl="0">
              <a:lnSpc>
                <a:spcPct val="150000"/>
              </a:lnSpc>
              <a:spcBef>
                <a:spcPts val="7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3"/>
          <p:cNvSpPr txBox="1">
            <a:spLocks noGrp="1"/>
          </p:cNvSpPr>
          <p:nvPr>
            <p:ph type="title"/>
          </p:nvPr>
        </p:nvSpPr>
        <p:spPr>
          <a:xfrm>
            <a:off x="609600" y="795150"/>
            <a:ext cx="10972800" cy="5826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528"/>
              <a:buFont typeface="Arial"/>
              <a:buNone/>
            </a:pPr>
            <a:r>
              <a:rPr lang="en-US" b="1">
                <a:latin typeface="Times New Roman"/>
                <a:ea typeface="Times New Roman"/>
                <a:cs typeface="Times New Roman"/>
                <a:sym typeface="Times New Roman"/>
              </a:rPr>
              <a:t>Future Scope &amp; Analysis:</a:t>
            </a:r>
            <a:endParaRPr b="1">
              <a:latin typeface="Times New Roman"/>
              <a:ea typeface="Times New Roman"/>
              <a:cs typeface="Times New Roman"/>
              <a:sym typeface="Times New Roman"/>
            </a:endParaRPr>
          </a:p>
        </p:txBody>
      </p:sp>
      <p:sp>
        <p:nvSpPr>
          <p:cNvPr id="466" name="Google Shape;466;p63"/>
          <p:cNvSpPr txBox="1">
            <a:spLocks noGrp="1"/>
          </p:cNvSpPr>
          <p:nvPr>
            <p:ph type="body" idx="1"/>
          </p:nvPr>
        </p:nvSpPr>
        <p:spPr>
          <a:xfrm>
            <a:off x="609600" y="1964425"/>
            <a:ext cx="5603700" cy="4953000"/>
          </a:xfrm>
          <a:prstGeom prst="rect">
            <a:avLst/>
          </a:prstGeom>
          <a:noFill/>
          <a:ln>
            <a:noFill/>
          </a:ln>
        </p:spPr>
        <p:txBody>
          <a:bodyPr spcFirstLastPara="1" wrap="square" lIns="45700" tIns="45700" rIns="45700" bIns="45700" anchor="t" anchorCtr="0">
            <a:normAutofit/>
          </a:bodyPr>
          <a:lstStyle/>
          <a:p>
            <a:pPr marL="0" lvl="0" indent="0" algn="just" rtl="0">
              <a:lnSpc>
                <a:spcPct val="100000"/>
              </a:lnSpc>
              <a:spcBef>
                <a:spcPts val="0"/>
              </a:spcBef>
              <a:spcAft>
                <a:spcPts val="0"/>
              </a:spcAft>
              <a:buClr>
                <a:srgbClr val="4D5156"/>
              </a:buClr>
              <a:buSzPts val="3200"/>
              <a:buFont typeface="Arial"/>
              <a:buNone/>
            </a:pPr>
            <a:r>
              <a:rPr lang="en-US" sz="2400">
                <a:solidFill>
                  <a:srgbClr val="4D5156"/>
                </a:solidFill>
                <a:latin typeface="Times New Roman"/>
                <a:ea typeface="Times New Roman"/>
                <a:cs typeface="Times New Roman"/>
                <a:sym typeface="Times New Roman"/>
              </a:rPr>
              <a:t>Our project is intended to be launched as a mobile application, designed to allow users to scan fruits using their smartphones to determine their freshness levels.</a:t>
            </a:r>
            <a:endParaRPr sz="2400">
              <a:solidFill>
                <a:srgbClr val="4D5156"/>
              </a:solidFill>
              <a:latin typeface="Times New Roman"/>
              <a:ea typeface="Times New Roman"/>
              <a:cs typeface="Times New Roman"/>
              <a:sym typeface="Times New Roman"/>
            </a:endParaRPr>
          </a:p>
          <a:p>
            <a:pPr marL="342900" lvl="0" indent="0" algn="just" rtl="0">
              <a:lnSpc>
                <a:spcPct val="100000"/>
              </a:lnSpc>
              <a:spcBef>
                <a:spcPts val="0"/>
              </a:spcBef>
              <a:spcAft>
                <a:spcPts val="0"/>
              </a:spcAft>
              <a:buClr>
                <a:srgbClr val="4D5156"/>
              </a:buClr>
              <a:buSzPts val="3200"/>
              <a:buFont typeface="Arial"/>
              <a:buNone/>
            </a:pPr>
            <a:endParaRPr sz="2400">
              <a:solidFill>
                <a:srgbClr val="4D5156"/>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4D5156"/>
              </a:buClr>
              <a:buSzPts val="3200"/>
              <a:buFont typeface="Arial"/>
              <a:buNone/>
            </a:pPr>
            <a:r>
              <a:rPr lang="en-US" sz="2400">
                <a:solidFill>
                  <a:srgbClr val="4D5156"/>
                </a:solidFill>
                <a:latin typeface="Times New Roman"/>
                <a:ea typeface="Times New Roman"/>
                <a:cs typeface="Times New Roman"/>
                <a:sym typeface="Times New Roman"/>
              </a:rPr>
              <a:t>This feature enables users to conveniently check if the fruit is good, spoiled, or at risk of spoiling, and make informed purchasing decisions.</a:t>
            </a:r>
            <a:endParaRPr sz="2400">
              <a:solidFill>
                <a:srgbClr val="4D5156"/>
              </a:solidFill>
              <a:latin typeface="Times New Roman"/>
              <a:ea typeface="Times New Roman"/>
              <a:cs typeface="Times New Roman"/>
              <a:sym typeface="Times New Roman"/>
            </a:endParaRPr>
          </a:p>
        </p:txBody>
      </p:sp>
      <p:pic>
        <p:nvPicPr>
          <p:cNvPr id="467" name="Google Shape;467;p63"/>
          <p:cNvPicPr preferRelativeResize="0"/>
          <p:nvPr/>
        </p:nvPicPr>
        <p:blipFill>
          <a:blip r:embed="rId3">
            <a:alphaModFix/>
          </a:blip>
          <a:stretch>
            <a:fillRect/>
          </a:stretch>
        </p:blipFill>
        <p:spPr>
          <a:xfrm>
            <a:off x="6603500" y="1906425"/>
            <a:ext cx="5138402" cy="3974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4"/>
          <p:cNvSpPr txBox="1">
            <a:spLocks noGrp="1"/>
          </p:cNvSpPr>
          <p:nvPr>
            <p:ph type="title"/>
          </p:nvPr>
        </p:nvSpPr>
        <p:spPr>
          <a:xfrm>
            <a:off x="712775" y="1315300"/>
            <a:ext cx="10972800" cy="5826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528"/>
              <a:buFont typeface="Arial"/>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473" name="Google Shape;473;p64"/>
          <p:cNvSpPr txBox="1">
            <a:spLocks noGrp="1"/>
          </p:cNvSpPr>
          <p:nvPr>
            <p:ph type="body" idx="1"/>
          </p:nvPr>
        </p:nvSpPr>
        <p:spPr>
          <a:xfrm>
            <a:off x="798100" y="1445475"/>
            <a:ext cx="10972800" cy="4953000"/>
          </a:xfrm>
          <a:prstGeom prst="rect">
            <a:avLst/>
          </a:prstGeom>
          <a:noFill/>
          <a:ln>
            <a:noFill/>
          </a:ln>
        </p:spPr>
        <p:txBody>
          <a:bodyPr spcFirstLastPara="1" wrap="square" lIns="45700" tIns="45700" rIns="45700" bIns="45700" anchor="t" anchorCtr="0">
            <a:normAutofit/>
          </a:bodyPr>
          <a:lstStyle/>
          <a:p>
            <a:pPr marL="0" lvl="0" indent="0" algn="just" rtl="0">
              <a:lnSpc>
                <a:spcPct val="150000"/>
              </a:lnSpc>
              <a:spcBef>
                <a:spcPts val="0"/>
              </a:spcBef>
              <a:spcAft>
                <a:spcPts val="0"/>
              </a:spcAft>
              <a:buNone/>
            </a:pPr>
            <a:endParaRPr sz="2400">
              <a:solidFill>
                <a:srgbClr val="4D5156"/>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400">
                <a:solidFill>
                  <a:srgbClr val="4D5156"/>
                </a:solidFill>
                <a:latin typeface="Times New Roman"/>
                <a:ea typeface="Times New Roman"/>
                <a:cs typeface="Times New Roman"/>
                <a:sym typeface="Times New Roman"/>
              </a:rPr>
              <a:t>In conclusion, a fruit freshness detection system capable of reliably classifying fruits depending on their freshness condition has been constructed using OpenCV and Python. Using OpenCV image processing tools, the important characteristics from the dataset have been extracted, and machine learning models have been trained to categorize fruits depending on their freshness condition. The hyperparameters of the model have been fine-tuned to maximize its performance and improve its fruit freshness detection accuracy.</a:t>
            </a:r>
            <a:endParaRPr sz="2400">
              <a:solidFill>
                <a:srgbClr val="4D5156"/>
              </a:solidFill>
              <a:latin typeface="Times New Roman"/>
              <a:ea typeface="Times New Roman"/>
              <a:cs typeface="Times New Roman"/>
              <a:sym typeface="Times New Roman"/>
            </a:endParaRPr>
          </a:p>
          <a:p>
            <a:pPr marL="457200" lvl="0" indent="-114300" algn="just" rtl="0">
              <a:lnSpc>
                <a:spcPct val="150000"/>
              </a:lnSpc>
              <a:spcBef>
                <a:spcPts val="1200"/>
              </a:spcBef>
              <a:spcAft>
                <a:spcPts val="0"/>
              </a:spcAft>
              <a:buClr>
                <a:srgbClr val="4D5156"/>
              </a:buClr>
              <a:buSzPts val="3200"/>
              <a:buFont typeface="Arial"/>
              <a:buNone/>
            </a:pPr>
            <a:endParaRPr sz="2400">
              <a:solidFill>
                <a:srgbClr val="4D5156"/>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725600" y="683500"/>
            <a:ext cx="10972800" cy="5826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528"/>
              <a:buFont typeface="Arial"/>
              <a:buNone/>
            </a:pPr>
            <a:r>
              <a:rPr lang="en-US"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479" name="Google Shape;479;p65"/>
          <p:cNvSpPr txBox="1">
            <a:spLocks noGrp="1"/>
          </p:cNvSpPr>
          <p:nvPr>
            <p:ph type="body" idx="1"/>
          </p:nvPr>
        </p:nvSpPr>
        <p:spPr>
          <a:xfrm>
            <a:off x="532700" y="1798200"/>
            <a:ext cx="11358600" cy="4572600"/>
          </a:xfrm>
          <a:prstGeom prst="rect">
            <a:avLst/>
          </a:prstGeom>
          <a:noFill/>
          <a:ln>
            <a:noFill/>
          </a:ln>
        </p:spPr>
        <p:txBody>
          <a:bodyPr spcFirstLastPara="1" wrap="square" lIns="45700" tIns="45700" rIns="45700" bIns="45700" anchor="t" anchorCtr="0">
            <a:normAutofit fontScale="77500" lnSpcReduction="10000"/>
          </a:bodyPr>
          <a:lstStyle/>
          <a:p>
            <a:pPr marL="457200" lvl="0" indent="-366395" algn="l" rtl="0">
              <a:lnSpc>
                <a:spcPct val="100000"/>
              </a:lnSpc>
              <a:spcBef>
                <a:spcPts val="0"/>
              </a:spcBef>
              <a:spcAft>
                <a:spcPts val="0"/>
              </a:spcAft>
              <a:buSzPct val="100000"/>
              <a:buFont typeface="Times New Roman"/>
              <a:buAutoNum type="arabicPeriod"/>
            </a:pPr>
            <a:r>
              <a:rPr lang="en-US" sz="2800" u="sng">
                <a:solidFill>
                  <a:schemeClr val="hlink"/>
                </a:solidFill>
                <a:latin typeface="Times New Roman"/>
                <a:ea typeface="Times New Roman"/>
                <a:cs typeface="Times New Roman"/>
                <a:sym typeface="Times New Roman"/>
                <a:hlinkClick r:id="rId3"/>
              </a:rPr>
              <a:t>https://www.mdpi.com/2223-7747/12/4/790/pdf</a:t>
            </a:r>
            <a:endParaRPr sz="2800">
              <a:solidFill>
                <a:srgbClr val="4D5156"/>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800">
              <a:solidFill>
                <a:srgbClr val="4D5156"/>
              </a:solidFill>
              <a:latin typeface="Times New Roman"/>
              <a:ea typeface="Times New Roman"/>
              <a:cs typeface="Times New Roman"/>
              <a:sym typeface="Times New Roman"/>
            </a:endParaRPr>
          </a:p>
          <a:p>
            <a:pPr marL="457200" lvl="0" indent="-366395" algn="l" rtl="0">
              <a:lnSpc>
                <a:spcPct val="100000"/>
              </a:lnSpc>
              <a:spcBef>
                <a:spcPts val="0"/>
              </a:spcBef>
              <a:spcAft>
                <a:spcPts val="0"/>
              </a:spcAft>
              <a:buSzPct val="100000"/>
              <a:buFont typeface="Times New Roman"/>
              <a:buAutoNum type="arabicPeriod"/>
            </a:pPr>
            <a:r>
              <a:rPr lang="en-US" sz="2800" u="sng">
                <a:solidFill>
                  <a:schemeClr val="hlink"/>
                </a:solidFill>
                <a:latin typeface="Times New Roman"/>
                <a:ea typeface="Times New Roman"/>
                <a:cs typeface="Times New Roman"/>
                <a:sym typeface="Times New Roman"/>
                <a:hlinkClick r:id="rId4"/>
              </a:rPr>
              <a:t>https://www.mdpi.com/1424-8220/22/21/8192</a:t>
            </a:r>
            <a:endParaRPr sz="2800">
              <a:solidFill>
                <a:srgbClr val="4D5156"/>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800">
              <a:solidFill>
                <a:srgbClr val="4D5156"/>
              </a:solidFill>
              <a:latin typeface="Times New Roman"/>
              <a:ea typeface="Times New Roman"/>
              <a:cs typeface="Times New Roman"/>
              <a:sym typeface="Times New Roman"/>
            </a:endParaRPr>
          </a:p>
          <a:p>
            <a:pPr marL="457200" lvl="0" indent="-366395" algn="l" rtl="0">
              <a:lnSpc>
                <a:spcPct val="100000"/>
              </a:lnSpc>
              <a:spcBef>
                <a:spcPts val="0"/>
              </a:spcBef>
              <a:spcAft>
                <a:spcPts val="0"/>
              </a:spcAft>
              <a:buSzPct val="100000"/>
              <a:buFont typeface="Times New Roman"/>
              <a:buAutoNum type="arabicPeriod"/>
            </a:pPr>
            <a:r>
              <a:rPr lang="en-US" sz="2800" u="sng">
                <a:solidFill>
                  <a:schemeClr val="hlink"/>
                </a:solidFill>
                <a:latin typeface="Times New Roman"/>
                <a:ea typeface="Times New Roman"/>
                <a:cs typeface="Times New Roman"/>
                <a:sym typeface="Times New Roman"/>
                <a:hlinkClick r:id="rId5"/>
              </a:rPr>
              <a:t>https://www.irjmets.com/uploadedfiles/paper/volume2/issue_6_june_2020/1554/1628083042.pdf</a:t>
            </a:r>
            <a:endParaRPr sz="2800">
              <a:solidFill>
                <a:srgbClr val="4D5156"/>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800">
              <a:solidFill>
                <a:srgbClr val="4D5156"/>
              </a:solidFill>
              <a:latin typeface="Times New Roman"/>
              <a:ea typeface="Times New Roman"/>
              <a:cs typeface="Times New Roman"/>
              <a:sym typeface="Times New Roman"/>
            </a:endParaRPr>
          </a:p>
          <a:p>
            <a:pPr marL="457200" lvl="0" indent="-366395" algn="l" rtl="0">
              <a:lnSpc>
                <a:spcPct val="100000"/>
              </a:lnSpc>
              <a:spcBef>
                <a:spcPts val="0"/>
              </a:spcBef>
              <a:spcAft>
                <a:spcPts val="0"/>
              </a:spcAft>
              <a:buSzPct val="100000"/>
              <a:buFont typeface="Times New Roman"/>
              <a:buAutoNum type="arabicPeriod"/>
            </a:pPr>
            <a:r>
              <a:rPr lang="en-US" sz="2800" u="sng">
                <a:solidFill>
                  <a:schemeClr val="hlink"/>
                </a:solidFill>
                <a:latin typeface="Times New Roman"/>
                <a:ea typeface="Times New Roman"/>
                <a:cs typeface="Times New Roman"/>
                <a:sym typeface="Times New Roman"/>
                <a:hlinkClick r:id="rId6"/>
              </a:rPr>
              <a:t>https://www.ncbi.nlm.nih.gov/pmc/articles/PMC5017387/</a:t>
            </a:r>
            <a:endParaRPr sz="2800">
              <a:solidFill>
                <a:srgbClr val="4D5156"/>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800">
              <a:solidFill>
                <a:srgbClr val="4D5156"/>
              </a:solidFill>
              <a:latin typeface="Times New Roman"/>
              <a:ea typeface="Times New Roman"/>
              <a:cs typeface="Times New Roman"/>
              <a:sym typeface="Times New Roman"/>
            </a:endParaRPr>
          </a:p>
          <a:p>
            <a:pPr marL="457200" lvl="0" indent="-366395" algn="l" rtl="0">
              <a:lnSpc>
                <a:spcPct val="100000"/>
              </a:lnSpc>
              <a:spcBef>
                <a:spcPts val="0"/>
              </a:spcBef>
              <a:spcAft>
                <a:spcPts val="0"/>
              </a:spcAft>
              <a:buSzPct val="100000"/>
              <a:buFont typeface="Times New Roman"/>
              <a:buAutoNum type="arabicPeriod"/>
            </a:pPr>
            <a:r>
              <a:rPr lang="en-US" sz="2800" u="sng">
                <a:solidFill>
                  <a:schemeClr val="hlink"/>
                </a:solidFill>
                <a:latin typeface="Times New Roman"/>
                <a:ea typeface="Times New Roman"/>
                <a:cs typeface="Times New Roman"/>
                <a:sym typeface="Times New Roman"/>
                <a:hlinkClick r:id="rId7"/>
              </a:rPr>
              <a:t>https://www.irjet.net/archives/V7/i5/IRJET-V7I51254.pdf</a:t>
            </a:r>
            <a:endParaRPr sz="2800">
              <a:solidFill>
                <a:srgbClr val="4D5156"/>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800">
              <a:solidFill>
                <a:srgbClr val="4D5156"/>
              </a:solidFill>
              <a:latin typeface="Times New Roman"/>
              <a:ea typeface="Times New Roman"/>
              <a:cs typeface="Times New Roman"/>
              <a:sym typeface="Times New Roman"/>
            </a:endParaRPr>
          </a:p>
          <a:p>
            <a:pPr marL="457200" lvl="0" indent="-366395" algn="l" rtl="0">
              <a:lnSpc>
                <a:spcPct val="100000"/>
              </a:lnSpc>
              <a:spcBef>
                <a:spcPts val="0"/>
              </a:spcBef>
              <a:spcAft>
                <a:spcPts val="0"/>
              </a:spcAft>
              <a:buClr>
                <a:srgbClr val="4D5156"/>
              </a:buClr>
              <a:buSzPct val="100000"/>
              <a:buFont typeface="Times New Roman"/>
              <a:buAutoNum type="arabicPeriod"/>
            </a:pPr>
            <a:r>
              <a:rPr lang="en-US" sz="2800" u="sng">
                <a:solidFill>
                  <a:schemeClr val="hlink"/>
                </a:solidFill>
                <a:latin typeface="Times New Roman"/>
                <a:ea typeface="Times New Roman"/>
                <a:cs typeface="Times New Roman"/>
                <a:sym typeface="Times New Roman"/>
                <a:hlinkClick r:id="rId8"/>
              </a:rPr>
              <a:t>https://www.researchgate.net/publication/368377088</a:t>
            </a:r>
            <a:endParaRPr sz="2800">
              <a:solidFill>
                <a:srgbClr val="4D5156"/>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800">
              <a:solidFill>
                <a:srgbClr val="4D5156"/>
              </a:solidFill>
              <a:latin typeface="Times New Roman"/>
              <a:ea typeface="Times New Roman"/>
              <a:cs typeface="Times New Roman"/>
              <a:sym typeface="Times New Roman"/>
            </a:endParaRPr>
          </a:p>
          <a:p>
            <a:pPr marL="457200" lvl="0" indent="-366395" algn="l" rtl="0">
              <a:lnSpc>
                <a:spcPct val="100000"/>
              </a:lnSpc>
              <a:spcBef>
                <a:spcPts val="0"/>
              </a:spcBef>
              <a:spcAft>
                <a:spcPts val="0"/>
              </a:spcAft>
              <a:buClr>
                <a:srgbClr val="4D5156"/>
              </a:buClr>
              <a:buSzPct val="100000"/>
              <a:buFont typeface="Times New Roman"/>
              <a:buAutoNum type="arabicPeriod"/>
            </a:pPr>
            <a:r>
              <a:rPr lang="en-US" sz="2800" u="sng">
                <a:solidFill>
                  <a:schemeClr val="hlink"/>
                </a:solidFill>
                <a:latin typeface="Times New Roman"/>
                <a:ea typeface="Times New Roman"/>
                <a:cs typeface="Times New Roman"/>
                <a:sym typeface="Times New Roman"/>
                <a:hlinkClick r:id="rId9"/>
              </a:rPr>
              <a:t>https://www.kaggle.com/datasets/sriramr/fruits-fresh-and-rotten-for-classification</a:t>
            </a:r>
            <a:endParaRPr sz="2800">
              <a:solidFill>
                <a:srgbClr val="4D5156"/>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800">
              <a:solidFill>
                <a:srgbClr val="4D5156"/>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800">
              <a:solidFill>
                <a:srgbClr val="4D5156"/>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6"/>
          <p:cNvSpPr txBox="1">
            <a:spLocks noGrp="1"/>
          </p:cNvSpPr>
          <p:nvPr>
            <p:ph type="body" idx="1"/>
          </p:nvPr>
        </p:nvSpPr>
        <p:spPr>
          <a:xfrm>
            <a:off x="2554725" y="2759275"/>
            <a:ext cx="6510000" cy="904500"/>
          </a:xfrm>
          <a:prstGeom prst="rect">
            <a:avLst/>
          </a:prstGeom>
          <a:noFill/>
          <a:ln>
            <a:noFill/>
          </a:ln>
        </p:spPr>
        <p:txBody>
          <a:bodyPr spcFirstLastPara="1" wrap="square" lIns="45700" tIns="45700" rIns="45700" bIns="45700" anchor="t" anchorCtr="0">
            <a:noAutofit/>
          </a:bodyPr>
          <a:lstStyle/>
          <a:p>
            <a:pPr marL="0" lvl="0" indent="0" algn="ctr" rtl="0">
              <a:lnSpc>
                <a:spcPct val="80000"/>
              </a:lnSpc>
              <a:spcBef>
                <a:spcPts val="0"/>
              </a:spcBef>
              <a:spcAft>
                <a:spcPts val="0"/>
              </a:spcAft>
              <a:buSzPts val="770"/>
              <a:buNone/>
            </a:pPr>
            <a:r>
              <a:rPr lang="en-US" sz="9040">
                <a:solidFill>
                  <a:srgbClr val="4D5156"/>
                </a:solidFill>
                <a:latin typeface="Times New Roman"/>
                <a:ea typeface="Times New Roman"/>
                <a:cs typeface="Times New Roman"/>
                <a:sym typeface="Times New Roman"/>
              </a:rPr>
              <a:t>Thank You!</a:t>
            </a:r>
            <a:endParaRPr sz="9040">
              <a:solidFill>
                <a:srgbClr val="4D5156"/>
              </a:solidFill>
              <a:latin typeface="Times New Roman"/>
              <a:ea typeface="Times New Roman"/>
              <a:cs typeface="Times New Roman"/>
              <a:sym typeface="Times New Roman"/>
            </a:endParaRPr>
          </a:p>
          <a:p>
            <a:pPr marL="457200" lvl="0" indent="-114300" algn="ctr" rtl="0">
              <a:lnSpc>
                <a:spcPct val="80000"/>
              </a:lnSpc>
              <a:spcBef>
                <a:spcPts val="0"/>
              </a:spcBef>
              <a:spcAft>
                <a:spcPts val="0"/>
              </a:spcAft>
              <a:buClr>
                <a:srgbClr val="4D5156"/>
              </a:buClr>
              <a:buSzPts val="2240"/>
              <a:buFont typeface="Arial"/>
              <a:buNone/>
            </a:pPr>
            <a:endParaRPr sz="9040">
              <a:solidFill>
                <a:srgbClr val="4D515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3"/>
          <p:cNvSpPr txBox="1">
            <a:spLocks noGrp="1"/>
          </p:cNvSpPr>
          <p:nvPr>
            <p:ph type="title"/>
          </p:nvPr>
        </p:nvSpPr>
        <p:spPr>
          <a:xfrm>
            <a:off x="609600" y="683450"/>
            <a:ext cx="10972800" cy="5826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rgbClr val="FECF40"/>
              </a:buClr>
              <a:buSzPts val="3528"/>
              <a:buFont typeface="Times New Roman"/>
              <a:buNone/>
            </a:pPr>
            <a:r>
              <a:rPr lang="en-US" b="1">
                <a:solidFill>
                  <a:schemeClr val="dk1"/>
                </a:solidFill>
                <a:latin typeface="Times New Roman"/>
                <a:ea typeface="Times New Roman"/>
                <a:cs typeface="Times New Roman"/>
                <a:sym typeface="Times New Roman"/>
              </a:rPr>
              <a:t>Motivation:</a:t>
            </a:r>
            <a:endParaRPr b="1">
              <a:solidFill>
                <a:schemeClr val="dk1"/>
              </a:solidFill>
              <a:latin typeface="Times New Roman"/>
              <a:ea typeface="Times New Roman"/>
              <a:cs typeface="Times New Roman"/>
              <a:sym typeface="Times New Roman"/>
            </a:endParaRPr>
          </a:p>
        </p:txBody>
      </p:sp>
      <p:sp>
        <p:nvSpPr>
          <p:cNvPr id="332" name="Google Shape;332;p43"/>
          <p:cNvSpPr txBox="1">
            <a:spLocks noGrp="1"/>
          </p:cNvSpPr>
          <p:nvPr>
            <p:ph type="body" idx="1"/>
          </p:nvPr>
        </p:nvSpPr>
        <p:spPr>
          <a:xfrm>
            <a:off x="771350" y="1530775"/>
            <a:ext cx="10656600" cy="4782000"/>
          </a:xfrm>
          <a:prstGeom prst="rect">
            <a:avLst/>
          </a:prstGeom>
          <a:noFill/>
          <a:ln>
            <a:noFill/>
          </a:ln>
        </p:spPr>
        <p:txBody>
          <a:bodyPr spcFirstLastPara="1" wrap="square" lIns="45700" tIns="45700" rIns="45700" bIns="45700" anchor="t" anchorCtr="0">
            <a:noAutofit/>
          </a:bodyPr>
          <a:lstStyle/>
          <a:p>
            <a:pPr marL="342900" lvl="0" indent="-381000" algn="l" rtl="0">
              <a:lnSpc>
                <a:spcPct val="90000"/>
              </a:lnSpc>
              <a:spcBef>
                <a:spcPts val="1000"/>
              </a:spcBef>
              <a:spcAft>
                <a:spcPts val="0"/>
              </a:spcAft>
              <a:buSzPts val="2400"/>
              <a:buFont typeface="Times New Roman"/>
              <a:buChar char="➢"/>
            </a:pPr>
            <a:r>
              <a:rPr lang="en-US" sz="2400">
                <a:solidFill>
                  <a:srgbClr val="343541"/>
                </a:solidFill>
                <a:latin typeface="Times New Roman"/>
                <a:ea typeface="Times New Roman"/>
                <a:cs typeface="Times New Roman"/>
                <a:sym typeface="Times New Roman"/>
              </a:rPr>
              <a:t>Detecting fruit freshness is an essential responsibility in the food sector, as it ensures that customers obtain high-quality and safe goods. </a:t>
            </a:r>
            <a:endParaRPr sz="2400"/>
          </a:p>
          <a:p>
            <a:pPr marL="281176" lvl="0" indent="-266952" algn="just" rtl="0">
              <a:lnSpc>
                <a:spcPct val="107000"/>
              </a:lnSpc>
              <a:spcBef>
                <a:spcPts val="100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The need for an effective solution to fruit rotting is urgent, as it affects both farmers and consumers, leading to some problems. </a:t>
            </a:r>
            <a:endParaRPr sz="2400">
              <a:latin typeface="Times New Roman"/>
              <a:ea typeface="Times New Roman"/>
              <a:cs typeface="Times New Roman"/>
              <a:sym typeface="Times New Roman"/>
            </a:endParaRPr>
          </a:p>
          <a:p>
            <a:pPr marL="281177" lvl="0" indent="-266953" algn="just" rtl="0">
              <a:lnSpc>
                <a:spcPct val="107000"/>
              </a:lnSpc>
              <a:spcBef>
                <a:spcPts val="100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Traditional methods of fruit quality evaluation, such as manual inspection, are time-consuming, subjective, and prone to errors. </a:t>
            </a:r>
            <a:endParaRPr sz="2400"/>
          </a:p>
          <a:p>
            <a:pPr marL="281177" lvl="0" indent="-266953" algn="just" rtl="0">
              <a:lnSpc>
                <a:spcPct val="107000"/>
              </a:lnSpc>
              <a:spcBef>
                <a:spcPts val="100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Therefore, there is a need for a more objective and automated method of fruit quality assessment.</a:t>
            </a:r>
            <a:br>
              <a:rPr lang="en-US" sz="2400">
                <a:latin typeface="Times New Roman"/>
                <a:ea typeface="Times New Roman"/>
                <a:cs typeface="Times New Roman"/>
                <a:sym typeface="Times New Roman"/>
              </a:rPr>
            </a:b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769100" y="1089450"/>
            <a:ext cx="10972800" cy="5826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ECF40"/>
              </a:buClr>
              <a:buSzPts val="3175"/>
              <a:buFont typeface="Times New Roman"/>
              <a:buNone/>
            </a:pPr>
            <a:r>
              <a:rPr lang="en-US" b="1">
                <a:solidFill>
                  <a:schemeClr val="dk1"/>
                </a:solidFill>
                <a:latin typeface="Times New Roman"/>
                <a:ea typeface="Times New Roman"/>
                <a:cs typeface="Times New Roman"/>
                <a:sym typeface="Times New Roman"/>
              </a:rPr>
              <a:t>Problem Statement:</a:t>
            </a:r>
            <a:endParaRPr b="1">
              <a:solidFill>
                <a:schemeClr val="dk1"/>
              </a:solidFill>
            </a:endParaRPr>
          </a:p>
        </p:txBody>
      </p:sp>
      <p:sp>
        <p:nvSpPr>
          <p:cNvPr id="338" name="Google Shape;338;p44"/>
          <p:cNvSpPr txBox="1">
            <a:spLocks noGrp="1"/>
          </p:cNvSpPr>
          <p:nvPr>
            <p:ph type="body" idx="1"/>
          </p:nvPr>
        </p:nvSpPr>
        <p:spPr>
          <a:xfrm>
            <a:off x="769098" y="1807950"/>
            <a:ext cx="10972800" cy="4953000"/>
          </a:xfrm>
          <a:prstGeom prst="rect">
            <a:avLst/>
          </a:prstGeom>
          <a:noFill/>
          <a:ln>
            <a:noFill/>
          </a:ln>
        </p:spPr>
        <p:txBody>
          <a:bodyPr spcFirstLastPara="1" wrap="square" lIns="45700" tIns="45700" rIns="45700" bIns="45700" anchor="t" anchorCtr="0">
            <a:normAutofit/>
          </a:bodyPr>
          <a:lstStyle/>
          <a:p>
            <a:pPr marL="342900" lvl="0" indent="-139700" algn="just" rtl="0">
              <a:lnSpc>
                <a:spcPct val="100000"/>
              </a:lnSpc>
              <a:spcBef>
                <a:spcPts val="0"/>
              </a:spcBef>
              <a:spcAft>
                <a:spcPts val="0"/>
              </a:spcAft>
              <a:buClr>
                <a:srgbClr val="000000"/>
              </a:buClr>
              <a:buSzPts val="3200"/>
              <a:buFont typeface="Times New Roman"/>
              <a:buNone/>
            </a:pPr>
            <a:endParaRPr sz="2400">
              <a:latin typeface="Times New Roman"/>
              <a:ea typeface="Times New Roman"/>
              <a:cs typeface="Times New Roman"/>
              <a:sym typeface="Times New Roman"/>
            </a:endParaRPr>
          </a:p>
          <a:p>
            <a:pPr marL="342900" lvl="0" indent="-292100" algn="just" rtl="0">
              <a:lnSpc>
                <a:spcPct val="100000"/>
              </a:lnSpc>
              <a:spcBef>
                <a:spcPts val="70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The problem statement is to accurately classify the ripeness of fruits and classify fresh or spoiled based on their visual features. </a:t>
            </a:r>
            <a:endParaRPr sz="2400"/>
          </a:p>
          <a:p>
            <a:pPr marL="342900" lvl="0" indent="-292100" algn="just" rtl="0">
              <a:lnSpc>
                <a:spcPct val="100000"/>
              </a:lnSpc>
              <a:spcBef>
                <a:spcPts val="100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The system aims to overcome the limitations of traditional methods of fruit quality evaluation and provide an objective and automated method for fruit quality assessment.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5"/>
          <p:cNvSpPr txBox="1">
            <a:spLocks noGrp="1"/>
          </p:cNvSpPr>
          <p:nvPr>
            <p:ph type="title"/>
          </p:nvPr>
        </p:nvSpPr>
        <p:spPr>
          <a:xfrm>
            <a:off x="899575" y="958950"/>
            <a:ext cx="10972800" cy="5826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BFB11"/>
              </a:buClr>
              <a:buSzPts val="3528"/>
              <a:buFont typeface="Arial"/>
              <a:buNone/>
            </a:pPr>
            <a:r>
              <a:rPr lang="en-US" b="1">
                <a:solidFill>
                  <a:schemeClr val="dk1"/>
                </a:solidFill>
                <a:latin typeface="Times New Roman"/>
                <a:ea typeface="Times New Roman"/>
                <a:cs typeface="Times New Roman"/>
                <a:sym typeface="Times New Roman"/>
              </a:rPr>
              <a:t>Research Work:</a:t>
            </a:r>
            <a:endParaRPr b="1">
              <a:solidFill>
                <a:schemeClr val="dk1"/>
              </a:solidFill>
              <a:latin typeface="Times New Roman"/>
              <a:ea typeface="Times New Roman"/>
              <a:cs typeface="Times New Roman"/>
              <a:sym typeface="Times New Roman"/>
            </a:endParaRPr>
          </a:p>
        </p:txBody>
      </p:sp>
      <p:sp>
        <p:nvSpPr>
          <p:cNvPr id="344" name="Google Shape;344;p45"/>
          <p:cNvSpPr txBox="1">
            <a:spLocks noGrp="1"/>
          </p:cNvSpPr>
          <p:nvPr>
            <p:ph type="body" idx="1"/>
          </p:nvPr>
        </p:nvSpPr>
        <p:spPr>
          <a:xfrm>
            <a:off x="682100" y="2073700"/>
            <a:ext cx="10972800" cy="3688200"/>
          </a:xfrm>
          <a:prstGeom prst="rect">
            <a:avLst/>
          </a:prstGeom>
          <a:noFill/>
          <a:ln>
            <a:noFill/>
          </a:ln>
        </p:spPr>
        <p:txBody>
          <a:bodyPr spcFirstLastPara="1" wrap="square" lIns="45700" tIns="45700" rIns="45700" bIns="45700" anchor="t" anchorCtr="0">
            <a:normAutofit/>
          </a:bodyPr>
          <a:lstStyle/>
          <a:p>
            <a:pPr marL="342900" lvl="0" indent="-381000" algn="l" rtl="0">
              <a:lnSpc>
                <a:spcPct val="130000"/>
              </a:lnSpc>
              <a:spcBef>
                <a:spcPts val="1000"/>
              </a:spcBef>
              <a:spcAft>
                <a:spcPts val="0"/>
              </a:spcAft>
              <a:buSzPts val="2400"/>
              <a:buFont typeface="Times New Roman"/>
              <a:buChar char="➢"/>
            </a:pPr>
            <a:r>
              <a:rPr lang="en-US" sz="2400">
                <a:solidFill>
                  <a:srgbClr val="343541"/>
                </a:solidFill>
                <a:latin typeface="Times New Roman"/>
                <a:ea typeface="Times New Roman"/>
                <a:cs typeface="Times New Roman"/>
                <a:sym typeface="Times New Roman"/>
              </a:rPr>
              <a:t>Older research used limited feature extraction techniques that may not capture all relevant information about fruit quality parameters.</a:t>
            </a:r>
            <a:endParaRPr sz="2400">
              <a:latin typeface="Times New Roman"/>
              <a:ea typeface="Times New Roman"/>
              <a:cs typeface="Times New Roman"/>
              <a:sym typeface="Times New Roman"/>
            </a:endParaRPr>
          </a:p>
          <a:p>
            <a:pPr marL="342900" lvl="0" indent="-381000" algn="l" rtl="0">
              <a:lnSpc>
                <a:spcPct val="130000"/>
              </a:lnSpc>
              <a:spcBef>
                <a:spcPts val="1000"/>
              </a:spcBef>
              <a:spcAft>
                <a:spcPts val="0"/>
              </a:spcAft>
              <a:buSzPts val="2400"/>
              <a:buFont typeface="Times New Roman"/>
              <a:buChar char="➢"/>
            </a:pPr>
            <a:r>
              <a:rPr lang="en-US" sz="2400">
                <a:solidFill>
                  <a:srgbClr val="343541"/>
                </a:solidFill>
                <a:latin typeface="Times New Roman"/>
                <a:ea typeface="Times New Roman"/>
                <a:cs typeface="Times New Roman"/>
                <a:sym typeface="Times New Roman"/>
              </a:rPr>
              <a:t>Limited camera resolution in older research works may have affected the accuracy of image processing algorithms for fruit quality evaluation.</a:t>
            </a:r>
            <a:endParaRPr sz="2400">
              <a:solidFill>
                <a:srgbClr val="343541"/>
              </a:solidFill>
              <a:latin typeface="Times New Roman"/>
              <a:ea typeface="Times New Roman"/>
              <a:cs typeface="Times New Roman"/>
              <a:sym typeface="Times New Roman"/>
            </a:endParaRPr>
          </a:p>
          <a:p>
            <a:pPr marL="342900" lvl="0" indent="-381000" algn="l" rtl="0">
              <a:lnSpc>
                <a:spcPct val="130000"/>
              </a:lnSpc>
              <a:spcBef>
                <a:spcPts val="1000"/>
              </a:spcBef>
              <a:spcAft>
                <a:spcPts val="0"/>
              </a:spcAft>
              <a:buSzPts val="2400"/>
              <a:buFont typeface="Times New Roman"/>
              <a:buChar char="➢"/>
            </a:pPr>
            <a:r>
              <a:rPr lang="en-US" sz="2400">
                <a:solidFill>
                  <a:srgbClr val="343541"/>
                </a:solidFill>
                <a:latin typeface="Times New Roman"/>
                <a:ea typeface="Times New Roman"/>
                <a:cs typeface="Times New Roman"/>
                <a:sym typeface="Times New Roman"/>
              </a:rPr>
              <a:t>Older research works lacked a rigorous validation process, which could have compromised the reliability and generalizability of the proposed methods.</a:t>
            </a:r>
            <a:endParaRPr sz="2400">
              <a:solidFill>
                <a:srgbClr val="343541"/>
              </a:solidFill>
              <a:latin typeface="Times New Roman"/>
              <a:ea typeface="Times New Roman"/>
              <a:cs typeface="Times New Roman"/>
              <a:sym typeface="Times New Roman"/>
            </a:endParaRPr>
          </a:p>
          <a:p>
            <a:pPr marL="342900" lvl="0" indent="0" algn="just" rtl="0">
              <a:lnSpc>
                <a:spcPct val="80000"/>
              </a:lnSpc>
              <a:spcBef>
                <a:spcPts val="100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6"/>
          <p:cNvSpPr txBox="1">
            <a:spLocks noGrp="1"/>
          </p:cNvSpPr>
          <p:nvPr>
            <p:ph type="title"/>
          </p:nvPr>
        </p:nvSpPr>
        <p:spPr>
          <a:xfrm>
            <a:off x="827075" y="770475"/>
            <a:ext cx="10972800" cy="582600"/>
          </a:xfrm>
          <a:prstGeom prst="rect">
            <a:avLst/>
          </a:prstGeom>
          <a:no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480"/>
              <a:buFont typeface="Times New Roman"/>
              <a:buNone/>
            </a:pPr>
            <a:r>
              <a:rPr lang="en-US" b="1">
                <a:latin typeface="Times New Roman"/>
                <a:ea typeface="Times New Roman"/>
                <a:cs typeface="Times New Roman"/>
                <a:sym typeface="Times New Roman"/>
              </a:rPr>
              <a:t>Literature Survey:</a:t>
            </a:r>
            <a:endParaRPr/>
          </a:p>
        </p:txBody>
      </p:sp>
      <p:sp>
        <p:nvSpPr>
          <p:cNvPr id="350" name="Google Shape;350;p46"/>
          <p:cNvSpPr txBox="1">
            <a:spLocks noGrp="1"/>
          </p:cNvSpPr>
          <p:nvPr>
            <p:ph type="body" idx="1"/>
          </p:nvPr>
        </p:nvSpPr>
        <p:spPr>
          <a:xfrm>
            <a:off x="551600" y="1566725"/>
            <a:ext cx="10972800" cy="4918800"/>
          </a:xfrm>
          <a:prstGeom prst="rect">
            <a:avLst/>
          </a:prstGeom>
          <a:noFill/>
          <a:ln>
            <a:noFill/>
          </a:ln>
        </p:spPr>
        <p:txBody>
          <a:bodyPr spcFirstLastPara="1" wrap="square" lIns="45700" tIns="45700" rIns="45700" bIns="45700" anchor="t" anchorCtr="0">
            <a:normAutofit/>
          </a:bodyPr>
          <a:lstStyle/>
          <a:p>
            <a:pPr marL="0" lvl="0" indent="0" algn="just" rtl="0">
              <a:lnSpc>
                <a:spcPct val="80000"/>
              </a:lnSpc>
              <a:spcBef>
                <a:spcPts val="0"/>
              </a:spcBef>
              <a:spcAft>
                <a:spcPts val="0"/>
              </a:spcAft>
              <a:buClr>
                <a:srgbClr val="376FAA"/>
              </a:buClr>
              <a:buSzPts val="3200"/>
              <a:buFont typeface="Helvetica Neue"/>
              <a:buNone/>
            </a:pPr>
            <a:endParaRPr sz="2300" u="none">
              <a:solidFill>
                <a:srgbClr val="212121"/>
              </a:solidFill>
              <a:latin typeface="Times New Roman"/>
              <a:ea typeface="Times New Roman"/>
              <a:cs typeface="Times New Roman"/>
              <a:sym typeface="Times New Roman"/>
            </a:endParaRPr>
          </a:p>
          <a:p>
            <a:pPr marL="342900" lvl="0" indent="-355600" algn="just" rtl="0">
              <a:lnSpc>
                <a:spcPct val="80000"/>
              </a:lnSpc>
              <a:spcBef>
                <a:spcPts val="700"/>
              </a:spcBef>
              <a:spcAft>
                <a:spcPts val="0"/>
              </a:spcAft>
              <a:buClr>
                <a:srgbClr val="212121"/>
              </a:buClr>
              <a:buSzPts val="2300"/>
              <a:buFont typeface="Times New Roman"/>
              <a:buChar char="➢"/>
            </a:pPr>
            <a:r>
              <a:rPr lang="en-US" sz="2300">
                <a:solidFill>
                  <a:srgbClr val="212121"/>
                </a:solidFill>
                <a:latin typeface="Times New Roman"/>
                <a:ea typeface="Times New Roman"/>
                <a:cs typeface="Times New Roman"/>
                <a:sym typeface="Times New Roman"/>
              </a:rPr>
              <a:t>“</a:t>
            </a:r>
            <a:r>
              <a:rPr lang="en-US" sz="2300">
                <a:latin typeface="Times New Roman"/>
                <a:ea typeface="Times New Roman"/>
                <a:cs typeface="Times New Roman"/>
                <a:sym typeface="Times New Roman"/>
              </a:rPr>
              <a:t>DeepFruits: A Fruit Detection System Using Deep Neural Networks” by Inkyu Sa</a:t>
            </a:r>
            <a:r>
              <a:rPr lang="en-US" sz="2300">
                <a:solidFill>
                  <a:srgbClr val="212121"/>
                </a:solidFill>
                <a:latin typeface="Times New Roman"/>
                <a:ea typeface="Times New Roman"/>
                <a:cs typeface="Times New Roman"/>
                <a:sym typeface="Times New Roman"/>
              </a:rPr>
              <a:t>, Zongyuan Ge, Feras Dayoub, Ben Upcroft, Tristan Perez, and Chris McCool.</a:t>
            </a:r>
            <a:endParaRPr sz="2300">
              <a:latin typeface="Times New Roman"/>
              <a:ea typeface="Times New Roman"/>
              <a:cs typeface="Times New Roman"/>
              <a:sym typeface="Times New Roman"/>
            </a:endParaRPr>
          </a:p>
          <a:p>
            <a:pPr marL="342900" lvl="0" indent="-209550" algn="just" rtl="0">
              <a:lnSpc>
                <a:spcPct val="80000"/>
              </a:lnSpc>
              <a:spcBef>
                <a:spcPts val="500"/>
              </a:spcBef>
              <a:spcAft>
                <a:spcPts val="0"/>
              </a:spcAft>
              <a:buClr>
                <a:srgbClr val="000000"/>
              </a:buClr>
              <a:buSzPts val="2100"/>
              <a:buFont typeface="Times New Roman"/>
              <a:buNone/>
            </a:pPr>
            <a:endParaRPr sz="2300">
              <a:solidFill>
                <a:srgbClr val="212121"/>
              </a:solidFill>
              <a:latin typeface="Times New Roman"/>
              <a:ea typeface="Times New Roman"/>
              <a:cs typeface="Times New Roman"/>
              <a:sym typeface="Times New Roman"/>
            </a:endParaRPr>
          </a:p>
          <a:p>
            <a:pPr marL="342900" lvl="0" indent="-355600" algn="just" rtl="0">
              <a:lnSpc>
                <a:spcPct val="80000"/>
              </a:lnSpc>
              <a:spcBef>
                <a:spcPts val="500"/>
              </a:spcBef>
              <a:spcAft>
                <a:spcPts val="0"/>
              </a:spcAft>
              <a:buClr>
                <a:srgbClr val="000000"/>
              </a:buClr>
              <a:buSzPts val="2300"/>
              <a:buFont typeface="Times New Roman"/>
              <a:buChar char="➢"/>
            </a:pPr>
            <a:r>
              <a:rPr lang="en-US" sz="2300">
                <a:latin typeface="Times New Roman"/>
                <a:ea typeface="Times New Roman"/>
                <a:cs typeface="Times New Roman"/>
                <a:sym typeface="Times New Roman"/>
              </a:rPr>
              <a:t>“FRUIT FRESHNESS DETECTION USING CNN APPROACH” by Aniket Harsh , Kishan Kumar Jha , Shashwat Srivastava , Abhinav Raj , Raghav S.</a:t>
            </a:r>
            <a:endParaRPr sz="2300">
              <a:latin typeface="Times New Roman"/>
              <a:ea typeface="Times New Roman"/>
              <a:cs typeface="Times New Roman"/>
              <a:sym typeface="Times New Roman"/>
            </a:endParaRPr>
          </a:p>
          <a:p>
            <a:pPr marL="342900" lvl="0" indent="-209550" algn="just" rtl="0">
              <a:lnSpc>
                <a:spcPct val="80000"/>
              </a:lnSpc>
              <a:spcBef>
                <a:spcPts val="700"/>
              </a:spcBef>
              <a:spcAft>
                <a:spcPts val="0"/>
              </a:spcAft>
              <a:buClr>
                <a:srgbClr val="000000"/>
              </a:buClr>
              <a:buSzPts val="2100"/>
              <a:buFont typeface="Times New Roman"/>
              <a:buNone/>
            </a:pPr>
            <a:endParaRPr sz="2300">
              <a:latin typeface="Times New Roman"/>
              <a:ea typeface="Times New Roman"/>
              <a:cs typeface="Times New Roman"/>
              <a:sym typeface="Times New Roman"/>
            </a:endParaRPr>
          </a:p>
          <a:p>
            <a:pPr marL="342900" lvl="0" indent="-355600" algn="just" rtl="0">
              <a:lnSpc>
                <a:spcPct val="80000"/>
              </a:lnSpc>
              <a:spcBef>
                <a:spcPts val="500"/>
              </a:spcBef>
              <a:spcAft>
                <a:spcPts val="0"/>
              </a:spcAft>
              <a:buClr>
                <a:srgbClr val="000000"/>
              </a:buClr>
              <a:buSzPts val="2300"/>
              <a:buFont typeface="Times New Roman"/>
              <a:buChar char="➢"/>
            </a:pPr>
            <a:r>
              <a:rPr lang="en-US" sz="2300">
                <a:latin typeface="Times New Roman"/>
                <a:ea typeface="Times New Roman"/>
                <a:cs typeface="Times New Roman"/>
                <a:sym typeface="Times New Roman"/>
              </a:rPr>
              <a:t>"Improved Classification Approach for Fruits and Vegetables Freshness Based on Deep Learning”by Mukhriddin Mukhiddinov and Azamjon Muminov and Jinsoo Cho in 2022.</a:t>
            </a:r>
            <a:endParaRPr sz="2300">
              <a:latin typeface="Times New Roman"/>
              <a:ea typeface="Times New Roman"/>
              <a:cs typeface="Times New Roman"/>
              <a:sym typeface="Times New Roman"/>
            </a:endParaRPr>
          </a:p>
          <a:p>
            <a:pPr marL="342900" lvl="0" indent="-209550" algn="just" rtl="0">
              <a:lnSpc>
                <a:spcPct val="80000"/>
              </a:lnSpc>
              <a:spcBef>
                <a:spcPts val="500"/>
              </a:spcBef>
              <a:spcAft>
                <a:spcPts val="0"/>
              </a:spcAft>
              <a:buClr>
                <a:srgbClr val="000000"/>
              </a:buClr>
              <a:buSzPts val="2100"/>
              <a:buFont typeface="Times New Roman"/>
              <a:buNone/>
            </a:pPr>
            <a:endParaRPr sz="2300">
              <a:latin typeface="Times New Roman"/>
              <a:ea typeface="Times New Roman"/>
              <a:cs typeface="Times New Roman"/>
              <a:sym typeface="Times New Roman"/>
            </a:endParaRPr>
          </a:p>
          <a:p>
            <a:pPr marL="342900" lvl="0" indent="-355600" algn="just" rtl="0">
              <a:lnSpc>
                <a:spcPct val="80000"/>
              </a:lnSpc>
              <a:spcBef>
                <a:spcPts val="500"/>
              </a:spcBef>
              <a:spcAft>
                <a:spcPts val="0"/>
              </a:spcAft>
              <a:buClr>
                <a:srgbClr val="000000"/>
              </a:buClr>
              <a:buSzPts val="2300"/>
              <a:buFont typeface="Times New Roman"/>
              <a:buChar char="➢"/>
            </a:pPr>
            <a:r>
              <a:rPr lang="en-US" sz="2300">
                <a:latin typeface="Times New Roman"/>
                <a:ea typeface="Times New Roman"/>
                <a:cs typeface="Times New Roman"/>
                <a:sym typeface="Times New Roman"/>
              </a:rPr>
              <a:t>“Classification of Tomato Fruit Using Yolov5 and Convolutional Neural Network Models” by Quoc-Hung Phan, Van-Tung Nguyen, Chi-Hsiang Lien, The-Phong Duong, Max Ti-Kuang Hou and Ngoc-Bich Le.</a:t>
            </a:r>
            <a:endParaRPr sz="2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7"/>
          <p:cNvSpPr txBox="1">
            <a:spLocks noGrp="1"/>
          </p:cNvSpPr>
          <p:nvPr>
            <p:ph type="title"/>
          </p:nvPr>
        </p:nvSpPr>
        <p:spPr>
          <a:xfrm>
            <a:off x="609600" y="190500"/>
            <a:ext cx="10972800" cy="582600"/>
          </a:xfrm>
          <a:prstGeom prst="rect">
            <a:avLst/>
          </a:prstGeom>
        </p:spPr>
        <p:txBody>
          <a:bodyPr spcFirstLastPara="1" wrap="square" lIns="45700" tIns="45700" rIns="45700" bIns="45700" anchor="ctr" anchorCtr="0">
            <a:normAutofit fontScale="90000"/>
          </a:bodyPr>
          <a:lstStyle/>
          <a:p>
            <a:pPr marL="0" lvl="0" indent="0" algn="l" rtl="0">
              <a:spcBef>
                <a:spcPts val="0"/>
              </a:spcBef>
              <a:spcAft>
                <a:spcPts val="0"/>
              </a:spcAft>
              <a:buNone/>
            </a:pPr>
            <a:r>
              <a:rPr lang="en-US"/>
              <a:t>DATASET:</a:t>
            </a:r>
            <a:endParaRPr/>
          </a:p>
        </p:txBody>
      </p:sp>
      <p:sp>
        <p:nvSpPr>
          <p:cNvPr id="356" name="Google Shape;356;p47"/>
          <p:cNvSpPr txBox="1">
            <a:spLocks noGrp="1"/>
          </p:cNvSpPr>
          <p:nvPr>
            <p:ph type="body" idx="1"/>
          </p:nvPr>
        </p:nvSpPr>
        <p:spPr>
          <a:xfrm>
            <a:off x="609600" y="952500"/>
            <a:ext cx="10972800" cy="4953000"/>
          </a:xfrm>
          <a:prstGeom prst="rect">
            <a:avLst/>
          </a:prstGeom>
        </p:spPr>
        <p:txBody>
          <a:bodyPr spcFirstLastPara="1" wrap="square" lIns="45700" tIns="45700" rIns="45700" bIns="45700" anchor="t" anchorCtr="0">
            <a:normAutofit lnSpcReduction="10000"/>
          </a:bodyPr>
          <a:lstStyle/>
          <a:p>
            <a:pPr marL="457200" lvl="0" indent="-387350" algn="l" rtl="0">
              <a:spcBef>
                <a:spcPts val="700"/>
              </a:spcBef>
              <a:spcAft>
                <a:spcPts val="0"/>
              </a:spcAft>
              <a:buSzPts val="2500"/>
              <a:buFont typeface="Times New Roman"/>
              <a:buChar char="➢"/>
            </a:pPr>
            <a:r>
              <a:rPr lang="en-US" sz="2400">
                <a:latin typeface="Times New Roman"/>
                <a:ea typeface="Times New Roman"/>
                <a:cs typeface="Times New Roman"/>
                <a:sym typeface="Times New Roman"/>
              </a:rPr>
              <a:t>We have considered three types of images for the model. Oranges, Apples and Bananas.</a:t>
            </a:r>
            <a:endParaRPr sz="24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400">
                <a:latin typeface="Times New Roman"/>
                <a:ea typeface="Times New Roman"/>
                <a:cs typeface="Times New Roman"/>
                <a:sym typeface="Times New Roman"/>
              </a:rPr>
              <a:t>Our data set has 10,908 images for training the model where 13,614 images for testing the model out of which there are images of rotten fruits as well as fresh fruits.</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This dataset can be used to train and test machine learning models for fruit classification.</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The inclusion of both fresh and rotten fruit images allows for a more comprehensive evaluation of the model's performance.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This dataset provides a valuable resource for researchers and practitioners interested in developing and evaluating fruit classification models, with potential applications in areas such as food quality control and automated sorting systems.</a:t>
            </a:r>
            <a:endParaRPr sz="2400">
              <a:latin typeface="Times New Roman"/>
              <a:ea typeface="Times New Roman"/>
              <a:cs typeface="Times New Roman"/>
              <a:sym typeface="Times New Roman"/>
            </a:endParaRPr>
          </a:p>
          <a:p>
            <a:pPr marL="0" lvl="0" indent="0" algn="l" rtl="0">
              <a:spcBef>
                <a:spcPts val="700"/>
              </a:spcBef>
              <a:spcAft>
                <a:spcPts val="0"/>
              </a:spcAft>
              <a:buNone/>
            </a:pPr>
            <a:endParaRPr sz="2400">
              <a:latin typeface="Times New Roman"/>
              <a:ea typeface="Times New Roman"/>
              <a:cs typeface="Times New Roman"/>
              <a:sym typeface="Times New Roman"/>
            </a:endParaRPr>
          </a:p>
          <a:p>
            <a:pPr marL="0" lvl="0" indent="0" algn="l" rtl="0">
              <a:spcBef>
                <a:spcPts val="700"/>
              </a:spcBef>
              <a:spcAft>
                <a:spcPts val="0"/>
              </a:spcAft>
              <a:buNone/>
            </a:pPr>
            <a:r>
              <a:rPr lang="en-US" sz="2400" b="1">
                <a:latin typeface="Times New Roman"/>
                <a:ea typeface="Times New Roman"/>
                <a:cs typeface="Times New Roman"/>
                <a:sym typeface="Times New Roman"/>
              </a:rPr>
              <a:t>Dataset link: </a:t>
            </a:r>
            <a:r>
              <a:rPr lang="en-US" sz="2400" u="sng">
                <a:solidFill>
                  <a:schemeClr val="hlink"/>
                </a:solidFill>
                <a:latin typeface="Times New Roman"/>
                <a:ea typeface="Times New Roman"/>
                <a:cs typeface="Times New Roman"/>
                <a:sym typeface="Times New Roman"/>
                <a:hlinkClick r:id="rId3"/>
              </a:rPr>
              <a:t>https://www.kaggle.com/datasets/sriramr/fruits-fresh-and-rotten-for-classification</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8"/>
          <p:cNvSpPr txBox="1">
            <a:spLocks noGrp="1"/>
          </p:cNvSpPr>
          <p:nvPr>
            <p:ph type="title"/>
          </p:nvPr>
        </p:nvSpPr>
        <p:spPr>
          <a:xfrm>
            <a:off x="609600" y="190500"/>
            <a:ext cx="10972800" cy="582600"/>
          </a:xfrm>
          <a:prstGeom prst="rect">
            <a:avLst/>
          </a:prstGeom>
        </p:spPr>
        <p:txBody>
          <a:bodyPr spcFirstLastPara="1" wrap="square" lIns="45700" tIns="45700" rIns="45700" bIns="45700" anchor="ctr" anchorCtr="0">
            <a:noAutofit/>
          </a:bodyPr>
          <a:lstStyle/>
          <a:p>
            <a:pPr marL="0" lvl="0" indent="0" algn="l" rtl="0">
              <a:spcBef>
                <a:spcPts val="0"/>
              </a:spcBef>
              <a:spcAft>
                <a:spcPts val="0"/>
              </a:spcAft>
              <a:buSzPts val="990"/>
              <a:buNone/>
            </a:pPr>
            <a:r>
              <a:rPr lang="en-US" sz="4730">
                <a:latin typeface="Times New Roman"/>
                <a:ea typeface="Times New Roman"/>
                <a:cs typeface="Times New Roman"/>
                <a:sym typeface="Times New Roman"/>
              </a:rPr>
              <a:t>Dataset</a:t>
            </a:r>
            <a:endParaRPr sz="4730">
              <a:latin typeface="Times New Roman"/>
              <a:ea typeface="Times New Roman"/>
              <a:cs typeface="Times New Roman"/>
              <a:sym typeface="Times New Roman"/>
            </a:endParaRPr>
          </a:p>
        </p:txBody>
      </p:sp>
      <p:pic>
        <p:nvPicPr>
          <p:cNvPr id="362" name="Google Shape;362;p48"/>
          <p:cNvPicPr preferRelativeResize="0"/>
          <p:nvPr/>
        </p:nvPicPr>
        <p:blipFill>
          <a:blip r:embed="rId3">
            <a:alphaModFix/>
          </a:blip>
          <a:stretch>
            <a:fillRect/>
          </a:stretch>
        </p:blipFill>
        <p:spPr>
          <a:xfrm>
            <a:off x="502300" y="1199150"/>
            <a:ext cx="2627175" cy="2186975"/>
          </a:xfrm>
          <a:prstGeom prst="rect">
            <a:avLst/>
          </a:prstGeom>
          <a:noFill/>
          <a:ln>
            <a:noFill/>
          </a:ln>
        </p:spPr>
      </p:pic>
      <p:pic>
        <p:nvPicPr>
          <p:cNvPr id="363" name="Google Shape;363;p48"/>
          <p:cNvPicPr preferRelativeResize="0"/>
          <p:nvPr/>
        </p:nvPicPr>
        <p:blipFill>
          <a:blip r:embed="rId4">
            <a:alphaModFix/>
          </a:blip>
          <a:stretch>
            <a:fillRect/>
          </a:stretch>
        </p:blipFill>
        <p:spPr>
          <a:xfrm>
            <a:off x="3479350" y="317350"/>
            <a:ext cx="2718950" cy="2186975"/>
          </a:xfrm>
          <a:prstGeom prst="rect">
            <a:avLst/>
          </a:prstGeom>
          <a:noFill/>
          <a:ln>
            <a:noFill/>
          </a:ln>
        </p:spPr>
      </p:pic>
      <p:pic>
        <p:nvPicPr>
          <p:cNvPr id="364" name="Google Shape;364;p48"/>
          <p:cNvPicPr preferRelativeResize="0"/>
          <p:nvPr/>
        </p:nvPicPr>
        <p:blipFill>
          <a:blip r:embed="rId5">
            <a:alphaModFix/>
          </a:blip>
          <a:stretch>
            <a:fillRect/>
          </a:stretch>
        </p:blipFill>
        <p:spPr>
          <a:xfrm>
            <a:off x="1296125" y="3982700"/>
            <a:ext cx="2293350" cy="2101250"/>
          </a:xfrm>
          <a:prstGeom prst="rect">
            <a:avLst/>
          </a:prstGeom>
          <a:noFill/>
          <a:ln>
            <a:noFill/>
          </a:ln>
          <a:effectLst>
            <a:reflection endPos="30000" dist="38100" dir="5400000" fadeDir="5400012" sy="-100000" algn="bl" rotWithShape="0"/>
          </a:effectLst>
        </p:spPr>
      </p:pic>
      <p:pic>
        <p:nvPicPr>
          <p:cNvPr id="365" name="Google Shape;365;p48"/>
          <p:cNvPicPr preferRelativeResize="0"/>
          <p:nvPr/>
        </p:nvPicPr>
        <p:blipFill>
          <a:blip r:embed="rId6">
            <a:alphaModFix/>
          </a:blip>
          <a:stretch>
            <a:fillRect/>
          </a:stretch>
        </p:blipFill>
        <p:spPr>
          <a:xfrm>
            <a:off x="6728525" y="278675"/>
            <a:ext cx="2421750" cy="2218050"/>
          </a:xfrm>
          <a:prstGeom prst="rect">
            <a:avLst/>
          </a:prstGeom>
          <a:noFill/>
          <a:ln>
            <a:noFill/>
          </a:ln>
          <a:effectLst>
            <a:reflection endPos="30000" dist="38100" dir="5400000" fadeDir="5400012" sy="-100000" algn="bl" rotWithShape="0"/>
          </a:effectLst>
        </p:spPr>
      </p:pic>
      <p:pic>
        <p:nvPicPr>
          <p:cNvPr id="366" name="Google Shape;366;p48"/>
          <p:cNvPicPr preferRelativeResize="0"/>
          <p:nvPr/>
        </p:nvPicPr>
        <p:blipFill>
          <a:blip r:embed="rId7">
            <a:alphaModFix/>
          </a:blip>
          <a:stretch>
            <a:fillRect/>
          </a:stretch>
        </p:blipFill>
        <p:spPr>
          <a:xfrm>
            <a:off x="4468963" y="3536075"/>
            <a:ext cx="2102625" cy="2547875"/>
          </a:xfrm>
          <a:prstGeom prst="rect">
            <a:avLst/>
          </a:prstGeom>
          <a:noFill/>
          <a:ln>
            <a:noFill/>
          </a:ln>
        </p:spPr>
      </p:pic>
      <p:pic>
        <p:nvPicPr>
          <p:cNvPr id="367" name="Google Shape;367;p48"/>
          <p:cNvPicPr preferRelativeResize="0"/>
          <p:nvPr/>
        </p:nvPicPr>
        <p:blipFill>
          <a:blip r:embed="rId8">
            <a:alphaModFix/>
          </a:blip>
          <a:stretch>
            <a:fillRect/>
          </a:stretch>
        </p:blipFill>
        <p:spPr>
          <a:xfrm>
            <a:off x="9857600" y="695825"/>
            <a:ext cx="2051350" cy="2249875"/>
          </a:xfrm>
          <a:prstGeom prst="rect">
            <a:avLst/>
          </a:prstGeom>
          <a:noFill/>
          <a:ln>
            <a:noFill/>
          </a:ln>
          <a:effectLst>
            <a:outerShdw blurRad="57150" dist="161925" dir="2580000" algn="bl" rotWithShape="0">
              <a:srgbClr val="000000">
                <a:alpha val="98000"/>
              </a:srgbClr>
            </a:outerShdw>
            <a:reflection endPos="30000" dist="38100" dir="5400000" fadeDir="5400012" sy="-100000" algn="bl" rotWithShape="0"/>
          </a:effectLst>
        </p:spPr>
      </p:pic>
      <p:pic>
        <p:nvPicPr>
          <p:cNvPr id="368" name="Google Shape;368;p48"/>
          <p:cNvPicPr preferRelativeResize="0"/>
          <p:nvPr/>
        </p:nvPicPr>
        <p:blipFill>
          <a:blip r:embed="rId9">
            <a:alphaModFix/>
          </a:blip>
          <a:stretch>
            <a:fillRect/>
          </a:stretch>
        </p:blipFill>
        <p:spPr>
          <a:xfrm>
            <a:off x="7451065" y="3495375"/>
            <a:ext cx="3793185" cy="2547875"/>
          </a:xfrm>
          <a:prstGeom prst="rect">
            <a:avLst/>
          </a:prstGeom>
          <a:noFill/>
          <a:ln>
            <a:noFill/>
          </a:ln>
          <a:effectLst>
            <a:reflection endPos="30000" dist="38100" dir="5400000" fadeDir="5400012"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title"/>
          </p:nvPr>
        </p:nvSpPr>
        <p:spPr>
          <a:xfrm>
            <a:off x="609600" y="190500"/>
            <a:ext cx="10972800" cy="582600"/>
          </a:xfrm>
          <a:prstGeom prst="rect">
            <a:avLst/>
          </a:prstGeom>
        </p:spPr>
        <p:txBody>
          <a:bodyPr spcFirstLastPara="1" wrap="square" lIns="45700" tIns="45700" rIns="45700" bIns="45700" anchor="ctr" anchorCtr="0">
            <a:normAutofit fontScale="90000"/>
          </a:bodyPr>
          <a:lstStyle/>
          <a:p>
            <a:pPr marL="0" lvl="0" indent="0" algn="l" rtl="0">
              <a:spcBef>
                <a:spcPts val="0"/>
              </a:spcBef>
              <a:spcAft>
                <a:spcPts val="0"/>
              </a:spcAft>
              <a:buNone/>
            </a:pPr>
            <a:r>
              <a:rPr lang="en-US"/>
              <a:t>Methodology:</a:t>
            </a:r>
            <a:endParaRPr/>
          </a:p>
        </p:txBody>
      </p:sp>
      <p:pic>
        <p:nvPicPr>
          <p:cNvPr id="374" name="Google Shape;374;p49"/>
          <p:cNvPicPr preferRelativeResize="0"/>
          <p:nvPr/>
        </p:nvPicPr>
        <p:blipFill>
          <a:blip r:embed="rId3">
            <a:alphaModFix/>
          </a:blip>
          <a:stretch>
            <a:fillRect/>
          </a:stretch>
        </p:blipFill>
        <p:spPr>
          <a:xfrm>
            <a:off x="403550" y="1727900"/>
            <a:ext cx="11416150" cy="3529725"/>
          </a:xfrm>
          <a:prstGeom prst="rect">
            <a:avLst/>
          </a:prstGeom>
          <a:noFill/>
          <a:ln>
            <a:noFill/>
          </a:ln>
        </p:spPr>
      </p:pic>
    </p:spTree>
  </p:cSld>
  <p:clrMapOvr>
    <a:masterClrMapping/>
  </p:clrMapOvr>
</p:sld>
</file>

<file path=ppt/theme/theme1.xml><?xml version="1.0" encoding="utf-8"?>
<a:theme xmlns:a="http://schemas.openxmlformats.org/drawingml/2006/main" name="Software Development App Pitch Deck by Slidesgo">
  <a:themeElements>
    <a:clrScheme name="Simple Light">
      <a:dk1>
        <a:srgbClr val="000000"/>
      </a:dk1>
      <a:lt1>
        <a:srgbClr val="FFFFFF"/>
      </a:lt1>
      <a:dk2>
        <a:srgbClr val="F3F3F3"/>
      </a:dk2>
      <a:lt2>
        <a:srgbClr val="95FFD4"/>
      </a:lt2>
      <a:accent1>
        <a:srgbClr val="6178F6"/>
      </a:accent1>
      <a:accent2>
        <a:srgbClr val="F8FFEA"/>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ar Drives">
  <a:themeElements>
    <a:clrScheme name="Gear Drives">
      <a:dk1>
        <a:srgbClr val="000000"/>
      </a:dk1>
      <a:lt1>
        <a:srgbClr val="FFFFFF"/>
      </a:lt1>
      <a:dk2>
        <a:srgbClr val="A7A7A7"/>
      </a:dk2>
      <a:lt2>
        <a:srgbClr val="535353"/>
      </a:lt2>
      <a:accent1>
        <a:srgbClr val="5F5F5F"/>
      </a:accent1>
      <a:accent2>
        <a:srgbClr val="969696"/>
      </a:accent2>
      <a:accent3>
        <a:srgbClr val="8F8F8F"/>
      </a:accent3>
      <a:accent4>
        <a:srgbClr val="707070"/>
      </a:accent4>
      <a:accent5>
        <a:srgbClr val="B6B6B6"/>
      </a:accent5>
      <a:accent6>
        <a:srgbClr val="87878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1416</Words>
  <Application>Microsoft Macintosh PowerPoint</Application>
  <PresentationFormat>Widescreen</PresentationFormat>
  <Paragraphs>122</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Times New Roman</vt:lpstr>
      <vt:lpstr>Helvetica Neue</vt:lpstr>
      <vt:lpstr>Abhaya Libre</vt:lpstr>
      <vt:lpstr>Poppins</vt:lpstr>
      <vt:lpstr>Fredoka</vt:lpstr>
      <vt:lpstr>Chivo</vt:lpstr>
      <vt:lpstr>Roboto Condensed Light</vt:lpstr>
      <vt:lpstr>Arial</vt:lpstr>
      <vt:lpstr>Palanquin Dark</vt:lpstr>
      <vt:lpstr>Software Development App Pitch Deck by Slidesgo</vt:lpstr>
      <vt:lpstr>Fruit Freshness Detection </vt:lpstr>
      <vt:lpstr>Contents:</vt:lpstr>
      <vt:lpstr>Motivation:</vt:lpstr>
      <vt:lpstr>Problem Statement:</vt:lpstr>
      <vt:lpstr>Research Work:</vt:lpstr>
      <vt:lpstr>Literature Survey:</vt:lpstr>
      <vt:lpstr>DATASET:</vt:lpstr>
      <vt:lpstr>Dataset</vt:lpstr>
      <vt:lpstr>Methodology:</vt:lpstr>
      <vt:lpstr>In detail flow chart:</vt:lpstr>
      <vt:lpstr>Image Acquisition:</vt:lpstr>
      <vt:lpstr>Image Classification:</vt:lpstr>
      <vt:lpstr>PowerPoint Presentation</vt:lpstr>
      <vt:lpstr>Why VGG16?</vt:lpstr>
      <vt:lpstr>Model Training:</vt:lpstr>
      <vt:lpstr>PowerPoint Presentation</vt:lpstr>
      <vt:lpstr>PowerPoint Presentation</vt:lpstr>
      <vt:lpstr>Detection  &amp; Evaluation:</vt:lpstr>
      <vt:lpstr>PowerPoint Presentation</vt:lpstr>
      <vt:lpstr>Visualizing the performance of the model</vt:lpstr>
      <vt:lpstr>PowerPoint Presentation</vt:lpstr>
      <vt:lpstr>Challenges:</vt:lpstr>
      <vt:lpstr>Future Scope &amp; Analysis: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Freshness Detection </dc:title>
  <cp:lastModifiedBy>MARINENI, BHUVANESH</cp:lastModifiedBy>
  <cp:revision>2</cp:revision>
  <dcterms:modified xsi:type="dcterms:W3CDTF">2023-05-03T14:54:06Z</dcterms:modified>
</cp:coreProperties>
</file>