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Amatic SC"/>
      <p:regular r:id="rId23"/>
      <p:bold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m2LWNab/QvMMSdiE0sOKjbbLQ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7880e4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7880e4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e8b061d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e8b061d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2" name="Google Shape;12;p13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3" name="Google Shape;13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" name="Google Shape;16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" name="Google Shape;20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24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5" name="Google Shape;25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" name="Google Shape;30;p13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1" name="Google Shape;31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4" name="Google Shape;34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38;p13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9" name="Google Shape;39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" name="Google Shape;41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8" name="Google Shape;268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2" name="Google Shape;52;p1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3" name="Google Shape;53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1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58" name="Google Shape;58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64" name="Google Shape;64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69" name="Google Shape;69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p1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3" name="Google Shape;73;p1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79" name="Google Shape;79;p1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84" name="Google Shape;84;p1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88" name="Google Shape;88;p1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94" name="Google Shape;94;p1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99" name="Google Shape;99;p1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1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4" name="Google Shape;104;p1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8" name="Google Shape;108;p1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3" name="Google Shape;113;p1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1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18" name="Google Shape;118;p1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24" name="Google Shape;124;p1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29" name="Google Shape;129;p1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p1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3" name="Google Shape;133;p1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1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38" name="Google Shape;138;p1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1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44" name="Google Shape;144;p1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49" name="Google Shape;149;p1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1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3" name="Google Shape;153;p1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1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59" name="Google Shape;159;p1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64" name="Google Shape;164;p1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69" name="Google Shape;169;p1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Google Shape;172;p1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3" name="Google Shape;173;p1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7" name="Google Shape;177;p1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2" name="Google Shape;182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6" name="Google Shape;18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89" name="Google Shape;189;p16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90" name="Google Shape;190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1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94" name="Google Shape;194;p1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98" name="Google Shape;198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0" name="Google Shape;200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204" name="Google Shape;204;p1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5" name="Google Shape;205;p1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1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8" name="Google Shape;208;p1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1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2" name="Google Shape;212;p1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6" name="Google Shape;216;p17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17" name="Google Shape;217;p1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1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30" name="Google Shape;230;p1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5" name="Google Shape;235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9" name="Google Shape;23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3" name="Google Shape;243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7" name="Google Shape;24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3" name="Google Shape;253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0" name="Google Shape;260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599191">
            <a:alpha val="86274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05850" cy="414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"/>
          <p:cNvSpPr txBox="1"/>
          <p:nvPr>
            <p:ph type="ctrTitle"/>
          </p:nvPr>
        </p:nvSpPr>
        <p:spPr>
          <a:xfrm>
            <a:off x="653250" y="720195"/>
            <a:ext cx="40101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2400">
                <a:solidFill>
                  <a:srgbClr val="000000"/>
                </a:solidFill>
              </a:rPr>
              <a:t>LOAN STATUS PREDICTION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t/>
            </a:r>
            <a:endParaRPr sz="2400"/>
          </a:p>
        </p:txBody>
      </p:sp>
      <p:sp>
        <p:nvSpPr>
          <p:cNvPr id="279" name="Google Shape;279;p1"/>
          <p:cNvSpPr txBox="1"/>
          <p:nvPr>
            <p:ph idx="1" type="subTitle"/>
          </p:nvPr>
        </p:nvSpPr>
        <p:spPr>
          <a:xfrm>
            <a:off x="714975" y="1696725"/>
            <a:ext cx="43644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- G7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MENTOR - MR.PARTH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MEMBERS - Kafeel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                                 Nitish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       Jagan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       Srinivas mamidala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       Madhubalini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Dated - 04/03/2021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25" y="1478725"/>
            <a:ext cx="36576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0"/>
          <p:cNvSpPr txBox="1"/>
          <p:nvPr/>
        </p:nvSpPr>
        <p:spPr>
          <a:xfrm>
            <a:off x="496025" y="765600"/>
            <a:ext cx="697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is imbalanced data in the gender,it could lead to a discriminative model which will be treated by resampling it.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4231500" y="1950250"/>
            <a:ext cx="395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snap from the code notebook gives us the inference that male:female ratio in the data collected is around 80:20.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835825" y="3364700"/>
            <a:ext cx="67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IMBALANCED DATA TREATMENT: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have to drop the “Gender”, to avoid data missing and bias model.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7880e4e1a_0_0"/>
          <p:cNvSpPr txBox="1"/>
          <p:nvPr/>
        </p:nvSpPr>
        <p:spPr>
          <a:xfrm>
            <a:off x="782225" y="760825"/>
            <a:ext cx="617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MODEL BUILDING: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We have tried few models namely LOGISTIC REGRESSION,DECISION TREE,RANDOM FOREST,XG BOOST and obtained the following accuracy: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gc7880e4e1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38325"/>
            <a:ext cx="32766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c7880e4e1a_0_0"/>
          <p:cNvSpPr txBox="1"/>
          <p:nvPr/>
        </p:nvSpPr>
        <p:spPr>
          <a:xfrm>
            <a:off x="4254125" y="3011100"/>
            <a:ext cx="30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 of now, logistic regression and d-tree gives good accuracy, we are choosing logistic model to deployment.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e8b061dd8_0_0"/>
          <p:cNvSpPr txBox="1"/>
          <p:nvPr/>
        </p:nvSpPr>
        <p:spPr>
          <a:xfrm>
            <a:off x="1168000" y="428625"/>
            <a:ext cx="595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DEPLOYMENT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gce8b061dd8_0_0"/>
          <p:cNvPicPr preferRelativeResize="0"/>
          <p:nvPr/>
        </p:nvPicPr>
        <p:blipFill rotWithShape="1">
          <a:blip r:embed="rId3">
            <a:alphaModFix/>
          </a:blip>
          <a:srcRect b="0" l="28644" r="28261" t="0"/>
          <a:stretch/>
        </p:blipFill>
        <p:spPr>
          <a:xfrm>
            <a:off x="3614975" y="792950"/>
            <a:ext cx="3511026" cy="4003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600">
                <a:latin typeface="Amatic SC"/>
                <a:ea typeface="Amatic SC"/>
                <a:cs typeface="Amatic SC"/>
                <a:sym typeface="Amatic SC"/>
              </a:rPr>
              <a:t>Thank you!</a:t>
            </a:r>
            <a:endParaRPr sz="5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/>
          <p:nvPr>
            <p:ph type="title"/>
          </p:nvPr>
        </p:nvSpPr>
        <p:spPr>
          <a:xfrm>
            <a:off x="1216100" y="603850"/>
            <a:ext cx="69789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2000"/>
              <a:t>Business Problem</a:t>
            </a:r>
            <a:endParaRPr sz="2000"/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●"/>
            </a:pPr>
            <a:r>
              <a:rPr b="0"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predict the impact of the incident raised by the customer.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285" name="Google Shape;285;p2"/>
          <p:cNvSpPr txBox="1"/>
          <p:nvPr>
            <p:ph idx="1" type="body"/>
          </p:nvPr>
        </p:nvSpPr>
        <p:spPr>
          <a:xfrm>
            <a:off x="1625850" y="2173125"/>
            <a:ext cx="63669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822"/>
              <a:buNone/>
            </a:pPr>
            <a:r>
              <a:rPr b="1" lang="en" sz="7900"/>
              <a:t>Objective</a:t>
            </a:r>
            <a:endParaRPr b="1" sz="79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/>
          </a:p>
          <a:p>
            <a:pPr indent="-330392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3220"/>
              <a:buChar char="★"/>
            </a:pPr>
            <a:r>
              <a:rPr lang="en" sz="621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objective of the ML project is to create a model that will classify how much loan a customer can obtain based on the various factors.</a:t>
            </a:r>
            <a:endParaRPr sz="621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Architecture:</a:t>
            </a:r>
            <a:endParaRPr/>
          </a:p>
        </p:txBody>
      </p:sp>
      <p:sp>
        <p:nvSpPr>
          <p:cNvPr id="291" name="Google Shape;291;p3"/>
          <p:cNvSpPr txBox="1"/>
          <p:nvPr>
            <p:ph idx="1" type="body"/>
          </p:nvPr>
        </p:nvSpPr>
        <p:spPr>
          <a:xfrm>
            <a:off x="1303800" y="1536650"/>
            <a:ext cx="7030500" cy="29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DATA EXPLORATION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EDA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OUTLIER/MISSING VALUE TREATMENT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/>
          <p:nvPr>
            <p:ph type="title"/>
          </p:nvPr>
        </p:nvSpPr>
        <p:spPr>
          <a:xfrm>
            <a:off x="1303800" y="598575"/>
            <a:ext cx="70305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7" name="Google Shape;297;p4"/>
          <p:cNvSpPr txBox="1"/>
          <p:nvPr>
            <p:ph idx="1" type="body"/>
          </p:nvPr>
        </p:nvSpPr>
        <p:spPr>
          <a:xfrm>
            <a:off x="1303800" y="1158975"/>
            <a:ext cx="70305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740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911"/>
              <a:buChar char="●"/>
            </a:pPr>
            <a:r>
              <a:rPr b="1" lang="en" sz="2411">
                <a:solidFill>
                  <a:srgbClr val="000000"/>
                </a:solidFill>
              </a:rPr>
              <a:t>Data size</a:t>
            </a:r>
            <a:r>
              <a:rPr b="1" lang="en" sz="2358"/>
              <a:t> </a:t>
            </a:r>
            <a:r>
              <a:rPr b="1" lang="en" sz="2100"/>
              <a:t>-</a:t>
            </a:r>
            <a:r>
              <a:rPr lang="en" sz="2100"/>
              <a:t> </a:t>
            </a:r>
            <a:r>
              <a:rPr lang="en" sz="2100">
                <a:solidFill>
                  <a:srgbClr val="000000"/>
                </a:solidFill>
              </a:rPr>
              <a:t>{ 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Traindata (614,13) , Test data (367,12) }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Loan_ID: Qualitative.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Gender: Categorical.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Married: Categorical.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Dependents: Categorical.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Education: Categorical.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Self_Employed: Categorical.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Applicant Income: Quantitative.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Co-applicant Income: Quantitative.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LoanAmount: Quantitative.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Loan_Amount_Term: Categorical.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Credit_History: Categorical.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Property_Area: Categorical.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Loan_Status: Categorical.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639"/>
              <a:buNone/>
            </a:pPr>
            <a:r>
              <a:rPr lang="en" sz="276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Here we are dropping </a:t>
            </a:r>
            <a:r>
              <a:rPr b="1" lang="en" sz="276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LOAN ID</a:t>
            </a:r>
            <a:r>
              <a:rPr lang="en" sz="276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(since it doesnt affect the target variable)</a:t>
            </a:r>
            <a:endParaRPr sz="276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5639"/>
              <a:buNone/>
            </a:pPr>
            <a:r>
              <a:rPr lang="en" sz="276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and the target variable is</a:t>
            </a:r>
            <a:r>
              <a:rPr b="1" lang="en" sz="276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LOAN STATUS</a:t>
            </a:r>
            <a:endParaRPr b="1" sz="276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/>
          <p:nvPr/>
        </p:nvSpPr>
        <p:spPr>
          <a:xfrm>
            <a:off x="754800" y="668550"/>
            <a:ext cx="61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NULL VALUES IN THE DATA SETS (snaps from code notebook)</a:t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750" y="1543050"/>
            <a:ext cx="20764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6900" y="1533525"/>
            <a:ext cx="19240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"/>
          <p:cNvSpPr txBox="1"/>
          <p:nvPr/>
        </p:nvSpPr>
        <p:spPr>
          <a:xfrm>
            <a:off x="1218475" y="1142850"/>
            <a:ext cx="17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 DATA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5"/>
          <p:cNvSpPr txBox="1"/>
          <p:nvPr/>
        </p:nvSpPr>
        <p:spPr>
          <a:xfrm>
            <a:off x="4367125" y="1240050"/>
            <a:ext cx="13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TRAIN DATA</a:t>
            </a:r>
            <a:endParaRPr b="0" i="0" sz="14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/>
          <p:nvPr/>
        </p:nvSpPr>
        <p:spPr>
          <a:xfrm>
            <a:off x="1067525" y="690125"/>
            <a:ext cx="672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UNIQUE VALUES IN EACH COLUMNS(snaps from code notebook)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250" y="1441325"/>
            <a:ext cx="232410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525" y="1450850"/>
            <a:ext cx="24574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/>
          <p:nvPr/>
        </p:nvSpPr>
        <p:spPr>
          <a:xfrm>
            <a:off x="765600" y="808725"/>
            <a:ext cx="69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Handling null values was done replacing nulls with the corresponding “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mode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”.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Target variable, “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loan_status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is encoded with 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“0”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 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“1”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</a:t>
            </a: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yes.</a:t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7"/>
          <p:cNvSpPr txBox="1"/>
          <p:nvPr/>
        </p:nvSpPr>
        <p:spPr>
          <a:xfrm>
            <a:off x="1024375" y="1541975"/>
            <a:ext cx="248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Skewness check :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775" y="2106025"/>
            <a:ext cx="36766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50" y="519025"/>
            <a:ext cx="379095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7300" y="2341375"/>
            <a:ext cx="37338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/>
        </p:nvSpPr>
        <p:spPr>
          <a:xfrm>
            <a:off x="765575" y="420550"/>
            <a:ext cx="720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HANDLING THE OUTLIERS :</a:t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Removing all above the 0.99 percentile values in the ‘loan amount’ , ‘applicant income’ and ‘co-applicant income’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525" y="1620975"/>
            <a:ext cx="2769800" cy="19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725" y="1619650"/>
            <a:ext cx="2931550" cy="19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1675" y="1619650"/>
            <a:ext cx="2789925" cy="185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