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0a09bd5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0a09bd5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0a09bd5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0a09bd5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0a09bd5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0a09bd5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0a09bd5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0a09bd5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0a09bd5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0a09bd5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0a09bd5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0a09bd5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7625" y="1909950"/>
            <a:ext cx="8357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KNN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K- nearest neighbours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1050225"/>
            <a:ext cx="61912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932250" y="803400"/>
            <a:ext cx="74046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40424E"/>
                </a:solidFill>
                <a:highlight>
                  <a:srgbClr val="FFFFFF"/>
                </a:highlight>
              </a:rPr>
              <a:t>STEPS TO DO IN KNN</a:t>
            </a:r>
            <a:endParaRPr b="1" sz="1300" u="sng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3600"/>
              </a:spcBef>
              <a:spcAft>
                <a:spcPts val="0"/>
              </a:spcAft>
              <a:buClr>
                <a:srgbClr val="40424E"/>
              </a:buClr>
              <a:buSzPts val="13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The k-nearest neighbor algorithm is imported from the scikit-learn package.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Load data and clean it.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Create feature and target variables.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Split data into training and test data.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Generate a k-NN model using neighbors value k.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Measure distance and sort it in ascending order.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Train or fit the data into the model.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1300"/>
              <a:buAutoNum type="arabicPeriod"/>
            </a:pPr>
            <a:r>
              <a:rPr lang="en" sz="1300">
                <a:solidFill>
                  <a:srgbClr val="40424E"/>
                </a:solidFill>
                <a:highlight>
                  <a:srgbClr val="FFFFFF"/>
                </a:highlight>
              </a:rPr>
              <a:t>Predict the future.</a:t>
            </a:r>
            <a:endParaRPr sz="130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750" y="264825"/>
            <a:ext cx="4428550" cy="4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843200" y="955625"/>
            <a:ext cx="7363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Traditionally, KNN uses euclidean distances to calculate distance between two instances,but we could use other formulae too.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algorithms can be visualized using color maps.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KNN python code would explain how to do this ML algorithm easily and effectively.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1606075" y="2132425"/>
            <a:ext cx="638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THANK YO</a:t>
            </a:r>
            <a:r>
              <a:rPr b="1" lang="en" sz="2400"/>
              <a:t>U!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