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73" r:id="rId5"/>
    <p:sldId id="261" r:id="rId6"/>
    <p:sldId id="268" r:id="rId7"/>
    <p:sldId id="270" r:id="rId8"/>
    <p:sldId id="269" r:id="rId9"/>
    <p:sldId id="275" r:id="rId10"/>
    <p:sldId id="276" r:id="rId11"/>
    <p:sldId id="274" r:id="rId12"/>
    <p:sldId id="267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>
        <p:scale>
          <a:sx n="94" d="100"/>
          <a:sy n="94" d="100"/>
        </p:scale>
        <p:origin x="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8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di.unipi.it/~gulli/AG_corpus_of_news_articl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hjabreel/CharCnn_Keras/tree/master/data/ag_news_cs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3184" y="1767754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Text Classification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on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News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28621" y="4074718"/>
            <a:ext cx="5773512" cy="788535"/>
          </a:xfrm>
        </p:spPr>
        <p:txBody>
          <a:bodyPr>
            <a:noAutofit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By…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Madhu (mb4236)</a:t>
            </a:r>
          </a:p>
          <a:p>
            <a:pPr algn="r"/>
            <a:r>
              <a:rPr lang="en-US" sz="1400" dirty="0" err="1">
                <a:solidFill>
                  <a:srgbClr val="FFFFFF"/>
                </a:solidFill>
              </a:rPr>
              <a:t>Spandana</a:t>
            </a:r>
            <a:r>
              <a:rPr lang="en-US" sz="1400" dirty="0">
                <a:solidFill>
                  <a:srgbClr val="FFFFFF"/>
                </a:solidFill>
              </a:rPr>
              <a:t> (sb4262)</a:t>
            </a:r>
          </a:p>
          <a:p>
            <a:pPr algn="r"/>
            <a:r>
              <a:rPr lang="en-US" sz="1400" dirty="0">
                <a:solidFill>
                  <a:srgbClr val="FFFFFF"/>
                </a:solidFill>
              </a:rPr>
              <a:t>Vuthej Krishna (vv334)</a:t>
            </a:r>
          </a:p>
        </p:txBody>
      </p:sp>
    </p:spTree>
    <p:extLst>
      <p:ext uri="{BB962C8B-B14F-4D97-AF65-F5344CB8AC3E}">
        <p14:creationId xmlns:p14="http://schemas.microsoft.com/office/powerpoint/2010/main" val="201650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Metric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Approach-1 Accuracy : 24%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Approach-2 Accuracy : 25%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Approach-3 Accuracy : 88%</a:t>
            </a:r>
          </a:p>
        </p:txBody>
      </p:sp>
    </p:spTree>
    <p:extLst>
      <p:ext uri="{BB962C8B-B14F-4D97-AF65-F5344CB8AC3E}">
        <p14:creationId xmlns:p14="http://schemas.microsoft.com/office/powerpoint/2010/main" val="46766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ELMo</a:t>
            </a:r>
            <a:r>
              <a:rPr lang="en-US" sz="2400" dirty="0">
                <a:solidFill>
                  <a:srgbClr val="000000"/>
                </a:solidFill>
              </a:rPr>
              <a:t> Embeddings – Unsuccessful Attempt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Time consuming to process the model on the complete dataset.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Classification of news articles into Sports and Sci/Tech was easier relative to World and Business Classes.</a:t>
            </a:r>
          </a:p>
        </p:txBody>
      </p:sp>
    </p:spTree>
    <p:extLst>
      <p:ext uri="{BB962C8B-B14F-4D97-AF65-F5344CB8AC3E}">
        <p14:creationId xmlns:p14="http://schemas.microsoft.com/office/powerpoint/2010/main" val="210821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Application this fits into..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Auto tagging of customer reviews – All e-commerce systems which has numerous user reviews.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Helpful in building Chat-bot</a:t>
            </a:r>
          </a:p>
        </p:txBody>
      </p:sp>
    </p:spTree>
    <p:extLst>
      <p:ext uri="{BB962C8B-B14F-4D97-AF65-F5344CB8AC3E}">
        <p14:creationId xmlns:p14="http://schemas.microsoft.com/office/powerpoint/2010/main" val="401548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Implementing successfully with </a:t>
            </a:r>
            <a:r>
              <a:rPr lang="en-US" sz="2400" dirty="0" err="1">
                <a:solidFill>
                  <a:srgbClr val="000000"/>
                </a:solidFill>
              </a:rPr>
              <a:t>ELMo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Models can be further enhanced by hyper-parameter tuning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 be extended for larger dataset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08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7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: Shape 21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type="body"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EFFFF"/>
              </a:solidFill>
            </a:endParaRPr>
          </a:p>
          <a:p>
            <a:r>
              <a:rPr lang="en-US" sz="1900" dirty="0">
                <a:solidFill>
                  <a:srgbClr val="FEFFFF"/>
                </a:solidFill>
              </a:rPr>
              <a:t>Goal</a:t>
            </a:r>
          </a:p>
          <a:p>
            <a:r>
              <a:rPr lang="en-US" sz="1900" dirty="0">
                <a:solidFill>
                  <a:srgbClr val="FEFFFF"/>
                </a:solidFill>
              </a:rPr>
              <a:t>Dataset Source and Overview</a:t>
            </a:r>
          </a:p>
          <a:p>
            <a:r>
              <a:rPr lang="en-US" sz="1900" dirty="0">
                <a:solidFill>
                  <a:srgbClr val="FEFFFF"/>
                </a:solidFill>
              </a:rPr>
              <a:t>Data Cleaning and Pre-processing</a:t>
            </a:r>
          </a:p>
          <a:p>
            <a:r>
              <a:rPr lang="en-US" sz="1900" dirty="0">
                <a:solidFill>
                  <a:srgbClr val="FEFFFF"/>
                </a:solidFill>
              </a:rPr>
              <a:t>Baseline Model</a:t>
            </a:r>
          </a:p>
          <a:p>
            <a:r>
              <a:rPr lang="en-US" sz="1900" dirty="0">
                <a:solidFill>
                  <a:srgbClr val="FEFFFF"/>
                </a:solidFill>
              </a:rPr>
              <a:t>Methodologies Utilized / Experiments done</a:t>
            </a:r>
          </a:p>
          <a:p>
            <a:r>
              <a:rPr lang="en-US" sz="1900" dirty="0">
                <a:solidFill>
                  <a:srgbClr val="FEFFFF"/>
                </a:solidFill>
              </a:rPr>
              <a:t>Metric Evaluation</a:t>
            </a:r>
          </a:p>
          <a:p>
            <a:r>
              <a:rPr lang="en-US" sz="1900" dirty="0">
                <a:solidFill>
                  <a:srgbClr val="FEFFFF"/>
                </a:solidFill>
              </a:rPr>
              <a:t>Issues Faced</a:t>
            </a:r>
          </a:p>
          <a:p>
            <a:r>
              <a:rPr lang="en-US" sz="1900" dirty="0">
                <a:solidFill>
                  <a:srgbClr val="FEFFFF"/>
                </a:solidFill>
              </a:rPr>
              <a:t>Future Scope</a:t>
            </a:r>
          </a:p>
          <a:p>
            <a:pPr marL="0" indent="0">
              <a:buNone/>
            </a:pPr>
            <a:endParaRPr lang="en-US" sz="1900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Text Classification allows us to easily search for a specific content through search engines and carter information to targeted groups.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 implement Bidirectional Encoder Representations from Transformers for classifying news articles. </a:t>
            </a:r>
          </a:p>
        </p:txBody>
      </p:sp>
    </p:spTree>
    <p:extLst>
      <p:ext uri="{BB962C8B-B14F-4D97-AF65-F5344CB8AC3E}">
        <p14:creationId xmlns:p14="http://schemas.microsoft.com/office/powerpoint/2010/main" val="142929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AG’s corpus of news articles. - </a:t>
            </a:r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http://groups.di.unipi.it/~gulli/AG_corpus_of_news_articles.html</a:t>
            </a: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hlinkClick r:id="rId4"/>
              </a:rPr>
              <a:t>https://github.com/mhjabreel/CharCnn_Keras/tree/master/data/ag_news_csv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Available in 3 formats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DB Version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XML Version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CSV Version</a:t>
            </a:r>
          </a:p>
        </p:txBody>
      </p:sp>
    </p:spTree>
    <p:extLst>
      <p:ext uri="{BB962C8B-B14F-4D97-AF65-F5344CB8AC3E}">
        <p14:creationId xmlns:p14="http://schemas.microsoft.com/office/powerpoint/2010/main" val="37107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370" y="46902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816" y="1561663"/>
            <a:ext cx="3361240" cy="3604652"/>
          </a:xfrm>
        </p:spPr>
        <p:txBody>
          <a:bodyPr anchor="t">
            <a:normAutofit fontScale="70000" lnSpcReduction="20000"/>
          </a:bodyPr>
          <a:lstStyle/>
          <a:p>
            <a:endParaRPr lang="en-US" sz="2400" dirty="0">
              <a:solidFill>
                <a:srgbClr val="FE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EFFFF"/>
                </a:solidFill>
              </a:rPr>
              <a:t>CSV Format Data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EFFFF"/>
                </a:solidFill>
              </a:rPr>
              <a:t>Target Class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EFFFF"/>
                </a:solidFill>
              </a:rPr>
              <a:t>World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EFFFF"/>
                </a:solidFill>
              </a:rPr>
              <a:t>Sports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EFFFF"/>
                </a:solidFill>
              </a:rPr>
              <a:t>Business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FEFFFF"/>
                </a:solidFill>
              </a:rPr>
              <a:t>Sci/Tech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EFFFF"/>
                </a:solidFill>
              </a:rPr>
              <a:t>Train Data – 30,000 samples for each class of articles.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EFFFF"/>
                </a:solidFill>
              </a:rPr>
              <a:t>Test Data – 1900 samples for each class of articles.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56AD2-4E1C-4C32-819A-91068DB4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01" y="643467"/>
            <a:ext cx="7435291" cy="53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7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0" y="857251"/>
            <a:ext cx="577770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Perfectly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Balanced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46791E19-061E-4866-A977-184C50F1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78" y="1776307"/>
            <a:ext cx="3372843" cy="33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Pre-processing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111" y="1553705"/>
            <a:ext cx="6082110" cy="523063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Articles included special characters.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Removal of delimiters and extra spaces.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Converting target classes into numerical categorical values.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World as 0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Sports as 1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Business as 2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</a:rPr>
              <a:t>Sci/Tech as 3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Categorical values from 0 instead of starting from in order to resolve CUDA runtime errors. - (Incompatible if started target class variable started off from 1)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0000"/>
                </a:solidFill>
              </a:rPr>
              <a:t>Tokenization &amp; Word Embeddings</a:t>
            </a:r>
            <a:endParaRPr lang="en-US" sz="20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4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Sequential Neural Network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Keras.layers.embeddings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Sigmoid as Activation function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Adam as optimizer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Categorical_crossentropy</a:t>
            </a:r>
            <a:r>
              <a:rPr lang="en-US" sz="2400" dirty="0">
                <a:solidFill>
                  <a:srgbClr val="000000"/>
                </a:solidFill>
              </a:rPr>
              <a:t> as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305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Implemented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BERT with 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Keras</a:t>
            </a:r>
            <a:r>
              <a:rPr lang="en-US" dirty="0">
                <a:solidFill>
                  <a:srgbClr val="000000"/>
                </a:solidFill>
              </a:rPr>
              <a:t> embedding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BERT embedding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ELMo</a:t>
            </a:r>
            <a:r>
              <a:rPr lang="en-US" dirty="0">
                <a:solidFill>
                  <a:srgbClr val="000000"/>
                </a:solidFill>
              </a:rPr>
              <a:t> embedding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6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389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Text Classification  on  News Articles</vt:lpstr>
      <vt:lpstr>Overview</vt:lpstr>
      <vt:lpstr>Objective</vt:lpstr>
      <vt:lpstr>Dataset Source</vt:lpstr>
      <vt:lpstr>Data Overview</vt:lpstr>
      <vt:lpstr>Perfectly  Balanced Data</vt:lpstr>
      <vt:lpstr>Pre-processing of Data</vt:lpstr>
      <vt:lpstr>Baseline Model</vt:lpstr>
      <vt:lpstr>Implemented Methodologies</vt:lpstr>
      <vt:lpstr>Metric Evaluation</vt:lpstr>
      <vt:lpstr>Challenges Faced</vt:lpstr>
      <vt:lpstr>Application this fits into..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of Online Text Reviews</dc:title>
  <dc:creator>Verama Reddy, Vuthej Krishna Reddy</dc:creator>
  <cp:lastModifiedBy>Verama Reddy, Vuthej Krishna Reddy</cp:lastModifiedBy>
  <cp:revision>44</cp:revision>
  <dcterms:created xsi:type="dcterms:W3CDTF">2020-03-19T01:56:18Z</dcterms:created>
  <dcterms:modified xsi:type="dcterms:W3CDTF">2021-06-11T19:30:52Z</dcterms:modified>
</cp:coreProperties>
</file>