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3962-B338-45E9-996D-D74350479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76A5-FC65-41F9-B647-81CC9DF2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A954-04D9-4A31-B71C-4006C2F8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36AC-20A3-4254-AFCB-5156078C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25E9-2961-43E2-BD65-28FBDC05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0A5E-A3CD-4401-A3F9-A27D470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FD2F0-ECE3-4985-9B03-5A2C0836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F18-1AD0-4450-A62E-0118E873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7502-DEAE-4E3C-8326-105B68F3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C6E-0A74-4FCE-AF3F-B80541B6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F906D-BD7F-4727-AE75-0E852D1EF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67DF-800A-4CFA-9F9A-00DABBDEE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54EA-9551-4FB3-8575-7C494F85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FEDE-F2DA-405B-BA63-24289741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1C0C-924D-4E0D-856E-F76E07AE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21FD-D3CB-42F1-B2B8-9FAAF5B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43C3-6CDD-42DB-BB07-BF252514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7ECCA-72E2-41CB-A8D0-D754A8E4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6660-BDE7-46C5-91FA-6EFA910A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64DF-67F9-47F8-BEDA-D4CB4CC8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49B-EE29-4087-A5B9-CE2E1AF1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892D-390F-4B6F-B3E8-94368FAD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8FA0-03ED-4E58-9733-4FE209FA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3B22-F9E2-4EDC-97C6-54D2F649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51-2D86-476D-B0B4-2C5E8EE8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5E8C-6F42-4DD6-AA5A-3B235837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8D6D-608F-4781-B69F-DF370B3B3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F627-F3AE-4C39-8998-D973FB56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B5439-48CE-4AC1-B5A2-F5D07287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5397-812F-4B90-856F-D72A42FB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55DA-3AD9-4565-AACF-7BF1A0A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497-9980-4DAC-99E8-E6C3EDF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C229-6779-4B70-84FB-F571A368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0A848-F402-4F3B-8EE3-094AE1DE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668C-B64F-416C-BDC8-E1DC4C67F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BA4A3-646A-4EF8-B412-AC2174CE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39CA6-8FCB-4179-BD8F-1D3AF62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8D13A-1DC0-4172-A74D-1EF8BEB2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DF5F7-E405-4740-8633-785F89D5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E7A-5AA3-40F8-8A3B-CA5AF44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15449-5067-4E4B-91A3-5CA687A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2727C-E3B6-49CA-B759-919D4499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86032-C8A7-4BD2-BA56-B4B34CEC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4E2AA-60EC-4DA4-BC98-2806102E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A9E09-A757-4A3A-BD00-FA904827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4E95-F202-48BD-A030-FF6EBE8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1C20-84BA-420C-BC4D-673AC3A4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CC32-65A2-4001-B75D-E46D8064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EE9B8-A890-4489-9C67-F34810D1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B2F2-48F1-401D-A594-AD29284A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15074-3A33-460E-9EEF-C05299C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35ED-C758-4C91-ACB2-65CF727B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EB6-D1A7-4F42-A42C-0B17C3F3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20BDA-9096-4F5F-82E4-37EB7B95B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7660-FFC6-4100-B026-C0038E23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CC55-B29B-455E-88BB-D40BECC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E144-3D00-474A-B90F-1209796C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C465-A50C-46D3-9FB0-625B6DFB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C80C-ED7A-45C8-B22D-8D48362A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CBAB4-1AB3-4AA4-8358-5ECBD828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AA67-4585-41C0-A9D3-43BB457A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6C47-3AD6-40AA-8864-0153FFFD20A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8754-5DD7-4A7C-AAF9-CBFD933A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C6DD-9AA3-4A76-AFB6-5BB63BFE0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90B3-4502-4D53-849D-D8CF25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8778-B7E1-455D-8059-574A81790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321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ALARM</a:t>
            </a:r>
          </a:p>
        </p:txBody>
      </p:sp>
    </p:spTree>
    <p:extLst>
      <p:ext uri="{BB962C8B-B14F-4D97-AF65-F5344CB8AC3E}">
        <p14:creationId xmlns:p14="http://schemas.microsoft.com/office/powerpoint/2010/main" val="313334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B2D1-00DC-47B4-BE92-664AD354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Click on Create Alarm ,Billing Alarm gets created as shown below.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receive the Email ,once the threshold exceeded.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8DF36-D9A0-4F2C-94A9-4DC5364E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2404919"/>
            <a:ext cx="848796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FD49-D4FF-43A7-99DB-AEAD2A22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24" y="724395"/>
            <a:ext cx="10515600" cy="54881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the Billing Alarm by Service for AWSMarketplace ,EC2,Route53,SNS.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03FC-D7E8-45C2-98CF-8B3D85CB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2006929"/>
            <a:ext cx="7468642" cy="36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253-FCF7-4F17-AB4D-50B86839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894"/>
            <a:ext cx="10515600" cy="550006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receive a mail or Alarm once the value hits the threshold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E2715-1223-42A4-8874-A448F705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2" y="1406099"/>
            <a:ext cx="8906493" cy="46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D8B4-0C26-41E9-9842-9DDF16E7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81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6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FE42-528A-43DC-8285-B193F2D4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need to Switch Region to US East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N.Virginia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because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all billing data and alarms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N.Virginia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BDFA-8EEC-42C9-A6FB-5E0F1516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0" y="2003836"/>
            <a:ext cx="1053612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B681-3202-4530-A8CF-2B1D810A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1" y="519339"/>
            <a:ext cx="10515600" cy="59764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need to Switch Region to US East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N.Virginia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because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all billing data and alarms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N.Virginia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AB9E3-4FEB-4E34-9E84-08198430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46" y="1742445"/>
            <a:ext cx="529663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6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7001F-074F-489A-8D1D-97A46C4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61"/>
            <a:ext cx="10515600" cy="5773202"/>
          </a:xfrm>
        </p:spPr>
        <p:txBody>
          <a:bodyPr>
            <a:norm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Billing Alarm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need to Turn ON the Receive billing alerts in Billing Dashboard.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Billing Dashboard and select Preferences.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F771C-E407-43D8-A6E2-88A492819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8" y="2300139"/>
            <a:ext cx="221963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2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7181-3D9D-4E5E-BBE6-74F4CE65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016"/>
            <a:ext cx="10515600" cy="56069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Billing Preferences by Default to Receive Free Tier Usage Alerts is Enabled .You can Enter the Email Address to Which you want to notified.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Receive Billing Alerts and Save Preferences.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Enabled the Receive Billing Alerts, you cannot disable this preference.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DE030-C930-484B-B75E-75A12EB2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5" y="2208810"/>
            <a:ext cx="9021434" cy="42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626F-0402-49C4-84E2-BFE5046C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10"/>
            <a:ext cx="10515600" cy="57969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go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and Select the Billing Icon and it will prompt to Create Alarm.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1D55-E34C-4531-B637-BA3323755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34" y="1511352"/>
            <a:ext cx="194337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BE2F-5455-454D-8293-5CDF0AF5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013"/>
            <a:ext cx="10515600" cy="57019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Alarm and specify the Threshold at which you want to Notify.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05A07-3253-4E06-B6EC-65B3A79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154"/>
            <a:ext cx="1061233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4AA5-1070-4A8E-9D6B-9F8E645A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268"/>
            <a:ext cx="10515600" cy="553569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Threshold amount at which you want to Notify when it Exceeds.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have given threshold as 0.60 USD.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Enter the Email Address to which Email Address you want to receive Notification.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BAB32-6BE3-42FC-94DC-58C2D5B41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2422566"/>
            <a:ext cx="8830907" cy="41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718-01F2-47E1-80C2-883884CA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receive the Confirmation mail to the Email Address that you provided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Confirm Subscription.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below message once subscription confirmed.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F54A-4E0B-4768-8EF9-3B9C0DB8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95" y="2456663"/>
            <a:ext cx="503942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BILLING ALARM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ALARM</dc:title>
  <dc:creator>Rohith Rathna</dc:creator>
  <cp:lastModifiedBy>Rohith Rathna</cp:lastModifiedBy>
  <cp:revision>9</cp:revision>
  <dcterms:created xsi:type="dcterms:W3CDTF">2018-03-05T13:11:33Z</dcterms:created>
  <dcterms:modified xsi:type="dcterms:W3CDTF">2018-03-05T14:13:36Z</dcterms:modified>
</cp:coreProperties>
</file>