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8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9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27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part.com/article/responsive-web-desig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FEDF6-41C8-4585-ABE1-E0B66CD9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Responsive Web Design with Flexbox and CSS Grid </a:t>
            </a:r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D7FD4-DCD4-4380-86FD-9BD26AECC9EF}"/>
              </a:ext>
            </a:extLst>
          </p:cNvPr>
          <p:cNvSpPr txBox="1"/>
          <p:nvPr/>
        </p:nvSpPr>
        <p:spPr>
          <a:xfrm>
            <a:off x="2867025" y="1137166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141BF-BEE6-4736-B59D-50DF93731D2D}"/>
              </a:ext>
            </a:extLst>
          </p:cNvPr>
          <p:cNvSpPr txBox="1"/>
          <p:nvPr/>
        </p:nvSpPr>
        <p:spPr>
          <a:xfrm>
            <a:off x="1666875" y="2924175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Defined by three characteristics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Flexible grid-based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(CSS3)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Images that resize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D3B30-F488-436A-8280-28AC21B237FA}"/>
              </a:ext>
            </a:extLst>
          </p:cNvPr>
          <p:cNvSpPr txBox="1"/>
          <p:nvPr/>
        </p:nvSpPr>
        <p:spPr>
          <a:xfrm>
            <a:off x="2143125" y="5019675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https://alistapart.com/article/responsive-web-design/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057" y="450220"/>
            <a:ext cx="3904487" cy="4233672"/>
          </a:xfrm>
          <a:custGeom>
            <a:avLst/>
            <a:gdLst/>
            <a:ahLst/>
            <a:cxnLst/>
            <a:rect l="l" t="t" r="r" b="b"/>
            <a:pathLst>
              <a:path w="2928365" h="3175254">
                <a:moveTo>
                  <a:pt x="0" y="0"/>
                </a:moveTo>
                <a:lnTo>
                  <a:pt x="0" y="3175254"/>
                </a:lnTo>
                <a:lnTo>
                  <a:pt x="2928365" y="3175254"/>
                </a:lnTo>
                <a:lnTo>
                  <a:pt x="2928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66344" y="4846321"/>
            <a:ext cx="2395728" cy="1563623"/>
          </a:xfrm>
          <a:custGeom>
            <a:avLst/>
            <a:gdLst/>
            <a:ahLst/>
            <a:cxnLst/>
            <a:rect l="l" t="t" r="r" b="b"/>
            <a:pathLst>
              <a:path w="1796796" h="1172717">
                <a:moveTo>
                  <a:pt x="0" y="0"/>
                </a:moveTo>
                <a:lnTo>
                  <a:pt x="0" y="1172717"/>
                </a:lnTo>
                <a:lnTo>
                  <a:pt x="1796796" y="1172717"/>
                </a:lnTo>
                <a:lnTo>
                  <a:pt x="1796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21993" y="450220"/>
            <a:ext cx="7207947" cy="5948859"/>
          </a:xfrm>
          <a:custGeom>
            <a:avLst/>
            <a:gdLst/>
            <a:ahLst/>
            <a:cxnLst/>
            <a:rect l="l" t="t" r="r" b="b"/>
            <a:pathLst>
              <a:path w="5405960" h="4461644">
                <a:moveTo>
                  <a:pt x="0" y="0"/>
                </a:moveTo>
                <a:lnTo>
                  <a:pt x="0" y="4461644"/>
                </a:lnTo>
                <a:lnTo>
                  <a:pt x="5405960" y="4461644"/>
                </a:lnTo>
                <a:lnTo>
                  <a:pt x="540596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2392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723687" y="1450714"/>
            <a:ext cx="6795731" cy="3954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017520" y="4835010"/>
            <a:ext cx="1349024" cy="1572767"/>
          </a:xfrm>
          <a:custGeom>
            <a:avLst/>
            <a:gdLst/>
            <a:ahLst/>
            <a:cxnLst/>
            <a:rect l="l" t="t" r="r" b="b"/>
            <a:pathLst>
              <a:path w="1011768" h="1179575">
                <a:moveTo>
                  <a:pt x="0" y="0"/>
                </a:moveTo>
                <a:lnTo>
                  <a:pt x="0" y="1179575"/>
                </a:lnTo>
                <a:lnTo>
                  <a:pt x="1011768" y="1179575"/>
                </a:lnTo>
                <a:lnTo>
                  <a:pt x="1011768" y="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3017520" y="4835010"/>
            <a:ext cx="1349024" cy="157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66">
              <a:lnSpc>
                <a:spcPts val="1333"/>
              </a:lnSpc>
            </a:pPr>
            <a:endParaRPr sz="1333"/>
          </a:p>
        </p:txBody>
      </p:sp>
      <p:sp>
        <p:nvSpPr>
          <p:cNvPr id="4" name="object 4"/>
          <p:cNvSpPr txBox="1"/>
          <p:nvPr/>
        </p:nvSpPr>
        <p:spPr>
          <a:xfrm>
            <a:off x="466344" y="4846321"/>
            <a:ext cx="2395728" cy="1563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66">
              <a:lnSpc>
                <a:spcPts val="1333"/>
              </a:lnSpc>
            </a:pPr>
            <a:endParaRPr sz="1333"/>
          </a:p>
        </p:txBody>
      </p:sp>
      <p:sp>
        <p:nvSpPr>
          <p:cNvPr id="3" name="object 3"/>
          <p:cNvSpPr txBox="1"/>
          <p:nvPr/>
        </p:nvSpPr>
        <p:spPr>
          <a:xfrm>
            <a:off x="4521993" y="450220"/>
            <a:ext cx="7207947" cy="594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66">
              <a:lnSpc>
                <a:spcPts val="1333"/>
              </a:lnSpc>
            </a:pPr>
            <a:endParaRPr sz="1333"/>
          </a:p>
        </p:txBody>
      </p:sp>
      <p:sp>
        <p:nvSpPr>
          <p:cNvPr id="2" name="object 2"/>
          <p:cNvSpPr txBox="1"/>
          <p:nvPr/>
        </p:nvSpPr>
        <p:spPr>
          <a:xfrm>
            <a:off x="462057" y="450220"/>
            <a:ext cx="3904487" cy="423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33"/>
              </a:lnSpc>
            </a:pPr>
            <a:endParaRPr sz="1333" dirty="0"/>
          </a:p>
          <a:p>
            <a:pPr marL="391373" marR="556351">
              <a:lnSpc>
                <a:spcPts val="5439"/>
              </a:lnSpc>
              <a:spcBef>
                <a:spcPts val="9697"/>
              </a:spcBef>
            </a:pPr>
            <a:r>
              <a:rPr sz="5067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5067" dirty="0">
                <a:solidFill>
                  <a:srgbClr val="FFFFFF"/>
                </a:solidFill>
                <a:latin typeface="Calibri"/>
                <a:cs typeface="Calibri"/>
              </a:rPr>
              <a:t>rid-ba</a:t>
            </a:r>
            <a:r>
              <a:rPr sz="5067" spc="12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5067" dirty="0">
                <a:solidFill>
                  <a:srgbClr val="FFFFFF"/>
                </a:solidFill>
                <a:latin typeface="Calibri"/>
                <a:cs typeface="Calibri"/>
              </a:rPr>
              <a:t>ed l</a:t>
            </a:r>
            <a:r>
              <a:rPr sz="5067" spc="-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5067" spc="-67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5067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067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5067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8921" y="453979"/>
            <a:ext cx="6675119" cy="1877811"/>
          </a:xfrm>
          <a:custGeom>
            <a:avLst/>
            <a:gdLst/>
            <a:ahLst/>
            <a:cxnLst/>
            <a:rect l="l" t="t" r="r" b="b"/>
            <a:pathLst>
              <a:path w="5006339" h="1408358">
                <a:moveTo>
                  <a:pt x="0" y="0"/>
                </a:moveTo>
                <a:lnTo>
                  <a:pt x="0" y="1408358"/>
                </a:lnTo>
                <a:lnTo>
                  <a:pt x="5006339" y="1408358"/>
                </a:lnTo>
                <a:lnTo>
                  <a:pt x="5006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53404E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277101" y="461737"/>
            <a:ext cx="2149359" cy="1870055"/>
          </a:xfrm>
          <a:custGeom>
            <a:avLst/>
            <a:gdLst/>
            <a:ahLst/>
            <a:cxnLst/>
            <a:rect l="l" t="t" r="r" b="b"/>
            <a:pathLst>
              <a:path w="1612019" h="1402541">
                <a:moveTo>
                  <a:pt x="0" y="0"/>
                </a:moveTo>
                <a:lnTo>
                  <a:pt x="0" y="1402541"/>
                </a:lnTo>
                <a:lnTo>
                  <a:pt x="1612019" y="1402541"/>
                </a:lnTo>
                <a:lnTo>
                  <a:pt x="1612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573769" y="453154"/>
            <a:ext cx="2149356" cy="1878636"/>
          </a:xfrm>
          <a:custGeom>
            <a:avLst/>
            <a:gdLst/>
            <a:ahLst/>
            <a:cxnLst/>
            <a:rect l="l" t="t" r="r" b="b"/>
            <a:pathLst>
              <a:path w="1612017" h="1408977">
                <a:moveTo>
                  <a:pt x="0" y="0"/>
                </a:moveTo>
                <a:lnTo>
                  <a:pt x="0" y="1408977"/>
                </a:lnTo>
                <a:lnTo>
                  <a:pt x="1612017" y="1408977"/>
                </a:lnTo>
                <a:lnTo>
                  <a:pt x="161201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A32D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8919" y="2480956"/>
            <a:ext cx="6675120" cy="3918121"/>
          </a:xfrm>
          <a:custGeom>
            <a:avLst/>
            <a:gdLst/>
            <a:ahLst/>
            <a:cxnLst/>
            <a:rect l="l" t="t" r="r" b="b"/>
            <a:pathLst>
              <a:path w="5006340" h="2938591">
                <a:moveTo>
                  <a:pt x="0" y="0"/>
                </a:moveTo>
                <a:lnTo>
                  <a:pt x="0" y="2938591"/>
                </a:lnTo>
                <a:lnTo>
                  <a:pt x="5006340" y="2938591"/>
                </a:lnTo>
                <a:lnTo>
                  <a:pt x="5006340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277101" y="1943119"/>
            <a:ext cx="4455977" cy="4455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58919" y="2480956"/>
            <a:ext cx="6675120" cy="3918121"/>
          </a:xfrm>
          <a:prstGeom prst="rect">
            <a:avLst/>
          </a:prstGeom>
        </p:spPr>
        <p:txBody>
          <a:bodyPr wrap="square" lIns="0" tIns="1809" rIns="0" bIns="0" rtlCol="0">
            <a:noAutofit/>
          </a:bodyPr>
          <a:lstStyle/>
          <a:p>
            <a:pPr>
              <a:lnSpc>
                <a:spcPts val="1133"/>
              </a:lnSpc>
            </a:pPr>
            <a:endParaRPr sz="1133"/>
          </a:p>
          <a:p>
            <a:pPr marL="452445" marR="1363306">
              <a:lnSpc>
                <a:spcPts val="2107"/>
              </a:lnSpc>
              <a:spcBef>
                <a:spcPts val="8105"/>
              </a:spcBef>
            </a:pPr>
            <a:r>
              <a:rPr sz="2000" dirty="0">
                <a:latin typeface="Arial"/>
                <a:cs typeface="Arial"/>
              </a:rPr>
              <a:t>•  </a:t>
            </a:r>
            <a:r>
              <a:rPr sz="2000" spc="39" dirty="0">
                <a:latin typeface="Arial"/>
                <a:cs typeface="Arial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 sh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 s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52" dirty="0">
                <a:latin typeface="Calibri"/>
                <a:cs typeface="Calibri"/>
              </a:rPr>
              <a:t>z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 b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s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452445" marR="453902">
              <a:lnSpc>
                <a:spcPts val="2147"/>
              </a:lnSpc>
              <a:spcBef>
                <a:spcPts val="935"/>
              </a:spcBef>
            </a:pPr>
            <a:r>
              <a:rPr sz="2000" dirty="0">
                <a:latin typeface="Arial"/>
                <a:cs typeface="Arial"/>
              </a:rPr>
              <a:t>•  </a:t>
            </a:r>
            <a:r>
              <a:rPr sz="2000" spc="39" dirty="0">
                <a:latin typeface="Arial"/>
                <a:cs typeface="Arial"/>
              </a:rPr>
              <a:t> 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spc="52" dirty="0">
                <a:latin typeface="Calibri"/>
                <a:cs typeface="Calibri"/>
              </a:rPr>
              <a:t>y</a:t>
            </a:r>
            <a:r>
              <a:rPr sz="2000" spc="-119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 s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ns </a:t>
            </a:r>
            <a:r>
              <a:rPr sz="2000" spc="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cl</a:t>
            </a:r>
            <a:r>
              <a:rPr sz="2000" dirty="0">
                <a:latin typeface="Calibri"/>
                <a:cs typeface="Calibri"/>
              </a:rPr>
              <a:t>ude </a:t>
            </a:r>
            <a:r>
              <a:rPr sz="2000" spc="5" dirty="0">
                <a:latin typeface="Calibri"/>
                <a:cs typeface="Calibri"/>
              </a:rPr>
              <a:t>&lt;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e&gt;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i="1" spc="5" dirty="0">
                <a:latin typeface="Calibri"/>
                <a:cs typeface="Calibri"/>
              </a:rPr>
              <a:t>si</a:t>
            </a:r>
            <a:r>
              <a:rPr sz="2000" i="1" spc="-33" dirty="0">
                <a:latin typeface="Calibri"/>
                <a:cs typeface="Calibri"/>
              </a:rPr>
              <a:t>z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nd </a:t>
            </a:r>
            <a:r>
              <a:rPr sz="2000" i="1" spc="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rc</a:t>
            </a:r>
            <a:r>
              <a:rPr sz="2000" i="1" spc="5" dirty="0">
                <a:latin typeface="Calibri"/>
                <a:cs typeface="Calibri"/>
              </a:rPr>
              <a:t>s</a:t>
            </a:r>
            <a:r>
              <a:rPr sz="2000" i="1" spc="-12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, p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rt</a:t>
            </a:r>
            <a:r>
              <a:rPr sz="2000" spc="-5" dirty="0">
                <a:latin typeface="Calibri"/>
                <a:cs typeface="Calibri"/>
              </a:rPr>
              <a:t> 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3769" y="453154"/>
            <a:ext cx="2149356" cy="1878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66">
              <a:lnSpc>
                <a:spcPts val="1333"/>
              </a:lnSpc>
            </a:pPr>
            <a:endParaRPr sz="1333"/>
          </a:p>
        </p:txBody>
      </p:sp>
      <p:sp>
        <p:nvSpPr>
          <p:cNvPr id="3" name="object 3"/>
          <p:cNvSpPr txBox="1"/>
          <p:nvPr/>
        </p:nvSpPr>
        <p:spPr>
          <a:xfrm>
            <a:off x="7277101" y="461737"/>
            <a:ext cx="2149359" cy="18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866">
              <a:lnSpc>
                <a:spcPts val="1333"/>
              </a:lnSpc>
            </a:pPr>
            <a:endParaRPr sz="1333"/>
          </a:p>
        </p:txBody>
      </p:sp>
      <p:sp>
        <p:nvSpPr>
          <p:cNvPr id="2" name="object 2"/>
          <p:cNvSpPr txBox="1"/>
          <p:nvPr/>
        </p:nvSpPr>
        <p:spPr>
          <a:xfrm>
            <a:off x="458921" y="453979"/>
            <a:ext cx="6675119" cy="1877811"/>
          </a:xfrm>
          <a:prstGeom prst="rect">
            <a:avLst/>
          </a:prstGeom>
        </p:spPr>
        <p:txBody>
          <a:bodyPr wrap="square" lIns="0" tIns="7099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94509">
              <a:lnSpc>
                <a:spcPct val="101725"/>
              </a:lnSpc>
              <a:spcBef>
                <a:spcPts val="2667"/>
              </a:spcBef>
            </a:pPr>
            <a:r>
              <a:rPr sz="5867" spc="-45" dirty="0">
                <a:solidFill>
                  <a:srgbClr val="FFFFFF"/>
                </a:solidFill>
                <a:latin typeface="Calibri"/>
                <a:cs typeface="Calibri"/>
              </a:rPr>
              <a:t>Images that resize</a:t>
            </a:r>
            <a:endParaRPr sz="58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27545" y="4572000"/>
            <a:ext cx="7058307" cy="1964264"/>
          </a:xfrm>
          <a:custGeom>
            <a:avLst/>
            <a:gdLst/>
            <a:ahLst/>
            <a:cxnLst/>
            <a:rect l="l" t="t" r="r" b="b"/>
            <a:pathLst>
              <a:path w="5293730" h="1473198">
                <a:moveTo>
                  <a:pt x="0" y="0"/>
                </a:moveTo>
                <a:lnTo>
                  <a:pt x="0" y="1473198"/>
                </a:lnTo>
                <a:lnTo>
                  <a:pt x="5293730" y="1473198"/>
                </a:lnTo>
                <a:lnTo>
                  <a:pt x="5293730" y="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27547" y="321731"/>
            <a:ext cx="7058163" cy="4107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534654" y="321731"/>
            <a:ext cx="4335613" cy="6214533"/>
          </a:xfrm>
          <a:custGeom>
            <a:avLst/>
            <a:gdLst/>
            <a:ahLst/>
            <a:cxnLst/>
            <a:rect l="l" t="t" r="r" b="b"/>
            <a:pathLst>
              <a:path w="3251710" h="4660900">
                <a:moveTo>
                  <a:pt x="0" y="0"/>
                </a:moveTo>
                <a:lnTo>
                  <a:pt x="0" y="4660900"/>
                </a:lnTo>
                <a:lnTo>
                  <a:pt x="3251710" y="4660900"/>
                </a:lnTo>
                <a:lnTo>
                  <a:pt x="325171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7545" y="4572000"/>
            <a:ext cx="7058307" cy="1964264"/>
          </a:xfrm>
          <a:prstGeom prst="rect">
            <a:avLst/>
          </a:prstGeom>
        </p:spPr>
        <p:txBody>
          <a:bodyPr wrap="square" lIns="0" tIns="831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 marL="1029804">
              <a:lnSpc>
                <a:spcPct val="101725"/>
              </a:lnSpc>
              <a:spcBef>
                <a:spcPts val="2667"/>
              </a:spcBef>
            </a:pPr>
            <a:r>
              <a:rPr sz="5867" spc="-19" dirty="0">
                <a:solidFill>
                  <a:srgbClr val="FFFFFF"/>
                </a:solidFill>
                <a:latin typeface="Calibri"/>
                <a:cs typeface="Calibri"/>
              </a:rPr>
              <a:t>CSS Media Queries</a:t>
            </a:r>
            <a:endParaRPr sz="5867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34654" y="321731"/>
            <a:ext cx="4335613" cy="6214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33"/>
              </a:lnSpc>
            </a:pPr>
            <a:endParaRPr sz="1333"/>
          </a:p>
          <a:p>
            <a:pPr marL="845163" marR="970725" indent="-228596">
              <a:lnSpc>
                <a:spcPts val="2107"/>
              </a:lnSpc>
              <a:spcBef>
                <a:spcPts val="8377"/>
              </a:spcBef>
              <a:tabLst>
                <a:tab pos="914377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2000" spc="-3" dirty="0">
                <a:solidFill>
                  <a:srgbClr val="FFFFFF"/>
                </a:solidFill>
                <a:latin typeface="Calibri"/>
                <a:cs typeface="Calibri"/>
              </a:rPr>
              <a:t>Browser reports screen resolution</a:t>
            </a:r>
            <a:endParaRPr sz="2000">
              <a:latin typeface="Calibri"/>
              <a:cs typeface="Calibri"/>
            </a:endParaRPr>
          </a:p>
          <a:p>
            <a:pPr marL="845163" marR="896963" indent="-228596">
              <a:lnSpc>
                <a:spcPts val="2441"/>
              </a:lnSpc>
              <a:spcBef>
                <a:spcPts val="1140"/>
              </a:spcBef>
              <a:tabLst>
                <a:tab pos="914377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2000" spc="-1" dirty="0">
                <a:solidFill>
                  <a:srgbClr val="FFFFFF"/>
                </a:solidFill>
                <a:latin typeface="Calibri"/>
                <a:cs typeface="Calibri"/>
              </a:rPr>
              <a:t>Based on current width, </a:t>
            </a:r>
            <a:endParaRPr sz="2000">
              <a:latin typeface="Calibri"/>
              <a:cs typeface="Calibri"/>
            </a:endParaRPr>
          </a:p>
          <a:p>
            <a:pPr marL="845163" marR="896963">
              <a:lnSpc>
                <a:spcPts val="2441"/>
              </a:lnSpc>
              <a:tabLst>
                <a:tab pos="914377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serve a stylesheet with </a:t>
            </a:r>
            <a:endParaRPr sz="2000">
              <a:latin typeface="Calibri"/>
              <a:cs typeface="Calibri"/>
            </a:endParaRPr>
          </a:p>
          <a:p>
            <a:pPr marL="845163" marR="896963">
              <a:lnSpc>
                <a:spcPts val="2441"/>
              </a:lnSpc>
              <a:tabLst>
                <a:tab pos="914377" algn="l"/>
              </a:tabLst>
            </a:pPr>
            <a:r>
              <a:rPr sz="2000" spc="-7" dirty="0">
                <a:solidFill>
                  <a:srgbClr val="FFFFFF"/>
                </a:solidFill>
                <a:latin typeface="Calibri"/>
                <a:cs typeface="Calibri"/>
              </a:rPr>
              <a:t>layout for that width</a:t>
            </a:r>
            <a:endParaRPr sz="2000">
              <a:latin typeface="Calibri"/>
              <a:cs typeface="Calibri"/>
            </a:endParaRPr>
          </a:p>
          <a:p>
            <a:pPr marL="616567">
              <a:lnSpc>
                <a:spcPct val="101725"/>
              </a:lnSpc>
              <a:spcBef>
                <a:spcPts val="509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•  </a:t>
            </a:r>
            <a:r>
              <a:rPr sz="200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J</a:t>
            </a:r>
            <a:r>
              <a:rPr sz="2000" spc="-3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3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spc="-1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845163" marR="1101924" indent="-228596">
              <a:lnSpc>
                <a:spcPts val="2147"/>
              </a:lnSpc>
              <a:spcBef>
                <a:spcPts val="4417"/>
              </a:spcBef>
              <a:tabLst>
                <a:tab pos="914377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PS – 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000" spc="-1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 b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nd 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 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2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997559">
              <a:lnSpc>
                <a:spcPct val="101725"/>
              </a:lnSpc>
              <a:spcBef>
                <a:spcPts val="30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ec</a:t>
            </a:r>
            <a:r>
              <a:rPr sz="1600" spc="-5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3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endParaRPr sz="1600">
              <a:latin typeface="Calibri"/>
              <a:cs typeface="Calibri"/>
            </a:endParaRPr>
          </a:p>
          <a:p>
            <a:pPr marL="997559">
              <a:lnSpc>
                <a:spcPct val="101725"/>
              </a:lnSpc>
              <a:spcBef>
                <a:spcPts val="32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•   </a:t>
            </a:r>
            <a:r>
              <a:rPr sz="16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9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600" spc="-12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579495" y="1587968"/>
            <a:ext cx="11033008" cy="4768379"/>
          </a:xfrm>
          <a:custGeom>
            <a:avLst/>
            <a:gdLst/>
            <a:ahLst/>
            <a:cxnLst/>
            <a:rect l="l" t="t" r="r" b="b"/>
            <a:pathLst>
              <a:path w="8274756" h="3576284">
                <a:moveTo>
                  <a:pt x="0" y="113516"/>
                </a:moveTo>
                <a:lnTo>
                  <a:pt x="0" y="3462769"/>
                </a:lnTo>
                <a:lnTo>
                  <a:pt x="386" y="3472203"/>
                </a:lnTo>
                <a:lnTo>
                  <a:pt x="11716" y="3513052"/>
                </a:lnTo>
                <a:lnTo>
                  <a:pt x="36430" y="3546099"/>
                </a:lnTo>
                <a:lnTo>
                  <a:pt x="71405" y="3568217"/>
                </a:lnTo>
                <a:lnTo>
                  <a:pt x="113515" y="3576284"/>
                </a:lnTo>
                <a:lnTo>
                  <a:pt x="8161239" y="3576284"/>
                </a:lnTo>
                <a:lnTo>
                  <a:pt x="8211524" y="3564568"/>
                </a:lnTo>
                <a:lnTo>
                  <a:pt x="8244570" y="3539854"/>
                </a:lnTo>
                <a:lnTo>
                  <a:pt x="8266688" y="3504879"/>
                </a:lnTo>
                <a:lnTo>
                  <a:pt x="8274756" y="3462769"/>
                </a:lnTo>
                <a:lnTo>
                  <a:pt x="8274756" y="113516"/>
                </a:lnTo>
                <a:lnTo>
                  <a:pt x="8263039" y="63231"/>
                </a:lnTo>
                <a:lnTo>
                  <a:pt x="8238324" y="30185"/>
                </a:lnTo>
                <a:lnTo>
                  <a:pt x="8203350" y="8067"/>
                </a:lnTo>
                <a:lnTo>
                  <a:pt x="8161239" y="0"/>
                </a:lnTo>
                <a:lnTo>
                  <a:pt x="113515" y="0"/>
                </a:lnTo>
                <a:lnTo>
                  <a:pt x="63231" y="11716"/>
                </a:lnTo>
                <a:lnTo>
                  <a:pt x="30185" y="36431"/>
                </a:lnTo>
                <a:lnTo>
                  <a:pt x="8067" y="71405"/>
                </a:lnTo>
                <a:lnTo>
                  <a:pt x="0" y="113516"/>
                </a:lnTo>
                <a:close/>
              </a:path>
            </a:pathLst>
          </a:custGeom>
          <a:solidFill>
            <a:srgbClr val="FFFFFF">
              <a:alpha val="949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544999" y="2266579"/>
            <a:ext cx="1875749" cy="1875749"/>
          </a:xfrm>
          <a:custGeom>
            <a:avLst/>
            <a:gdLst/>
            <a:ahLst/>
            <a:cxnLst/>
            <a:rect l="l" t="t" r="r" b="b"/>
            <a:pathLst>
              <a:path w="1406812" h="1406812">
                <a:moveTo>
                  <a:pt x="0" y="703406"/>
                </a:moveTo>
                <a:lnTo>
                  <a:pt x="2331" y="761096"/>
                </a:lnTo>
                <a:lnTo>
                  <a:pt x="9206" y="817502"/>
                </a:lnTo>
                <a:lnTo>
                  <a:pt x="20442" y="872442"/>
                </a:lnTo>
                <a:lnTo>
                  <a:pt x="35860" y="925736"/>
                </a:lnTo>
                <a:lnTo>
                  <a:pt x="55277" y="977203"/>
                </a:lnTo>
                <a:lnTo>
                  <a:pt x="78512" y="1026661"/>
                </a:lnTo>
                <a:lnTo>
                  <a:pt x="105386" y="1073930"/>
                </a:lnTo>
                <a:lnTo>
                  <a:pt x="135716" y="1118828"/>
                </a:lnTo>
                <a:lnTo>
                  <a:pt x="169322" y="1161175"/>
                </a:lnTo>
                <a:lnTo>
                  <a:pt x="206023" y="1200789"/>
                </a:lnTo>
                <a:lnTo>
                  <a:pt x="245637" y="1237489"/>
                </a:lnTo>
                <a:lnTo>
                  <a:pt x="287983" y="1271095"/>
                </a:lnTo>
                <a:lnTo>
                  <a:pt x="332881" y="1301425"/>
                </a:lnTo>
                <a:lnTo>
                  <a:pt x="380150" y="1328299"/>
                </a:lnTo>
                <a:lnTo>
                  <a:pt x="429608" y="1351534"/>
                </a:lnTo>
                <a:lnTo>
                  <a:pt x="481075" y="1370951"/>
                </a:lnTo>
                <a:lnTo>
                  <a:pt x="534369" y="1386369"/>
                </a:lnTo>
                <a:lnTo>
                  <a:pt x="589310" y="1397605"/>
                </a:lnTo>
                <a:lnTo>
                  <a:pt x="645716" y="1404480"/>
                </a:lnTo>
                <a:lnTo>
                  <a:pt x="703406" y="1406812"/>
                </a:lnTo>
                <a:lnTo>
                  <a:pt x="761096" y="1404480"/>
                </a:lnTo>
                <a:lnTo>
                  <a:pt x="817502" y="1397605"/>
                </a:lnTo>
                <a:lnTo>
                  <a:pt x="872442" y="1386369"/>
                </a:lnTo>
                <a:lnTo>
                  <a:pt x="925736" y="1370951"/>
                </a:lnTo>
                <a:lnTo>
                  <a:pt x="977203" y="1351534"/>
                </a:lnTo>
                <a:lnTo>
                  <a:pt x="1026661" y="1328299"/>
                </a:lnTo>
                <a:lnTo>
                  <a:pt x="1073930" y="1301425"/>
                </a:lnTo>
                <a:lnTo>
                  <a:pt x="1118828" y="1271095"/>
                </a:lnTo>
                <a:lnTo>
                  <a:pt x="1161175" y="1237489"/>
                </a:lnTo>
                <a:lnTo>
                  <a:pt x="1200789" y="1200789"/>
                </a:lnTo>
                <a:lnTo>
                  <a:pt x="1237489" y="1161175"/>
                </a:lnTo>
                <a:lnTo>
                  <a:pt x="1271095" y="1118828"/>
                </a:lnTo>
                <a:lnTo>
                  <a:pt x="1301425" y="1073930"/>
                </a:lnTo>
                <a:lnTo>
                  <a:pt x="1328299" y="1026661"/>
                </a:lnTo>
                <a:lnTo>
                  <a:pt x="1351535" y="977203"/>
                </a:lnTo>
                <a:lnTo>
                  <a:pt x="1370952" y="925736"/>
                </a:lnTo>
                <a:lnTo>
                  <a:pt x="1386369" y="872442"/>
                </a:lnTo>
                <a:lnTo>
                  <a:pt x="1397605" y="817502"/>
                </a:lnTo>
                <a:lnTo>
                  <a:pt x="1404480" y="761096"/>
                </a:lnTo>
                <a:lnTo>
                  <a:pt x="1406812" y="703406"/>
                </a:lnTo>
                <a:lnTo>
                  <a:pt x="1404480" y="645715"/>
                </a:lnTo>
                <a:lnTo>
                  <a:pt x="1397605" y="589309"/>
                </a:lnTo>
                <a:lnTo>
                  <a:pt x="1386369" y="534369"/>
                </a:lnTo>
                <a:lnTo>
                  <a:pt x="1370952" y="481075"/>
                </a:lnTo>
                <a:lnTo>
                  <a:pt x="1351535" y="429608"/>
                </a:lnTo>
                <a:lnTo>
                  <a:pt x="1328299" y="380150"/>
                </a:lnTo>
                <a:lnTo>
                  <a:pt x="1301425" y="332881"/>
                </a:lnTo>
                <a:lnTo>
                  <a:pt x="1271095" y="287983"/>
                </a:lnTo>
                <a:lnTo>
                  <a:pt x="1237489" y="245636"/>
                </a:lnTo>
                <a:lnTo>
                  <a:pt x="1200789" y="206022"/>
                </a:lnTo>
                <a:lnTo>
                  <a:pt x="1161175" y="169322"/>
                </a:lnTo>
                <a:lnTo>
                  <a:pt x="1118828" y="135716"/>
                </a:lnTo>
                <a:lnTo>
                  <a:pt x="1073930" y="105386"/>
                </a:lnTo>
                <a:lnTo>
                  <a:pt x="1026661" y="78512"/>
                </a:lnTo>
                <a:lnTo>
                  <a:pt x="977203" y="55277"/>
                </a:lnTo>
                <a:lnTo>
                  <a:pt x="925736" y="35860"/>
                </a:lnTo>
                <a:lnTo>
                  <a:pt x="872442" y="20442"/>
                </a:lnTo>
                <a:lnTo>
                  <a:pt x="817502" y="9206"/>
                </a:lnTo>
                <a:lnTo>
                  <a:pt x="761096" y="2331"/>
                </a:lnTo>
                <a:lnTo>
                  <a:pt x="703406" y="0"/>
                </a:lnTo>
                <a:lnTo>
                  <a:pt x="645716" y="2331"/>
                </a:lnTo>
                <a:lnTo>
                  <a:pt x="589310" y="9206"/>
                </a:lnTo>
                <a:lnTo>
                  <a:pt x="534369" y="20442"/>
                </a:lnTo>
                <a:lnTo>
                  <a:pt x="481075" y="35860"/>
                </a:lnTo>
                <a:lnTo>
                  <a:pt x="429608" y="55277"/>
                </a:lnTo>
                <a:lnTo>
                  <a:pt x="380150" y="78512"/>
                </a:lnTo>
                <a:lnTo>
                  <a:pt x="332881" y="105386"/>
                </a:lnTo>
                <a:lnTo>
                  <a:pt x="287983" y="135716"/>
                </a:lnTo>
                <a:lnTo>
                  <a:pt x="245637" y="169322"/>
                </a:lnTo>
                <a:lnTo>
                  <a:pt x="206023" y="206022"/>
                </a:lnTo>
                <a:lnTo>
                  <a:pt x="169322" y="245636"/>
                </a:lnTo>
                <a:lnTo>
                  <a:pt x="135716" y="287983"/>
                </a:lnTo>
                <a:lnTo>
                  <a:pt x="105386" y="332881"/>
                </a:lnTo>
                <a:lnTo>
                  <a:pt x="78512" y="380150"/>
                </a:lnTo>
                <a:lnTo>
                  <a:pt x="55277" y="429608"/>
                </a:lnTo>
                <a:lnTo>
                  <a:pt x="35860" y="481075"/>
                </a:lnTo>
                <a:lnTo>
                  <a:pt x="20442" y="534369"/>
                </a:lnTo>
                <a:lnTo>
                  <a:pt x="9206" y="589309"/>
                </a:lnTo>
                <a:lnTo>
                  <a:pt x="2331" y="645715"/>
                </a:lnTo>
                <a:lnTo>
                  <a:pt x="0" y="703406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942592" y="2665985"/>
            <a:ext cx="1081024" cy="1076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5158123" y="2266579"/>
            <a:ext cx="1875749" cy="1875749"/>
          </a:xfrm>
          <a:custGeom>
            <a:avLst/>
            <a:gdLst/>
            <a:ahLst/>
            <a:cxnLst/>
            <a:rect l="l" t="t" r="r" b="b"/>
            <a:pathLst>
              <a:path w="1406812" h="1406812">
                <a:moveTo>
                  <a:pt x="0" y="703406"/>
                </a:moveTo>
                <a:lnTo>
                  <a:pt x="2331" y="761096"/>
                </a:lnTo>
                <a:lnTo>
                  <a:pt x="9206" y="817502"/>
                </a:lnTo>
                <a:lnTo>
                  <a:pt x="20442" y="872442"/>
                </a:lnTo>
                <a:lnTo>
                  <a:pt x="35860" y="925736"/>
                </a:lnTo>
                <a:lnTo>
                  <a:pt x="55277" y="977203"/>
                </a:lnTo>
                <a:lnTo>
                  <a:pt x="78512" y="1026661"/>
                </a:lnTo>
                <a:lnTo>
                  <a:pt x="105386" y="1073930"/>
                </a:lnTo>
                <a:lnTo>
                  <a:pt x="135716" y="1118828"/>
                </a:lnTo>
                <a:lnTo>
                  <a:pt x="169322" y="1161175"/>
                </a:lnTo>
                <a:lnTo>
                  <a:pt x="206022" y="1200789"/>
                </a:lnTo>
                <a:lnTo>
                  <a:pt x="245636" y="1237489"/>
                </a:lnTo>
                <a:lnTo>
                  <a:pt x="287983" y="1271095"/>
                </a:lnTo>
                <a:lnTo>
                  <a:pt x="332881" y="1301425"/>
                </a:lnTo>
                <a:lnTo>
                  <a:pt x="380150" y="1328299"/>
                </a:lnTo>
                <a:lnTo>
                  <a:pt x="429608" y="1351534"/>
                </a:lnTo>
                <a:lnTo>
                  <a:pt x="481075" y="1370951"/>
                </a:lnTo>
                <a:lnTo>
                  <a:pt x="534369" y="1386369"/>
                </a:lnTo>
                <a:lnTo>
                  <a:pt x="589309" y="1397605"/>
                </a:lnTo>
                <a:lnTo>
                  <a:pt x="645715" y="1404480"/>
                </a:lnTo>
                <a:lnTo>
                  <a:pt x="703406" y="1406812"/>
                </a:lnTo>
                <a:lnTo>
                  <a:pt x="761096" y="1404480"/>
                </a:lnTo>
                <a:lnTo>
                  <a:pt x="817502" y="1397605"/>
                </a:lnTo>
                <a:lnTo>
                  <a:pt x="872442" y="1386369"/>
                </a:lnTo>
                <a:lnTo>
                  <a:pt x="925736" y="1370951"/>
                </a:lnTo>
                <a:lnTo>
                  <a:pt x="977203" y="1351534"/>
                </a:lnTo>
                <a:lnTo>
                  <a:pt x="1026661" y="1328299"/>
                </a:lnTo>
                <a:lnTo>
                  <a:pt x="1073930" y="1301425"/>
                </a:lnTo>
                <a:lnTo>
                  <a:pt x="1118828" y="1271095"/>
                </a:lnTo>
                <a:lnTo>
                  <a:pt x="1161175" y="1237489"/>
                </a:lnTo>
                <a:lnTo>
                  <a:pt x="1200789" y="1200789"/>
                </a:lnTo>
                <a:lnTo>
                  <a:pt x="1237489" y="1161175"/>
                </a:lnTo>
                <a:lnTo>
                  <a:pt x="1271095" y="1118828"/>
                </a:lnTo>
                <a:lnTo>
                  <a:pt x="1301425" y="1073930"/>
                </a:lnTo>
                <a:lnTo>
                  <a:pt x="1328299" y="1026661"/>
                </a:lnTo>
                <a:lnTo>
                  <a:pt x="1351534" y="977203"/>
                </a:lnTo>
                <a:lnTo>
                  <a:pt x="1370951" y="925736"/>
                </a:lnTo>
                <a:lnTo>
                  <a:pt x="1386369" y="872442"/>
                </a:lnTo>
                <a:lnTo>
                  <a:pt x="1397605" y="817502"/>
                </a:lnTo>
                <a:lnTo>
                  <a:pt x="1404480" y="761096"/>
                </a:lnTo>
                <a:lnTo>
                  <a:pt x="1406812" y="703406"/>
                </a:lnTo>
                <a:lnTo>
                  <a:pt x="1404480" y="645715"/>
                </a:lnTo>
                <a:lnTo>
                  <a:pt x="1397605" y="589309"/>
                </a:lnTo>
                <a:lnTo>
                  <a:pt x="1386369" y="534369"/>
                </a:lnTo>
                <a:lnTo>
                  <a:pt x="1370951" y="481075"/>
                </a:lnTo>
                <a:lnTo>
                  <a:pt x="1351534" y="429608"/>
                </a:lnTo>
                <a:lnTo>
                  <a:pt x="1328299" y="380150"/>
                </a:lnTo>
                <a:lnTo>
                  <a:pt x="1301425" y="332881"/>
                </a:lnTo>
                <a:lnTo>
                  <a:pt x="1271095" y="287983"/>
                </a:lnTo>
                <a:lnTo>
                  <a:pt x="1237489" y="245636"/>
                </a:lnTo>
                <a:lnTo>
                  <a:pt x="1200789" y="206022"/>
                </a:lnTo>
                <a:lnTo>
                  <a:pt x="1161175" y="169322"/>
                </a:lnTo>
                <a:lnTo>
                  <a:pt x="1118828" y="135716"/>
                </a:lnTo>
                <a:lnTo>
                  <a:pt x="1073930" y="105386"/>
                </a:lnTo>
                <a:lnTo>
                  <a:pt x="1026661" y="78512"/>
                </a:lnTo>
                <a:lnTo>
                  <a:pt x="977203" y="55277"/>
                </a:lnTo>
                <a:lnTo>
                  <a:pt x="925736" y="35860"/>
                </a:lnTo>
                <a:lnTo>
                  <a:pt x="872442" y="20442"/>
                </a:lnTo>
                <a:lnTo>
                  <a:pt x="817502" y="9206"/>
                </a:lnTo>
                <a:lnTo>
                  <a:pt x="761096" y="2331"/>
                </a:lnTo>
                <a:lnTo>
                  <a:pt x="703406" y="0"/>
                </a:lnTo>
                <a:lnTo>
                  <a:pt x="645715" y="2331"/>
                </a:lnTo>
                <a:lnTo>
                  <a:pt x="589309" y="9206"/>
                </a:lnTo>
                <a:lnTo>
                  <a:pt x="534369" y="20442"/>
                </a:lnTo>
                <a:lnTo>
                  <a:pt x="481075" y="35860"/>
                </a:lnTo>
                <a:lnTo>
                  <a:pt x="429608" y="55277"/>
                </a:lnTo>
                <a:lnTo>
                  <a:pt x="380150" y="78512"/>
                </a:lnTo>
                <a:lnTo>
                  <a:pt x="332881" y="105386"/>
                </a:lnTo>
                <a:lnTo>
                  <a:pt x="287983" y="135716"/>
                </a:lnTo>
                <a:lnTo>
                  <a:pt x="245636" y="169322"/>
                </a:lnTo>
                <a:lnTo>
                  <a:pt x="206022" y="206022"/>
                </a:lnTo>
                <a:lnTo>
                  <a:pt x="169322" y="245636"/>
                </a:lnTo>
                <a:lnTo>
                  <a:pt x="135716" y="287983"/>
                </a:lnTo>
                <a:lnTo>
                  <a:pt x="105386" y="332881"/>
                </a:lnTo>
                <a:lnTo>
                  <a:pt x="78512" y="380150"/>
                </a:lnTo>
                <a:lnTo>
                  <a:pt x="55277" y="429608"/>
                </a:lnTo>
                <a:lnTo>
                  <a:pt x="35860" y="481075"/>
                </a:lnTo>
                <a:lnTo>
                  <a:pt x="20442" y="534369"/>
                </a:lnTo>
                <a:lnTo>
                  <a:pt x="9206" y="589309"/>
                </a:lnTo>
                <a:lnTo>
                  <a:pt x="2331" y="645715"/>
                </a:lnTo>
                <a:lnTo>
                  <a:pt x="0" y="70340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555489" y="2665985"/>
            <a:ext cx="1081023" cy="1076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771248" y="2266579"/>
            <a:ext cx="1875749" cy="1875749"/>
          </a:xfrm>
          <a:custGeom>
            <a:avLst/>
            <a:gdLst/>
            <a:ahLst/>
            <a:cxnLst/>
            <a:rect l="l" t="t" r="r" b="b"/>
            <a:pathLst>
              <a:path w="1406812" h="1406812">
                <a:moveTo>
                  <a:pt x="0" y="703406"/>
                </a:moveTo>
                <a:lnTo>
                  <a:pt x="2331" y="761096"/>
                </a:lnTo>
                <a:lnTo>
                  <a:pt x="9206" y="817502"/>
                </a:lnTo>
                <a:lnTo>
                  <a:pt x="20442" y="872442"/>
                </a:lnTo>
                <a:lnTo>
                  <a:pt x="35860" y="925736"/>
                </a:lnTo>
                <a:lnTo>
                  <a:pt x="55277" y="977203"/>
                </a:lnTo>
                <a:lnTo>
                  <a:pt x="78512" y="1026661"/>
                </a:lnTo>
                <a:lnTo>
                  <a:pt x="105386" y="1073930"/>
                </a:lnTo>
                <a:lnTo>
                  <a:pt x="135716" y="1118828"/>
                </a:lnTo>
                <a:lnTo>
                  <a:pt x="169322" y="1161175"/>
                </a:lnTo>
                <a:lnTo>
                  <a:pt x="206022" y="1200789"/>
                </a:lnTo>
                <a:lnTo>
                  <a:pt x="245636" y="1237489"/>
                </a:lnTo>
                <a:lnTo>
                  <a:pt x="287983" y="1271095"/>
                </a:lnTo>
                <a:lnTo>
                  <a:pt x="332881" y="1301425"/>
                </a:lnTo>
                <a:lnTo>
                  <a:pt x="380150" y="1328299"/>
                </a:lnTo>
                <a:lnTo>
                  <a:pt x="429608" y="1351534"/>
                </a:lnTo>
                <a:lnTo>
                  <a:pt x="481075" y="1370951"/>
                </a:lnTo>
                <a:lnTo>
                  <a:pt x="534369" y="1386369"/>
                </a:lnTo>
                <a:lnTo>
                  <a:pt x="589309" y="1397605"/>
                </a:lnTo>
                <a:lnTo>
                  <a:pt x="645715" y="1404480"/>
                </a:lnTo>
                <a:lnTo>
                  <a:pt x="703406" y="1406812"/>
                </a:lnTo>
                <a:lnTo>
                  <a:pt x="761096" y="1404480"/>
                </a:lnTo>
                <a:lnTo>
                  <a:pt x="817502" y="1397605"/>
                </a:lnTo>
                <a:lnTo>
                  <a:pt x="872442" y="1386369"/>
                </a:lnTo>
                <a:lnTo>
                  <a:pt x="925736" y="1370951"/>
                </a:lnTo>
                <a:lnTo>
                  <a:pt x="977203" y="1351534"/>
                </a:lnTo>
                <a:lnTo>
                  <a:pt x="1026661" y="1328299"/>
                </a:lnTo>
                <a:lnTo>
                  <a:pt x="1073930" y="1301425"/>
                </a:lnTo>
                <a:lnTo>
                  <a:pt x="1118828" y="1271095"/>
                </a:lnTo>
                <a:lnTo>
                  <a:pt x="1161175" y="1237489"/>
                </a:lnTo>
                <a:lnTo>
                  <a:pt x="1200789" y="1200789"/>
                </a:lnTo>
                <a:lnTo>
                  <a:pt x="1237489" y="1161175"/>
                </a:lnTo>
                <a:lnTo>
                  <a:pt x="1271095" y="1118828"/>
                </a:lnTo>
                <a:lnTo>
                  <a:pt x="1301425" y="1073930"/>
                </a:lnTo>
                <a:lnTo>
                  <a:pt x="1328299" y="1026661"/>
                </a:lnTo>
                <a:lnTo>
                  <a:pt x="1351534" y="977203"/>
                </a:lnTo>
                <a:lnTo>
                  <a:pt x="1370951" y="925736"/>
                </a:lnTo>
                <a:lnTo>
                  <a:pt x="1386369" y="872442"/>
                </a:lnTo>
                <a:lnTo>
                  <a:pt x="1397605" y="817502"/>
                </a:lnTo>
                <a:lnTo>
                  <a:pt x="1404480" y="761096"/>
                </a:lnTo>
                <a:lnTo>
                  <a:pt x="1406812" y="703406"/>
                </a:lnTo>
                <a:lnTo>
                  <a:pt x="1404480" y="645715"/>
                </a:lnTo>
                <a:lnTo>
                  <a:pt x="1397605" y="589309"/>
                </a:lnTo>
                <a:lnTo>
                  <a:pt x="1386369" y="534369"/>
                </a:lnTo>
                <a:lnTo>
                  <a:pt x="1370951" y="481075"/>
                </a:lnTo>
                <a:lnTo>
                  <a:pt x="1351534" y="429608"/>
                </a:lnTo>
                <a:lnTo>
                  <a:pt x="1328299" y="380150"/>
                </a:lnTo>
                <a:lnTo>
                  <a:pt x="1301425" y="332881"/>
                </a:lnTo>
                <a:lnTo>
                  <a:pt x="1271095" y="287983"/>
                </a:lnTo>
                <a:lnTo>
                  <a:pt x="1237489" y="245636"/>
                </a:lnTo>
                <a:lnTo>
                  <a:pt x="1200789" y="206022"/>
                </a:lnTo>
                <a:lnTo>
                  <a:pt x="1161175" y="169322"/>
                </a:lnTo>
                <a:lnTo>
                  <a:pt x="1118828" y="135716"/>
                </a:lnTo>
                <a:lnTo>
                  <a:pt x="1073930" y="105386"/>
                </a:lnTo>
                <a:lnTo>
                  <a:pt x="1026661" y="78512"/>
                </a:lnTo>
                <a:lnTo>
                  <a:pt x="977203" y="55277"/>
                </a:lnTo>
                <a:lnTo>
                  <a:pt x="925736" y="35860"/>
                </a:lnTo>
                <a:lnTo>
                  <a:pt x="872442" y="20442"/>
                </a:lnTo>
                <a:lnTo>
                  <a:pt x="817502" y="9206"/>
                </a:lnTo>
                <a:lnTo>
                  <a:pt x="761096" y="2331"/>
                </a:lnTo>
                <a:lnTo>
                  <a:pt x="703406" y="0"/>
                </a:lnTo>
                <a:lnTo>
                  <a:pt x="645715" y="2331"/>
                </a:lnTo>
                <a:lnTo>
                  <a:pt x="589309" y="9206"/>
                </a:lnTo>
                <a:lnTo>
                  <a:pt x="534369" y="20442"/>
                </a:lnTo>
                <a:lnTo>
                  <a:pt x="481075" y="35860"/>
                </a:lnTo>
                <a:lnTo>
                  <a:pt x="429608" y="55277"/>
                </a:lnTo>
                <a:lnTo>
                  <a:pt x="380150" y="78512"/>
                </a:lnTo>
                <a:lnTo>
                  <a:pt x="332881" y="105386"/>
                </a:lnTo>
                <a:lnTo>
                  <a:pt x="287983" y="135716"/>
                </a:lnTo>
                <a:lnTo>
                  <a:pt x="245636" y="169322"/>
                </a:lnTo>
                <a:lnTo>
                  <a:pt x="206022" y="206022"/>
                </a:lnTo>
                <a:lnTo>
                  <a:pt x="169322" y="245636"/>
                </a:lnTo>
                <a:lnTo>
                  <a:pt x="135716" y="287983"/>
                </a:lnTo>
                <a:lnTo>
                  <a:pt x="105386" y="332881"/>
                </a:lnTo>
                <a:lnTo>
                  <a:pt x="78512" y="380150"/>
                </a:lnTo>
                <a:lnTo>
                  <a:pt x="55277" y="429608"/>
                </a:lnTo>
                <a:lnTo>
                  <a:pt x="35860" y="481075"/>
                </a:lnTo>
                <a:lnTo>
                  <a:pt x="20442" y="534369"/>
                </a:lnTo>
                <a:lnTo>
                  <a:pt x="9206" y="589309"/>
                </a:lnTo>
                <a:lnTo>
                  <a:pt x="2331" y="645715"/>
                </a:lnTo>
                <a:lnTo>
                  <a:pt x="0" y="70340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9168384" y="2665985"/>
            <a:ext cx="1081024" cy="1076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380191" y="664801"/>
            <a:ext cx="2094959" cy="592667"/>
          </a:xfrm>
          <a:prstGeom prst="rect">
            <a:avLst/>
          </a:prstGeom>
        </p:spPr>
        <p:txBody>
          <a:bodyPr wrap="square" lIns="0" tIns="29633" rIns="0" bIns="0" rtlCol="0">
            <a:noAutofit/>
          </a:bodyPr>
          <a:lstStyle/>
          <a:p>
            <a:pPr marL="16933">
              <a:lnSpc>
                <a:spcPts val="4667"/>
              </a:lnSpc>
            </a:pPr>
            <a:r>
              <a:rPr sz="4400" spc="-3" dirty="0">
                <a:solidFill>
                  <a:srgbClr val="FFFFFF"/>
                </a:solidFill>
                <a:latin typeface="Calibri"/>
                <a:cs typeface="Calibri"/>
              </a:rPr>
              <a:t>Consider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4576" y="664801"/>
            <a:ext cx="1357864" cy="592667"/>
          </a:xfrm>
          <a:prstGeom prst="rect">
            <a:avLst/>
          </a:prstGeom>
        </p:spPr>
        <p:txBody>
          <a:bodyPr wrap="square" lIns="0" tIns="29633" rIns="0" bIns="0" rtlCol="0">
            <a:noAutofit/>
          </a:bodyPr>
          <a:lstStyle/>
          <a:p>
            <a:pPr marL="16933">
              <a:lnSpc>
                <a:spcPts val="4667"/>
              </a:lnSpc>
            </a:pPr>
            <a:r>
              <a:rPr sz="4400" spc="-4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1178" y="664801"/>
            <a:ext cx="1756897" cy="592667"/>
          </a:xfrm>
          <a:prstGeom prst="rect">
            <a:avLst/>
          </a:prstGeom>
        </p:spPr>
        <p:txBody>
          <a:bodyPr wrap="square" lIns="0" tIns="29633" rIns="0" bIns="0" rtlCol="0">
            <a:noAutofit/>
          </a:bodyPr>
          <a:lstStyle/>
          <a:p>
            <a:pPr marL="16933">
              <a:lnSpc>
                <a:spcPts val="4667"/>
              </a:lnSpc>
            </a:pPr>
            <a:r>
              <a:rPr sz="4400" spc="-4" dirty="0">
                <a:solidFill>
                  <a:srgbClr val="FFFFFF"/>
                </a:solidFill>
                <a:latin typeface="Calibri"/>
                <a:cs typeface="Calibri"/>
              </a:rPr>
              <a:t>guiding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9669" y="664801"/>
            <a:ext cx="2277793" cy="592667"/>
          </a:xfrm>
          <a:prstGeom prst="rect">
            <a:avLst/>
          </a:prstGeom>
        </p:spPr>
        <p:txBody>
          <a:bodyPr wrap="square" lIns="0" tIns="29633" rIns="0" bIns="0" rtlCol="0">
            <a:noAutofit/>
          </a:bodyPr>
          <a:lstStyle/>
          <a:p>
            <a:pPr marL="16933">
              <a:lnSpc>
                <a:spcPts val="4667"/>
              </a:lnSpc>
            </a:pPr>
            <a:r>
              <a:rPr sz="4400" spc="-3" dirty="0">
                <a:solidFill>
                  <a:srgbClr val="FFFFFF"/>
                </a:solidFill>
                <a:latin typeface="Calibri"/>
                <a:cs typeface="Calibri"/>
              </a:rPr>
              <a:t>principles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2781" y="4736929"/>
            <a:ext cx="2191696" cy="912368"/>
          </a:xfrm>
          <a:prstGeom prst="rect">
            <a:avLst/>
          </a:prstGeom>
        </p:spPr>
        <p:txBody>
          <a:bodyPr wrap="square" lIns="0" tIns="22648" rIns="0" bIns="0" rtlCol="0">
            <a:noAutofit/>
          </a:bodyPr>
          <a:lstStyle/>
          <a:p>
            <a:pPr algn="ctr">
              <a:lnSpc>
                <a:spcPts val="3567"/>
              </a:lnSpc>
            </a:pPr>
            <a:r>
              <a:rPr sz="3333" spc="-3" dirty="0">
                <a:latin typeface="Calibri"/>
                <a:cs typeface="Calibri"/>
              </a:rPr>
              <a:t>GRID-BASED</a:t>
            </a:r>
            <a:endParaRPr sz="3333">
              <a:latin typeface="Calibri"/>
              <a:cs typeface="Calibri"/>
            </a:endParaRPr>
          </a:p>
          <a:p>
            <a:pPr marL="359994" marR="391374" algn="ctr">
              <a:lnSpc>
                <a:spcPts val="3587"/>
              </a:lnSpc>
            </a:pPr>
            <a:r>
              <a:rPr sz="3333" spc="-59" dirty="0">
                <a:latin typeface="Calibri"/>
                <a:cs typeface="Calibri"/>
              </a:rPr>
              <a:t>LAYOUT</a:t>
            </a:r>
            <a:endParaRPr sz="333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870" y="4736929"/>
            <a:ext cx="2423967" cy="912368"/>
          </a:xfrm>
          <a:prstGeom prst="rect">
            <a:avLst/>
          </a:prstGeom>
        </p:spPr>
        <p:txBody>
          <a:bodyPr wrap="square" lIns="0" tIns="22648" rIns="0" bIns="0" rtlCol="0">
            <a:noAutofit/>
          </a:bodyPr>
          <a:lstStyle/>
          <a:p>
            <a:pPr algn="ctr">
              <a:lnSpc>
                <a:spcPts val="3567"/>
              </a:lnSpc>
            </a:pPr>
            <a:r>
              <a:rPr sz="3333" spc="-28" dirty="0">
                <a:latin typeface="Calibri"/>
                <a:cs typeface="Calibri"/>
              </a:rPr>
              <a:t>IMAGES THAT</a:t>
            </a:r>
            <a:endParaRPr sz="3333">
              <a:latin typeface="Calibri"/>
              <a:cs typeface="Calibri"/>
            </a:endParaRPr>
          </a:p>
          <a:p>
            <a:pPr marL="578174" marR="609933" algn="ctr">
              <a:lnSpc>
                <a:spcPts val="3587"/>
              </a:lnSpc>
            </a:pPr>
            <a:r>
              <a:rPr sz="3333" spc="-5" dirty="0">
                <a:latin typeface="Calibri"/>
                <a:cs typeface="Calibri"/>
              </a:rPr>
              <a:t>RESIZE</a:t>
            </a:r>
            <a:endParaRPr sz="3333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05688" y="4736929"/>
            <a:ext cx="2870400" cy="457200"/>
          </a:xfrm>
          <a:prstGeom prst="rect">
            <a:avLst/>
          </a:prstGeom>
        </p:spPr>
        <p:txBody>
          <a:bodyPr wrap="square" lIns="0" tIns="22648" rIns="0" bIns="0" rtlCol="0">
            <a:noAutofit/>
          </a:bodyPr>
          <a:lstStyle/>
          <a:p>
            <a:pPr marL="16933">
              <a:lnSpc>
                <a:spcPts val="3567"/>
              </a:lnSpc>
            </a:pPr>
            <a:r>
              <a:rPr sz="3333" spc="-1" dirty="0">
                <a:latin typeface="Calibri"/>
                <a:cs typeface="Calibri"/>
              </a:rPr>
              <a:t>MEDIA QUERIES</a:t>
            </a:r>
            <a:endParaRPr sz="33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122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Responsive Web Design with Flexbox and CSS Grid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with Flexbox and CSS Grid </dc:title>
  <dc:creator>MADHUKAR ANUGU</dc:creator>
  <cp:lastModifiedBy>MADHUKAR ANUGU</cp:lastModifiedBy>
  <cp:revision>1</cp:revision>
  <dcterms:created xsi:type="dcterms:W3CDTF">2022-03-13T12:57:05Z</dcterms:created>
  <dcterms:modified xsi:type="dcterms:W3CDTF">2022-03-13T14:32:51Z</dcterms:modified>
</cp:coreProperties>
</file>