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6"/>
  </p:normalViewPr>
  <p:slideViewPr>
    <p:cSldViewPr snapToGrid="0" snapToObjects="1">
      <p:cViewPr varScale="1">
        <p:scale>
          <a:sx n="106" d="100"/>
          <a:sy n="10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Relationship Id="rId6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2F59-C2DB-8041-903B-10A9899AF0F3}" type="datetimeFigureOut">
              <a:rPr kumimoji="1" lang="ja-JP" altLang="en-US" smtClean="0"/>
              <a:t>2018/1/5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35624-19F1-ED46-A6B4-CB563DC9A0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490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2F59-C2DB-8041-903B-10A9899AF0F3}" type="datetimeFigureOut">
              <a:rPr kumimoji="1" lang="ja-JP" altLang="en-US" smtClean="0"/>
              <a:t>2018/1/5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35624-19F1-ED46-A6B4-CB563DC9A0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7503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2F59-C2DB-8041-903B-10A9899AF0F3}" type="datetimeFigureOut">
              <a:rPr kumimoji="1" lang="ja-JP" altLang="en-US" smtClean="0"/>
              <a:t>2018/1/5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35624-19F1-ED46-A6B4-CB563DC9A0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3576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2F59-C2DB-8041-903B-10A9899AF0F3}" type="datetimeFigureOut">
              <a:rPr kumimoji="1" lang="ja-JP" altLang="en-US" smtClean="0"/>
              <a:t>2018/1/5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35624-19F1-ED46-A6B4-CB563DC9A0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9702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2F59-C2DB-8041-903B-10A9899AF0F3}" type="datetimeFigureOut">
              <a:rPr kumimoji="1" lang="ja-JP" altLang="en-US" smtClean="0"/>
              <a:t>2018/1/5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35624-19F1-ED46-A6B4-CB563DC9A0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4639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2F59-C2DB-8041-903B-10A9899AF0F3}" type="datetimeFigureOut">
              <a:rPr kumimoji="1" lang="ja-JP" altLang="en-US" smtClean="0"/>
              <a:t>2018/1/5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35624-19F1-ED46-A6B4-CB563DC9A0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453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2F59-C2DB-8041-903B-10A9899AF0F3}" type="datetimeFigureOut">
              <a:rPr kumimoji="1" lang="ja-JP" altLang="en-US" smtClean="0"/>
              <a:t>2018/1/5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35624-19F1-ED46-A6B4-CB563DC9A0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5699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2F59-C2DB-8041-903B-10A9899AF0F3}" type="datetimeFigureOut">
              <a:rPr kumimoji="1" lang="ja-JP" altLang="en-US" smtClean="0"/>
              <a:t>2018/1/5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35624-19F1-ED46-A6B4-CB563DC9A0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1582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2F59-C2DB-8041-903B-10A9899AF0F3}" type="datetimeFigureOut">
              <a:rPr kumimoji="1" lang="ja-JP" altLang="en-US" smtClean="0"/>
              <a:t>2018/1/5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35624-19F1-ED46-A6B4-CB563DC9A0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2958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2F59-C2DB-8041-903B-10A9899AF0F3}" type="datetimeFigureOut">
              <a:rPr kumimoji="1" lang="ja-JP" altLang="en-US" smtClean="0"/>
              <a:t>2018/1/5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35624-19F1-ED46-A6B4-CB563DC9A0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6300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2F59-C2DB-8041-903B-10A9899AF0F3}" type="datetimeFigureOut">
              <a:rPr kumimoji="1" lang="ja-JP" altLang="en-US" smtClean="0"/>
              <a:t>2018/1/5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35624-19F1-ED46-A6B4-CB563DC9A0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429992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72F59-C2DB-8041-903B-10A9899AF0F3}" type="datetimeFigureOut">
              <a:rPr kumimoji="1" lang="ja-JP" altLang="en-US" smtClean="0"/>
              <a:t>2018/1/5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35624-19F1-ED46-A6B4-CB563DC9A0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6084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cxnSp>
        <p:nvCxnSpPr>
          <p:cNvPr id="2" name="Connector 1"/>
          <p:cNvCxnSpPr/>
          <p:nvPr/>
        </p:nvCxnSpPr>
        <p:spPr>
          <a:xfrm flipV="1">
            <a:off x="0" y="-2194560"/>
            <a:ext cx="0" cy="3251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Connector 2"/>
          <p:cNvCxnSpPr/>
          <p:nvPr/>
        </p:nvCxnSpPr>
        <p:spPr>
          <a:xfrm flipV="1">
            <a:off x="24551" y="-2194560"/>
            <a:ext cx="0" cy="3251200"/>
          </a:xfrm>
          <a:prstGeom prst="line">
            <a:avLst/>
          </a:prstGeom>
          <a:ln w="12700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Connector 3"/>
          <p:cNvCxnSpPr/>
          <p:nvPr/>
        </p:nvCxnSpPr>
        <p:spPr>
          <a:xfrm flipV="1">
            <a:off x="1970935" y="-1056640"/>
            <a:ext cx="0" cy="3251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nector 4"/>
          <p:cNvCxnSpPr/>
          <p:nvPr/>
        </p:nvCxnSpPr>
        <p:spPr>
          <a:xfrm flipV="1">
            <a:off x="1995486" y="-1056640"/>
            <a:ext cx="0" cy="3251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Connector 5"/>
          <p:cNvCxnSpPr/>
          <p:nvPr/>
        </p:nvCxnSpPr>
        <p:spPr>
          <a:xfrm>
            <a:off x="0" y="1056640"/>
            <a:ext cx="1970935" cy="113792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nector 6"/>
          <p:cNvCxnSpPr/>
          <p:nvPr/>
        </p:nvCxnSpPr>
        <p:spPr>
          <a:xfrm>
            <a:off x="0" y="-2194560"/>
            <a:ext cx="1970935" cy="113792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nector 7"/>
          <p:cNvCxnSpPr/>
          <p:nvPr/>
        </p:nvCxnSpPr>
        <p:spPr>
          <a:xfrm>
            <a:off x="24551" y="1056640"/>
            <a:ext cx="1970935" cy="1137920"/>
          </a:xfrm>
          <a:prstGeom prst="line">
            <a:avLst/>
          </a:prstGeom>
          <a:ln w="12700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or 8"/>
          <p:cNvCxnSpPr/>
          <p:nvPr/>
        </p:nvCxnSpPr>
        <p:spPr>
          <a:xfrm>
            <a:off x="24551" y="-2194560"/>
            <a:ext cx="1970935" cy="113792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or 9"/>
          <p:cNvCxnSpPr/>
          <p:nvPr/>
        </p:nvCxnSpPr>
        <p:spPr>
          <a:xfrm>
            <a:off x="0" y="1056640"/>
            <a:ext cx="24551" cy="0"/>
          </a:xfrm>
          <a:prstGeom prst="line">
            <a:avLst/>
          </a:prstGeom>
          <a:ln w="12700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or 10"/>
          <p:cNvCxnSpPr/>
          <p:nvPr/>
        </p:nvCxnSpPr>
        <p:spPr>
          <a:xfrm>
            <a:off x="1970935" y="2194560"/>
            <a:ext cx="24551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or 11"/>
          <p:cNvCxnSpPr/>
          <p:nvPr/>
        </p:nvCxnSpPr>
        <p:spPr>
          <a:xfrm>
            <a:off x="0" y="-2194560"/>
            <a:ext cx="24551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or 12"/>
          <p:cNvCxnSpPr/>
          <p:nvPr/>
        </p:nvCxnSpPr>
        <p:spPr>
          <a:xfrm>
            <a:off x="1970935" y="-1056640"/>
            <a:ext cx="24551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97743" y="-2321560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256x256x3</a:t>
            </a:r>
          </a:p>
        </p:txBody>
      </p:sp>
      <p:cxnSp>
        <p:nvCxnSpPr>
          <p:cNvPr id="15" name="Connector 14"/>
          <p:cNvCxnSpPr/>
          <p:nvPr/>
        </p:nvCxnSpPr>
        <p:spPr>
          <a:xfrm flipV="1">
            <a:off x="2630486" y="-2177415"/>
            <a:ext cx="0" cy="32258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or 15"/>
          <p:cNvCxnSpPr/>
          <p:nvPr/>
        </p:nvCxnSpPr>
        <p:spPr>
          <a:xfrm flipV="1">
            <a:off x="2697517" y="-2177415"/>
            <a:ext cx="0" cy="3225800"/>
          </a:xfrm>
          <a:prstGeom prst="line">
            <a:avLst/>
          </a:prstGeom>
          <a:ln w="12700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or 16"/>
          <p:cNvCxnSpPr/>
          <p:nvPr/>
        </p:nvCxnSpPr>
        <p:spPr>
          <a:xfrm flipV="1">
            <a:off x="4586023" y="-1048385"/>
            <a:ext cx="0" cy="32258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or 17"/>
          <p:cNvCxnSpPr/>
          <p:nvPr/>
        </p:nvCxnSpPr>
        <p:spPr>
          <a:xfrm flipV="1">
            <a:off x="4653054" y="-1048385"/>
            <a:ext cx="0" cy="32258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or 18"/>
          <p:cNvCxnSpPr/>
          <p:nvPr/>
        </p:nvCxnSpPr>
        <p:spPr>
          <a:xfrm>
            <a:off x="2630486" y="1048385"/>
            <a:ext cx="1955537" cy="112903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or 19"/>
          <p:cNvCxnSpPr/>
          <p:nvPr/>
        </p:nvCxnSpPr>
        <p:spPr>
          <a:xfrm>
            <a:off x="2630486" y="-2177415"/>
            <a:ext cx="1955537" cy="112903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or 20"/>
          <p:cNvCxnSpPr/>
          <p:nvPr/>
        </p:nvCxnSpPr>
        <p:spPr>
          <a:xfrm>
            <a:off x="2697517" y="1048385"/>
            <a:ext cx="1955537" cy="1129030"/>
          </a:xfrm>
          <a:prstGeom prst="line">
            <a:avLst/>
          </a:prstGeom>
          <a:ln w="12700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or 21"/>
          <p:cNvCxnSpPr/>
          <p:nvPr/>
        </p:nvCxnSpPr>
        <p:spPr>
          <a:xfrm>
            <a:off x="2697517" y="-2177415"/>
            <a:ext cx="1955537" cy="112903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or 22"/>
          <p:cNvCxnSpPr/>
          <p:nvPr/>
        </p:nvCxnSpPr>
        <p:spPr>
          <a:xfrm>
            <a:off x="2630486" y="1048385"/>
            <a:ext cx="67031" cy="0"/>
          </a:xfrm>
          <a:prstGeom prst="line">
            <a:avLst/>
          </a:prstGeom>
          <a:ln w="12700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or 23"/>
          <p:cNvCxnSpPr/>
          <p:nvPr/>
        </p:nvCxnSpPr>
        <p:spPr>
          <a:xfrm>
            <a:off x="4586023" y="2177415"/>
            <a:ext cx="67031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nector 24"/>
          <p:cNvCxnSpPr/>
          <p:nvPr/>
        </p:nvCxnSpPr>
        <p:spPr>
          <a:xfrm>
            <a:off x="2630486" y="-2177415"/>
            <a:ext cx="67031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or 25"/>
          <p:cNvCxnSpPr/>
          <p:nvPr/>
        </p:nvCxnSpPr>
        <p:spPr>
          <a:xfrm>
            <a:off x="4586023" y="-1048385"/>
            <a:ext cx="67031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641770" y="-2304415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254x254x16</a:t>
            </a:r>
          </a:p>
        </p:txBody>
      </p:sp>
      <p:cxnSp>
        <p:nvCxnSpPr>
          <p:cNvPr id="28" name="Connector 27"/>
          <p:cNvCxnSpPr/>
          <p:nvPr/>
        </p:nvCxnSpPr>
        <p:spPr>
          <a:xfrm flipV="1">
            <a:off x="5288054" y="-1080135"/>
            <a:ext cx="0" cy="1600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ctor 28"/>
          <p:cNvCxnSpPr/>
          <p:nvPr/>
        </p:nvCxnSpPr>
        <p:spPr>
          <a:xfrm flipV="1">
            <a:off x="5355085" y="-1080135"/>
            <a:ext cx="0" cy="1600200"/>
          </a:xfrm>
          <a:prstGeom prst="line">
            <a:avLst/>
          </a:prstGeom>
          <a:ln w="12700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or 29"/>
          <p:cNvCxnSpPr/>
          <p:nvPr/>
        </p:nvCxnSpPr>
        <p:spPr>
          <a:xfrm flipV="1">
            <a:off x="6258124" y="-520065"/>
            <a:ext cx="0" cy="160019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or 30"/>
          <p:cNvCxnSpPr/>
          <p:nvPr/>
        </p:nvCxnSpPr>
        <p:spPr>
          <a:xfrm flipV="1">
            <a:off x="6325155" y="-520065"/>
            <a:ext cx="0" cy="160019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or 31"/>
          <p:cNvCxnSpPr/>
          <p:nvPr/>
        </p:nvCxnSpPr>
        <p:spPr>
          <a:xfrm>
            <a:off x="5288054" y="520065"/>
            <a:ext cx="970070" cy="56006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or 32"/>
          <p:cNvCxnSpPr/>
          <p:nvPr/>
        </p:nvCxnSpPr>
        <p:spPr>
          <a:xfrm>
            <a:off x="5288054" y="-1080135"/>
            <a:ext cx="970070" cy="56007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or 33"/>
          <p:cNvCxnSpPr/>
          <p:nvPr/>
        </p:nvCxnSpPr>
        <p:spPr>
          <a:xfrm>
            <a:off x="5355085" y="520065"/>
            <a:ext cx="970070" cy="560069"/>
          </a:xfrm>
          <a:prstGeom prst="line">
            <a:avLst/>
          </a:prstGeom>
          <a:ln w="12700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ctor 34"/>
          <p:cNvCxnSpPr/>
          <p:nvPr/>
        </p:nvCxnSpPr>
        <p:spPr>
          <a:xfrm>
            <a:off x="5355085" y="-1080135"/>
            <a:ext cx="970070" cy="56007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ctor 35"/>
          <p:cNvCxnSpPr/>
          <p:nvPr/>
        </p:nvCxnSpPr>
        <p:spPr>
          <a:xfrm>
            <a:off x="5288054" y="520065"/>
            <a:ext cx="67031" cy="0"/>
          </a:xfrm>
          <a:prstGeom prst="line">
            <a:avLst/>
          </a:prstGeom>
          <a:ln w="12700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nector 36"/>
          <p:cNvCxnSpPr/>
          <p:nvPr/>
        </p:nvCxnSpPr>
        <p:spPr>
          <a:xfrm>
            <a:off x="6258124" y="1080134"/>
            <a:ext cx="67031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or 37"/>
          <p:cNvCxnSpPr/>
          <p:nvPr/>
        </p:nvCxnSpPr>
        <p:spPr>
          <a:xfrm>
            <a:off x="5288054" y="-1080135"/>
            <a:ext cx="67031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nector 38"/>
          <p:cNvCxnSpPr/>
          <p:nvPr/>
        </p:nvCxnSpPr>
        <p:spPr>
          <a:xfrm>
            <a:off x="6258124" y="-520065"/>
            <a:ext cx="67031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806605" y="-1207135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126x126x16</a:t>
            </a:r>
          </a:p>
        </p:txBody>
      </p:sp>
      <p:cxnSp>
        <p:nvCxnSpPr>
          <p:cNvPr id="41" name="Connector 40"/>
          <p:cNvCxnSpPr/>
          <p:nvPr/>
        </p:nvCxnSpPr>
        <p:spPr>
          <a:xfrm flipV="1">
            <a:off x="6960155" y="-1080135"/>
            <a:ext cx="0" cy="1600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or 41"/>
          <p:cNvCxnSpPr/>
          <p:nvPr/>
        </p:nvCxnSpPr>
        <p:spPr>
          <a:xfrm flipV="1">
            <a:off x="7027186" y="-1080135"/>
            <a:ext cx="0" cy="1600200"/>
          </a:xfrm>
          <a:prstGeom prst="line">
            <a:avLst/>
          </a:prstGeom>
          <a:ln w="12700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nector 42"/>
          <p:cNvCxnSpPr/>
          <p:nvPr/>
        </p:nvCxnSpPr>
        <p:spPr>
          <a:xfrm flipV="1">
            <a:off x="7930225" y="-520065"/>
            <a:ext cx="0" cy="160019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nector 43"/>
          <p:cNvCxnSpPr/>
          <p:nvPr/>
        </p:nvCxnSpPr>
        <p:spPr>
          <a:xfrm flipV="1">
            <a:off x="7997256" y="-520065"/>
            <a:ext cx="0" cy="160019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nector 44"/>
          <p:cNvCxnSpPr/>
          <p:nvPr/>
        </p:nvCxnSpPr>
        <p:spPr>
          <a:xfrm>
            <a:off x="6960155" y="520065"/>
            <a:ext cx="970070" cy="56006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onnector 45"/>
          <p:cNvCxnSpPr/>
          <p:nvPr/>
        </p:nvCxnSpPr>
        <p:spPr>
          <a:xfrm>
            <a:off x="6960155" y="-1080135"/>
            <a:ext cx="970070" cy="56007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nector 46"/>
          <p:cNvCxnSpPr/>
          <p:nvPr/>
        </p:nvCxnSpPr>
        <p:spPr>
          <a:xfrm>
            <a:off x="7027186" y="520065"/>
            <a:ext cx="970070" cy="560069"/>
          </a:xfrm>
          <a:prstGeom prst="line">
            <a:avLst/>
          </a:prstGeom>
          <a:ln w="12700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nector 47"/>
          <p:cNvCxnSpPr/>
          <p:nvPr/>
        </p:nvCxnSpPr>
        <p:spPr>
          <a:xfrm>
            <a:off x="7027186" y="-1080135"/>
            <a:ext cx="970070" cy="56007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nector 48"/>
          <p:cNvCxnSpPr/>
          <p:nvPr/>
        </p:nvCxnSpPr>
        <p:spPr>
          <a:xfrm>
            <a:off x="6960155" y="520065"/>
            <a:ext cx="67031" cy="0"/>
          </a:xfrm>
          <a:prstGeom prst="line">
            <a:avLst/>
          </a:prstGeom>
          <a:ln w="12700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onnector 49"/>
          <p:cNvCxnSpPr/>
          <p:nvPr/>
        </p:nvCxnSpPr>
        <p:spPr>
          <a:xfrm>
            <a:off x="7930225" y="1080134"/>
            <a:ext cx="67031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onnector 50"/>
          <p:cNvCxnSpPr/>
          <p:nvPr/>
        </p:nvCxnSpPr>
        <p:spPr>
          <a:xfrm>
            <a:off x="6960155" y="-1080135"/>
            <a:ext cx="67031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nector 51"/>
          <p:cNvCxnSpPr/>
          <p:nvPr/>
        </p:nvCxnSpPr>
        <p:spPr>
          <a:xfrm>
            <a:off x="7930225" y="-520065"/>
            <a:ext cx="67031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478706" y="-1207135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126x126x16</a:t>
            </a:r>
          </a:p>
        </p:txBody>
      </p:sp>
      <p:cxnSp>
        <p:nvCxnSpPr>
          <p:cNvPr id="54" name="Connector 53"/>
          <p:cNvCxnSpPr/>
          <p:nvPr/>
        </p:nvCxnSpPr>
        <p:spPr>
          <a:xfrm flipV="1">
            <a:off x="8632256" y="-531494"/>
            <a:ext cx="0" cy="78739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nector 54"/>
          <p:cNvCxnSpPr/>
          <p:nvPr/>
        </p:nvCxnSpPr>
        <p:spPr>
          <a:xfrm flipV="1">
            <a:off x="8699287" y="-531494"/>
            <a:ext cx="0" cy="787399"/>
          </a:xfrm>
          <a:prstGeom prst="line">
            <a:avLst/>
          </a:prstGeom>
          <a:ln w="12700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nector 55"/>
          <p:cNvCxnSpPr/>
          <p:nvPr/>
        </p:nvCxnSpPr>
        <p:spPr>
          <a:xfrm flipV="1">
            <a:off x="9109592" y="-255905"/>
            <a:ext cx="0" cy="78739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onnector 56"/>
          <p:cNvCxnSpPr/>
          <p:nvPr/>
        </p:nvCxnSpPr>
        <p:spPr>
          <a:xfrm flipV="1">
            <a:off x="9176623" y="-255905"/>
            <a:ext cx="0" cy="78739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nector 57"/>
          <p:cNvCxnSpPr/>
          <p:nvPr/>
        </p:nvCxnSpPr>
        <p:spPr>
          <a:xfrm>
            <a:off x="8632256" y="255905"/>
            <a:ext cx="477336" cy="27558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nector 58"/>
          <p:cNvCxnSpPr/>
          <p:nvPr/>
        </p:nvCxnSpPr>
        <p:spPr>
          <a:xfrm>
            <a:off x="8632256" y="-531494"/>
            <a:ext cx="477336" cy="27558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Connector 59"/>
          <p:cNvCxnSpPr/>
          <p:nvPr/>
        </p:nvCxnSpPr>
        <p:spPr>
          <a:xfrm>
            <a:off x="8699287" y="255905"/>
            <a:ext cx="477336" cy="275589"/>
          </a:xfrm>
          <a:prstGeom prst="line">
            <a:avLst/>
          </a:prstGeom>
          <a:ln w="12700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Connector 60"/>
          <p:cNvCxnSpPr/>
          <p:nvPr/>
        </p:nvCxnSpPr>
        <p:spPr>
          <a:xfrm>
            <a:off x="8699287" y="-531494"/>
            <a:ext cx="477336" cy="27558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nector 61"/>
          <p:cNvCxnSpPr/>
          <p:nvPr/>
        </p:nvCxnSpPr>
        <p:spPr>
          <a:xfrm>
            <a:off x="8632256" y="255905"/>
            <a:ext cx="67031" cy="0"/>
          </a:xfrm>
          <a:prstGeom prst="line">
            <a:avLst/>
          </a:prstGeom>
          <a:ln w="12700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Connector 62"/>
          <p:cNvCxnSpPr/>
          <p:nvPr/>
        </p:nvCxnSpPr>
        <p:spPr>
          <a:xfrm>
            <a:off x="9109592" y="531494"/>
            <a:ext cx="67031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onnector 63"/>
          <p:cNvCxnSpPr/>
          <p:nvPr/>
        </p:nvCxnSpPr>
        <p:spPr>
          <a:xfrm>
            <a:off x="8632256" y="-531494"/>
            <a:ext cx="67031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onnector 64"/>
          <p:cNvCxnSpPr/>
          <p:nvPr/>
        </p:nvCxnSpPr>
        <p:spPr>
          <a:xfrm>
            <a:off x="9109592" y="-255905"/>
            <a:ext cx="67031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8904439" y="-658494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62x62x16</a:t>
            </a:r>
          </a:p>
        </p:txBody>
      </p:sp>
      <p:cxnSp>
        <p:nvCxnSpPr>
          <p:cNvPr id="67" name="Connector 66"/>
          <p:cNvCxnSpPr/>
          <p:nvPr/>
        </p:nvCxnSpPr>
        <p:spPr>
          <a:xfrm flipV="1">
            <a:off x="9811623" y="-531494"/>
            <a:ext cx="0" cy="78739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Connector 67"/>
          <p:cNvCxnSpPr/>
          <p:nvPr/>
        </p:nvCxnSpPr>
        <p:spPr>
          <a:xfrm flipV="1">
            <a:off x="9913223" y="-531494"/>
            <a:ext cx="0" cy="787399"/>
          </a:xfrm>
          <a:prstGeom prst="line">
            <a:avLst/>
          </a:prstGeom>
          <a:ln w="12700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Connector 68"/>
          <p:cNvCxnSpPr/>
          <p:nvPr/>
        </p:nvCxnSpPr>
        <p:spPr>
          <a:xfrm flipV="1">
            <a:off x="10288959" y="-255905"/>
            <a:ext cx="0" cy="78739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Connector 69"/>
          <p:cNvCxnSpPr/>
          <p:nvPr/>
        </p:nvCxnSpPr>
        <p:spPr>
          <a:xfrm flipV="1">
            <a:off x="10390559" y="-255905"/>
            <a:ext cx="0" cy="78739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Connector 70"/>
          <p:cNvCxnSpPr/>
          <p:nvPr/>
        </p:nvCxnSpPr>
        <p:spPr>
          <a:xfrm>
            <a:off x="9811623" y="255905"/>
            <a:ext cx="477336" cy="27558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Connector 71"/>
          <p:cNvCxnSpPr/>
          <p:nvPr/>
        </p:nvCxnSpPr>
        <p:spPr>
          <a:xfrm>
            <a:off x="9811623" y="-531494"/>
            <a:ext cx="477336" cy="27558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Connector 72"/>
          <p:cNvCxnSpPr/>
          <p:nvPr/>
        </p:nvCxnSpPr>
        <p:spPr>
          <a:xfrm>
            <a:off x="9913223" y="255905"/>
            <a:ext cx="477336" cy="275589"/>
          </a:xfrm>
          <a:prstGeom prst="line">
            <a:avLst/>
          </a:prstGeom>
          <a:ln w="12700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onnector 73"/>
          <p:cNvCxnSpPr/>
          <p:nvPr/>
        </p:nvCxnSpPr>
        <p:spPr>
          <a:xfrm>
            <a:off x="9913223" y="-531494"/>
            <a:ext cx="477336" cy="27558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Connector 74"/>
          <p:cNvCxnSpPr/>
          <p:nvPr/>
        </p:nvCxnSpPr>
        <p:spPr>
          <a:xfrm>
            <a:off x="9811623" y="255905"/>
            <a:ext cx="101600" cy="0"/>
          </a:xfrm>
          <a:prstGeom prst="line">
            <a:avLst/>
          </a:prstGeom>
          <a:ln w="12700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Connector 75"/>
          <p:cNvCxnSpPr/>
          <p:nvPr/>
        </p:nvCxnSpPr>
        <p:spPr>
          <a:xfrm>
            <a:off x="10288959" y="531494"/>
            <a:ext cx="1016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Connector 76"/>
          <p:cNvCxnSpPr/>
          <p:nvPr/>
        </p:nvCxnSpPr>
        <p:spPr>
          <a:xfrm>
            <a:off x="9811623" y="-531494"/>
            <a:ext cx="1016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Connector 77"/>
          <p:cNvCxnSpPr/>
          <p:nvPr/>
        </p:nvCxnSpPr>
        <p:spPr>
          <a:xfrm>
            <a:off x="10288959" y="-255905"/>
            <a:ext cx="1016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10101091" y="-658494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62x62x32</a:t>
            </a:r>
          </a:p>
        </p:txBody>
      </p:sp>
      <p:cxnSp>
        <p:nvCxnSpPr>
          <p:cNvPr id="80" name="Connector 79"/>
          <p:cNvCxnSpPr/>
          <p:nvPr/>
        </p:nvCxnSpPr>
        <p:spPr>
          <a:xfrm flipV="1">
            <a:off x="11025559" y="-531494"/>
            <a:ext cx="0" cy="78739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Connector 80"/>
          <p:cNvCxnSpPr/>
          <p:nvPr/>
        </p:nvCxnSpPr>
        <p:spPr>
          <a:xfrm flipV="1">
            <a:off x="11127159" y="-531494"/>
            <a:ext cx="0" cy="787399"/>
          </a:xfrm>
          <a:prstGeom prst="line">
            <a:avLst/>
          </a:prstGeom>
          <a:ln w="12700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Connector 81"/>
          <p:cNvCxnSpPr/>
          <p:nvPr/>
        </p:nvCxnSpPr>
        <p:spPr>
          <a:xfrm flipV="1">
            <a:off x="11502895" y="-255905"/>
            <a:ext cx="0" cy="78739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Connector 82"/>
          <p:cNvCxnSpPr/>
          <p:nvPr/>
        </p:nvCxnSpPr>
        <p:spPr>
          <a:xfrm flipV="1">
            <a:off x="11604495" y="-255905"/>
            <a:ext cx="0" cy="78739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Connector 83"/>
          <p:cNvCxnSpPr/>
          <p:nvPr/>
        </p:nvCxnSpPr>
        <p:spPr>
          <a:xfrm>
            <a:off x="11025559" y="255905"/>
            <a:ext cx="477336" cy="27558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Connector 84"/>
          <p:cNvCxnSpPr/>
          <p:nvPr/>
        </p:nvCxnSpPr>
        <p:spPr>
          <a:xfrm>
            <a:off x="11025559" y="-531494"/>
            <a:ext cx="477336" cy="27558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Connector 85"/>
          <p:cNvCxnSpPr/>
          <p:nvPr/>
        </p:nvCxnSpPr>
        <p:spPr>
          <a:xfrm>
            <a:off x="11127159" y="255905"/>
            <a:ext cx="477336" cy="275589"/>
          </a:xfrm>
          <a:prstGeom prst="line">
            <a:avLst/>
          </a:prstGeom>
          <a:ln w="12700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Connector 86"/>
          <p:cNvCxnSpPr/>
          <p:nvPr/>
        </p:nvCxnSpPr>
        <p:spPr>
          <a:xfrm>
            <a:off x="11127159" y="-531494"/>
            <a:ext cx="477336" cy="27558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Connector 87"/>
          <p:cNvCxnSpPr/>
          <p:nvPr/>
        </p:nvCxnSpPr>
        <p:spPr>
          <a:xfrm>
            <a:off x="11025559" y="255905"/>
            <a:ext cx="101600" cy="0"/>
          </a:xfrm>
          <a:prstGeom prst="line">
            <a:avLst/>
          </a:prstGeom>
          <a:ln w="12700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Connector 88"/>
          <p:cNvCxnSpPr/>
          <p:nvPr/>
        </p:nvCxnSpPr>
        <p:spPr>
          <a:xfrm>
            <a:off x="11502895" y="531494"/>
            <a:ext cx="1016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Connector 89"/>
          <p:cNvCxnSpPr/>
          <p:nvPr/>
        </p:nvCxnSpPr>
        <p:spPr>
          <a:xfrm>
            <a:off x="11025559" y="-531494"/>
            <a:ext cx="1016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Connector 90"/>
          <p:cNvCxnSpPr/>
          <p:nvPr/>
        </p:nvCxnSpPr>
        <p:spPr>
          <a:xfrm>
            <a:off x="11502895" y="-255905"/>
            <a:ext cx="1016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11315027" y="-658494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62x62x32</a:t>
            </a:r>
          </a:p>
        </p:txBody>
      </p:sp>
      <p:cxnSp>
        <p:nvCxnSpPr>
          <p:cNvPr id="93" name="Connector 92"/>
          <p:cNvCxnSpPr/>
          <p:nvPr/>
        </p:nvCxnSpPr>
        <p:spPr>
          <a:xfrm flipV="1">
            <a:off x="12239495" y="-531494"/>
            <a:ext cx="0" cy="78739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Connector 93"/>
          <p:cNvCxnSpPr/>
          <p:nvPr/>
        </p:nvCxnSpPr>
        <p:spPr>
          <a:xfrm flipV="1">
            <a:off x="12393491" y="-531494"/>
            <a:ext cx="0" cy="787399"/>
          </a:xfrm>
          <a:prstGeom prst="line">
            <a:avLst/>
          </a:prstGeom>
          <a:ln w="12700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Connector 94"/>
          <p:cNvCxnSpPr/>
          <p:nvPr/>
        </p:nvCxnSpPr>
        <p:spPr>
          <a:xfrm flipV="1">
            <a:off x="12716830" y="-255905"/>
            <a:ext cx="0" cy="78739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Connector 95"/>
          <p:cNvCxnSpPr/>
          <p:nvPr/>
        </p:nvCxnSpPr>
        <p:spPr>
          <a:xfrm flipV="1">
            <a:off x="12870827" y="-255905"/>
            <a:ext cx="0" cy="78739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Connector 96"/>
          <p:cNvCxnSpPr/>
          <p:nvPr/>
        </p:nvCxnSpPr>
        <p:spPr>
          <a:xfrm>
            <a:off x="12239495" y="255905"/>
            <a:ext cx="477335" cy="27558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Connector 97"/>
          <p:cNvCxnSpPr/>
          <p:nvPr/>
        </p:nvCxnSpPr>
        <p:spPr>
          <a:xfrm>
            <a:off x="12239495" y="-531494"/>
            <a:ext cx="477335" cy="27558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Connector 98"/>
          <p:cNvCxnSpPr/>
          <p:nvPr/>
        </p:nvCxnSpPr>
        <p:spPr>
          <a:xfrm>
            <a:off x="12393491" y="255905"/>
            <a:ext cx="477336" cy="275589"/>
          </a:xfrm>
          <a:prstGeom prst="line">
            <a:avLst/>
          </a:prstGeom>
          <a:ln w="12700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 99"/>
          <p:cNvCxnSpPr/>
          <p:nvPr/>
        </p:nvCxnSpPr>
        <p:spPr>
          <a:xfrm>
            <a:off x="12393491" y="-531494"/>
            <a:ext cx="477336" cy="27558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Connector 100"/>
          <p:cNvCxnSpPr/>
          <p:nvPr/>
        </p:nvCxnSpPr>
        <p:spPr>
          <a:xfrm>
            <a:off x="12239495" y="255905"/>
            <a:ext cx="153996" cy="0"/>
          </a:xfrm>
          <a:prstGeom prst="line">
            <a:avLst/>
          </a:prstGeom>
          <a:ln w="12700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 101"/>
          <p:cNvCxnSpPr/>
          <p:nvPr/>
        </p:nvCxnSpPr>
        <p:spPr>
          <a:xfrm>
            <a:off x="12716830" y="531494"/>
            <a:ext cx="153997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 102"/>
          <p:cNvCxnSpPr/>
          <p:nvPr/>
        </p:nvCxnSpPr>
        <p:spPr>
          <a:xfrm>
            <a:off x="12239495" y="-531494"/>
            <a:ext cx="153996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Connector 103"/>
          <p:cNvCxnSpPr/>
          <p:nvPr/>
        </p:nvCxnSpPr>
        <p:spPr>
          <a:xfrm>
            <a:off x="12716830" y="-255905"/>
            <a:ext cx="153997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12555161" y="-658494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62x62x64</a:t>
            </a:r>
          </a:p>
        </p:txBody>
      </p:sp>
      <p:cxnSp>
        <p:nvCxnSpPr>
          <p:cNvPr id="106" name="Connector 105"/>
          <p:cNvCxnSpPr/>
          <p:nvPr/>
        </p:nvCxnSpPr>
        <p:spPr>
          <a:xfrm flipV="1">
            <a:off x="13505827" y="-257175"/>
            <a:ext cx="0" cy="3810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Connector 106"/>
          <p:cNvCxnSpPr/>
          <p:nvPr/>
        </p:nvCxnSpPr>
        <p:spPr>
          <a:xfrm flipV="1">
            <a:off x="13659824" y="-257175"/>
            <a:ext cx="0" cy="381000"/>
          </a:xfrm>
          <a:prstGeom prst="line">
            <a:avLst/>
          </a:prstGeom>
          <a:ln w="12700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 107"/>
          <p:cNvCxnSpPr/>
          <p:nvPr/>
        </p:nvCxnSpPr>
        <p:spPr>
          <a:xfrm flipV="1">
            <a:off x="13736796" y="-123825"/>
            <a:ext cx="0" cy="3810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Connector 108"/>
          <p:cNvCxnSpPr/>
          <p:nvPr/>
        </p:nvCxnSpPr>
        <p:spPr>
          <a:xfrm flipV="1">
            <a:off x="13890793" y="-123825"/>
            <a:ext cx="0" cy="3810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Connector 109"/>
          <p:cNvCxnSpPr/>
          <p:nvPr/>
        </p:nvCxnSpPr>
        <p:spPr>
          <a:xfrm>
            <a:off x="13505827" y="123825"/>
            <a:ext cx="230969" cy="13335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 110"/>
          <p:cNvCxnSpPr/>
          <p:nvPr/>
        </p:nvCxnSpPr>
        <p:spPr>
          <a:xfrm>
            <a:off x="13505827" y="-257175"/>
            <a:ext cx="230969" cy="13335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Connector 111"/>
          <p:cNvCxnSpPr/>
          <p:nvPr/>
        </p:nvCxnSpPr>
        <p:spPr>
          <a:xfrm>
            <a:off x="13659824" y="123825"/>
            <a:ext cx="230969" cy="133350"/>
          </a:xfrm>
          <a:prstGeom prst="line">
            <a:avLst/>
          </a:prstGeom>
          <a:ln w="12700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 112"/>
          <p:cNvCxnSpPr/>
          <p:nvPr/>
        </p:nvCxnSpPr>
        <p:spPr>
          <a:xfrm>
            <a:off x="13659824" y="-257175"/>
            <a:ext cx="230969" cy="13335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Connector 113"/>
          <p:cNvCxnSpPr/>
          <p:nvPr/>
        </p:nvCxnSpPr>
        <p:spPr>
          <a:xfrm>
            <a:off x="13505827" y="123825"/>
            <a:ext cx="153997" cy="0"/>
          </a:xfrm>
          <a:prstGeom prst="line">
            <a:avLst/>
          </a:prstGeom>
          <a:ln w="12700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Connector 114"/>
          <p:cNvCxnSpPr/>
          <p:nvPr/>
        </p:nvCxnSpPr>
        <p:spPr>
          <a:xfrm>
            <a:off x="13736796" y="257175"/>
            <a:ext cx="153997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Connector 115"/>
          <p:cNvCxnSpPr/>
          <p:nvPr/>
        </p:nvCxnSpPr>
        <p:spPr>
          <a:xfrm>
            <a:off x="13505827" y="-257175"/>
            <a:ext cx="153997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Connector 116"/>
          <p:cNvCxnSpPr/>
          <p:nvPr/>
        </p:nvCxnSpPr>
        <p:spPr>
          <a:xfrm>
            <a:off x="13736796" y="-123825"/>
            <a:ext cx="153997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13698310" y="-384175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30x30x64</a:t>
            </a:r>
          </a:p>
        </p:txBody>
      </p:sp>
      <p:cxnSp>
        <p:nvCxnSpPr>
          <p:cNvPr id="119" name="Connector 118"/>
          <p:cNvCxnSpPr/>
          <p:nvPr/>
        </p:nvCxnSpPr>
        <p:spPr>
          <a:xfrm flipV="1">
            <a:off x="14525793" y="-257175"/>
            <a:ext cx="0" cy="3810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Connector 119"/>
          <p:cNvCxnSpPr/>
          <p:nvPr/>
        </p:nvCxnSpPr>
        <p:spPr>
          <a:xfrm flipV="1">
            <a:off x="14759209" y="-257175"/>
            <a:ext cx="0" cy="381000"/>
          </a:xfrm>
          <a:prstGeom prst="line">
            <a:avLst/>
          </a:prstGeom>
          <a:ln w="12700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Connector 120"/>
          <p:cNvCxnSpPr/>
          <p:nvPr/>
        </p:nvCxnSpPr>
        <p:spPr>
          <a:xfrm flipV="1">
            <a:off x="14756762" y="-123825"/>
            <a:ext cx="0" cy="3810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Connector 121"/>
          <p:cNvCxnSpPr/>
          <p:nvPr/>
        </p:nvCxnSpPr>
        <p:spPr>
          <a:xfrm flipV="1">
            <a:off x="14990177" y="-123825"/>
            <a:ext cx="0" cy="3810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Connector 122"/>
          <p:cNvCxnSpPr/>
          <p:nvPr/>
        </p:nvCxnSpPr>
        <p:spPr>
          <a:xfrm>
            <a:off x="14525793" y="123825"/>
            <a:ext cx="230969" cy="13335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Connector 123"/>
          <p:cNvCxnSpPr/>
          <p:nvPr/>
        </p:nvCxnSpPr>
        <p:spPr>
          <a:xfrm>
            <a:off x="14525793" y="-257175"/>
            <a:ext cx="230969" cy="13335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 124"/>
          <p:cNvCxnSpPr/>
          <p:nvPr/>
        </p:nvCxnSpPr>
        <p:spPr>
          <a:xfrm>
            <a:off x="14759209" y="123825"/>
            <a:ext cx="230968" cy="133350"/>
          </a:xfrm>
          <a:prstGeom prst="line">
            <a:avLst/>
          </a:prstGeom>
          <a:ln w="12700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Connector 125"/>
          <p:cNvCxnSpPr/>
          <p:nvPr/>
        </p:nvCxnSpPr>
        <p:spPr>
          <a:xfrm>
            <a:off x="14759209" y="-257175"/>
            <a:ext cx="230968" cy="13335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Connector 126"/>
          <p:cNvCxnSpPr/>
          <p:nvPr/>
        </p:nvCxnSpPr>
        <p:spPr>
          <a:xfrm>
            <a:off x="14525793" y="123825"/>
            <a:ext cx="233416" cy="0"/>
          </a:xfrm>
          <a:prstGeom prst="line">
            <a:avLst/>
          </a:prstGeom>
          <a:ln w="12700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Connector 127"/>
          <p:cNvCxnSpPr/>
          <p:nvPr/>
        </p:nvCxnSpPr>
        <p:spPr>
          <a:xfrm>
            <a:off x="14756762" y="257175"/>
            <a:ext cx="233415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Connector 128"/>
          <p:cNvCxnSpPr/>
          <p:nvPr/>
        </p:nvCxnSpPr>
        <p:spPr>
          <a:xfrm>
            <a:off x="14525793" y="-257175"/>
            <a:ext cx="233416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Connector 129"/>
          <p:cNvCxnSpPr/>
          <p:nvPr/>
        </p:nvCxnSpPr>
        <p:spPr>
          <a:xfrm>
            <a:off x="14756762" y="-123825"/>
            <a:ext cx="233415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14757985" y="-384175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30x30x128</a:t>
            </a:r>
          </a:p>
        </p:txBody>
      </p:sp>
      <p:cxnSp>
        <p:nvCxnSpPr>
          <p:cNvPr id="132" name="Connector 131"/>
          <p:cNvCxnSpPr/>
          <p:nvPr/>
        </p:nvCxnSpPr>
        <p:spPr>
          <a:xfrm>
            <a:off x="15625177" y="-6912660"/>
            <a:ext cx="0" cy="1382532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Connector 132"/>
          <p:cNvCxnSpPr/>
          <p:nvPr/>
        </p:nvCxnSpPr>
        <p:spPr>
          <a:xfrm>
            <a:off x="15625177" y="6912660"/>
            <a:ext cx="508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Connector 133"/>
          <p:cNvCxnSpPr/>
          <p:nvPr/>
        </p:nvCxnSpPr>
        <p:spPr>
          <a:xfrm flipV="1">
            <a:off x="15675977" y="-6912660"/>
            <a:ext cx="0" cy="1382532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Connector 134"/>
          <p:cNvCxnSpPr/>
          <p:nvPr/>
        </p:nvCxnSpPr>
        <p:spPr>
          <a:xfrm flipH="1">
            <a:off x="15625177" y="-6912660"/>
            <a:ext cx="508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15650577" y="-7039660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115200</a:t>
            </a:r>
          </a:p>
        </p:txBody>
      </p:sp>
      <p:cxnSp>
        <p:nvCxnSpPr>
          <p:cNvPr id="137" name="Connector 136"/>
          <p:cNvCxnSpPr/>
          <p:nvPr/>
        </p:nvCxnSpPr>
        <p:spPr>
          <a:xfrm>
            <a:off x="16310977" y="-406399"/>
            <a:ext cx="0" cy="812798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Connector 137"/>
          <p:cNvCxnSpPr/>
          <p:nvPr/>
        </p:nvCxnSpPr>
        <p:spPr>
          <a:xfrm>
            <a:off x="16310977" y="406399"/>
            <a:ext cx="508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 138"/>
          <p:cNvCxnSpPr/>
          <p:nvPr/>
        </p:nvCxnSpPr>
        <p:spPr>
          <a:xfrm flipV="1">
            <a:off x="16361777" y="-406399"/>
            <a:ext cx="0" cy="812798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Connector 139"/>
          <p:cNvCxnSpPr/>
          <p:nvPr/>
        </p:nvCxnSpPr>
        <p:spPr>
          <a:xfrm flipH="1">
            <a:off x="16310977" y="-406399"/>
            <a:ext cx="508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16336377" y="-533400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1024</a:t>
            </a:r>
          </a:p>
        </p:txBody>
      </p:sp>
      <p:cxnSp>
        <p:nvCxnSpPr>
          <p:cNvPr id="142" name="Connector 141"/>
          <p:cNvCxnSpPr/>
          <p:nvPr/>
        </p:nvCxnSpPr>
        <p:spPr>
          <a:xfrm>
            <a:off x="16996777" y="-406399"/>
            <a:ext cx="0" cy="812798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 142"/>
          <p:cNvCxnSpPr/>
          <p:nvPr/>
        </p:nvCxnSpPr>
        <p:spPr>
          <a:xfrm>
            <a:off x="16996777" y="406399"/>
            <a:ext cx="508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Connector 143"/>
          <p:cNvCxnSpPr/>
          <p:nvPr/>
        </p:nvCxnSpPr>
        <p:spPr>
          <a:xfrm flipV="1">
            <a:off x="17047577" y="-406399"/>
            <a:ext cx="0" cy="812798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Connector 144"/>
          <p:cNvCxnSpPr/>
          <p:nvPr/>
        </p:nvCxnSpPr>
        <p:spPr>
          <a:xfrm flipH="1">
            <a:off x="16996777" y="-406399"/>
            <a:ext cx="508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17022177" y="-533400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1024</a:t>
            </a:r>
          </a:p>
        </p:txBody>
      </p:sp>
      <p:cxnSp>
        <p:nvCxnSpPr>
          <p:cNvPr id="147" name="Connector 146"/>
          <p:cNvCxnSpPr/>
          <p:nvPr/>
        </p:nvCxnSpPr>
        <p:spPr>
          <a:xfrm flipV="1">
            <a:off x="985467" y="-25717"/>
            <a:ext cx="0" cy="38099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Connector 147"/>
          <p:cNvCxnSpPr/>
          <p:nvPr/>
        </p:nvCxnSpPr>
        <p:spPr>
          <a:xfrm flipV="1">
            <a:off x="1010019" y="-25717"/>
            <a:ext cx="0" cy="38099"/>
          </a:xfrm>
          <a:prstGeom prst="line">
            <a:avLst/>
          </a:prstGeom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Connector 148"/>
          <p:cNvCxnSpPr/>
          <p:nvPr/>
        </p:nvCxnSpPr>
        <p:spPr>
          <a:xfrm flipV="1">
            <a:off x="1008564" y="-12382"/>
            <a:ext cx="0" cy="38099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Connector 149"/>
          <p:cNvCxnSpPr/>
          <p:nvPr/>
        </p:nvCxnSpPr>
        <p:spPr>
          <a:xfrm flipV="1">
            <a:off x="1033115" y="-12382"/>
            <a:ext cx="0" cy="38099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Connector 150"/>
          <p:cNvCxnSpPr/>
          <p:nvPr/>
        </p:nvCxnSpPr>
        <p:spPr>
          <a:xfrm>
            <a:off x="985467" y="12382"/>
            <a:ext cx="23097" cy="13335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Connector 151"/>
          <p:cNvCxnSpPr/>
          <p:nvPr/>
        </p:nvCxnSpPr>
        <p:spPr>
          <a:xfrm>
            <a:off x="985467" y="-25717"/>
            <a:ext cx="23097" cy="13335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Connector 152"/>
          <p:cNvCxnSpPr/>
          <p:nvPr/>
        </p:nvCxnSpPr>
        <p:spPr>
          <a:xfrm>
            <a:off x="1010019" y="12382"/>
            <a:ext cx="23096" cy="13335"/>
          </a:xfrm>
          <a:prstGeom prst="line">
            <a:avLst/>
          </a:prstGeom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 153"/>
          <p:cNvCxnSpPr/>
          <p:nvPr/>
        </p:nvCxnSpPr>
        <p:spPr>
          <a:xfrm>
            <a:off x="1010019" y="-25717"/>
            <a:ext cx="23096" cy="13335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Connector 154"/>
          <p:cNvCxnSpPr/>
          <p:nvPr/>
        </p:nvCxnSpPr>
        <p:spPr>
          <a:xfrm>
            <a:off x="985467" y="12382"/>
            <a:ext cx="24552" cy="0"/>
          </a:xfrm>
          <a:prstGeom prst="line">
            <a:avLst/>
          </a:prstGeom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Connector 155"/>
          <p:cNvCxnSpPr/>
          <p:nvPr/>
        </p:nvCxnSpPr>
        <p:spPr>
          <a:xfrm>
            <a:off x="1008564" y="25717"/>
            <a:ext cx="24551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Connector 156"/>
          <p:cNvCxnSpPr/>
          <p:nvPr/>
        </p:nvCxnSpPr>
        <p:spPr>
          <a:xfrm>
            <a:off x="985467" y="-25717"/>
            <a:ext cx="24552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Connector 157"/>
          <p:cNvCxnSpPr/>
          <p:nvPr/>
        </p:nvCxnSpPr>
        <p:spPr>
          <a:xfrm>
            <a:off x="1008564" y="-12382"/>
            <a:ext cx="24551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Connector 158"/>
          <p:cNvCxnSpPr/>
          <p:nvPr/>
        </p:nvCxnSpPr>
        <p:spPr>
          <a:xfrm flipV="1">
            <a:off x="1010019" y="-1088707"/>
            <a:ext cx="2109351" cy="106299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Connector 159"/>
          <p:cNvCxnSpPr/>
          <p:nvPr/>
        </p:nvCxnSpPr>
        <p:spPr>
          <a:xfrm flipV="1">
            <a:off x="1033115" y="-1088707"/>
            <a:ext cx="2086255" cy="1114424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1" name="TextBox 160"/>
          <p:cNvSpPr txBox="1"/>
          <p:nvPr/>
        </p:nvSpPr>
        <p:spPr>
          <a:xfrm>
            <a:off x="2312986" y="2499360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conv3x3, 16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2312986" y="2677160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stride (1, 1)</a:t>
            </a:r>
          </a:p>
        </p:txBody>
      </p:sp>
      <p:cxnSp>
        <p:nvCxnSpPr>
          <p:cNvPr id="163" name="Connector 162"/>
          <p:cNvCxnSpPr/>
          <p:nvPr/>
        </p:nvCxnSpPr>
        <p:spPr>
          <a:xfrm flipV="1">
            <a:off x="3608255" y="-25717"/>
            <a:ext cx="0" cy="38099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Connector 163"/>
          <p:cNvCxnSpPr/>
          <p:nvPr/>
        </p:nvCxnSpPr>
        <p:spPr>
          <a:xfrm flipV="1">
            <a:off x="3675286" y="-25717"/>
            <a:ext cx="0" cy="38099"/>
          </a:xfrm>
          <a:prstGeom prst="line">
            <a:avLst/>
          </a:prstGeom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Connector 164"/>
          <p:cNvCxnSpPr/>
          <p:nvPr/>
        </p:nvCxnSpPr>
        <p:spPr>
          <a:xfrm flipV="1">
            <a:off x="3631352" y="-12382"/>
            <a:ext cx="0" cy="38099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Connector 165"/>
          <p:cNvCxnSpPr/>
          <p:nvPr/>
        </p:nvCxnSpPr>
        <p:spPr>
          <a:xfrm flipV="1">
            <a:off x="3698383" y="-12382"/>
            <a:ext cx="0" cy="38099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Connector 166"/>
          <p:cNvCxnSpPr/>
          <p:nvPr/>
        </p:nvCxnSpPr>
        <p:spPr>
          <a:xfrm>
            <a:off x="3608255" y="12382"/>
            <a:ext cx="23097" cy="13335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Connector 167"/>
          <p:cNvCxnSpPr/>
          <p:nvPr/>
        </p:nvCxnSpPr>
        <p:spPr>
          <a:xfrm>
            <a:off x="3608255" y="-25717"/>
            <a:ext cx="23097" cy="13335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Connector 168"/>
          <p:cNvCxnSpPr/>
          <p:nvPr/>
        </p:nvCxnSpPr>
        <p:spPr>
          <a:xfrm>
            <a:off x="3675286" y="12382"/>
            <a:ext cx="23097" cy="13335"/>
          </a:xfrm>
          <a:prstGeom prst="line">
            <a:avLst/>
          </a:prstGeom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Connector 169"/>
          <p:cNvCxnSpPr/>
          <p:nvPr/>
        </p:nvCxnSpPr>
        <p:spPr>
          <a:xfrm>
            <a:off x="3675286" y="-25717"/>
            <a:ext cx="23097" cy="13335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Connector 170"/>
          <p:cNvCxnSpPr/>
          <p:nvPr/>
        </p:nvCxnSpPr>
        <p:spPr>
          <a:xfrm>
            <a:off x="3608255" y="12382"/>
            <a:ext cx="67031" cy="0"/>
          </a:xfrm>
          <a:prstGeom prst="line">
            <a:avLst/>
          </a:prstGeom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Connector 171"/>
          <p:cNvCxnSpPr/>
          <p:nvPr/>
        </p:nvCxnSpPr>
        <p:spPr>
          <a:xfrm>
            <a:off x="3631352" y="25717"/>
            <a:ext cx="67031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Connector 172"/>
          <p:cNvCxnSpPr/>
          <p:nvPr/>
        </p:nvCxnSpPr>
        <p:spPr>
          <a:xfrm>
            <a:off x="3608255" y="-25717"/>
            <a:ext cx="67031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Connector 173"/>
          <p:cNvCxnSpPr/>
          <p:nvPr/>
        </p:nvCxnSpPr>
        <p:spPr>
          <a:xfrm>
            <a:off x="3631352" y="-12382"/>
            <a:ext cx="67031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Connector 174"/>
          <p:cNvCxnSpPr/>
          <p:nvPr/>
        </p:nvCxnSpPr>
        <p:spPr>
          <a:xfrm flipV="1">
            <a:off x="3675286" y="-540067"/>
            <a:ext cx="1855286" cy="51435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Connector 175"/>
          <p:cNvCxnSpPr/>
          <p:nvPr/>
        </p:nvCxnSpPr>
        <p:spPr>
          <a:xfrm flipV="1">
            <a:off x="3698383" y="-540067"/>
            <a:ext cx="1832189" cy="565784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TextBox 176"/>
          <p:cNvSpPr txBox="1"/>
          <p:nvPr/>
        </p:nvSpPr>
        <p:spPr>
          <a:xfrm>
            <a:off x="4970554" y="2482215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maxpool3x3</a:t>
            </a:r>
          </a:p>
        </p:txBody>
      </p:sp>
      <p:sp>
        <p:nvSpPr>
          <p:cNvPr id="178" name="TextBox 177"/>
          <p:cNvSpPr txBox="1"/>
          <p:nvPr/>
        </p:nvSpPr>
        <p:spPr>
          <a:xfrm>
            <a:off x="4970554" y="2660015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stride (2, 2)</a:t>
            </a:r>
          </a:p>
        </p:txBody>
      </p:sp>
      <p:cxnSp>
        <p:nvCxnSpPr>
          <p:cNvPr id="179" name="Connector 178"/>
          <p:cNvCxnSpPr/>
          <p:nvPr/>
        </p:nvCxnSpPr>
        <p:spPr>
          <a:xfrm flipV="1">
            <a:off x="5773089" y="-25717"/>
            <a:ext cx="0" cy="38099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Connector 179"/>
          <p:cNvCxnSpPr/>
          <p:nvPr/>
        </p:nvCxnSpPr>
        <p:spPr>
          <a:xfrm flipV="1">
            <a:off x="5840120" y="-25717"/>
            <a:ext cx="0" cy="38099"/>
          </a:xfrm>
          <a:prstGeom prst="line">
            <a:avLst/>
          </a:prstGeom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Connector 180"/>
          <p:cNvCxnSpPr/>
          <p:nvPr/>
        </p:nvCxnSpPr>
        <p:spPr>
          <a:xfrm flipV="1">
            <a:off x="5796186" y="-12382"/>
            <a:ext cx="0" cy="38099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Connector 181"/>
          <p:cNvCxnSpPr/>
          <p:nvPr/>
        </p:nvCxnSpPr>
        <p:spPr>
          <a:xfrm flipV="1">
            <a:off x="5863217" y="-12382"/>
            <a:ext cx="0" cy="38099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Connector 182"/>
          <p:cNvCxnSpPr/>
          <p:nvPr/>
        </p:nvCxnSpPr>
        <p:spPr>
          <a:xfrm>
            <a:off x="5773089" y="12382"/>
            <a:ext cx="23097" cy="13335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Connector 183"/>
          <p:cNvCxnSpPr/>
          <p:nvPr/>
        </p:nvCxnSpPr>
        <p:spPr>
          <a:xfrm>
            <a:off x="5773089" y="-25717"/>
            <a:ext cx="23097" cy="13335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Connector 184"/>
          <p:cNvCxnSpPr/>
          <p:nvPr/>
        </p:nvCxnSpPr>
        <p:spPr>
          <a:xfrm>
            <a:off x="5840120" y="12382"/>
            <a:ext cx="23097" cy="13335"/>
          </a:xfrm>
          <a:prstGeom prst="line">
            <a:avLst/>
          </a:prstGeom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Connector 185"/>
          <p:cNvCxnSpPr/>
          <p:nvPr/>
        </p:nvCxnSpPr>
        <p:spPr>
          <a:xfrm>
            <a:off x="5840120" y="-25717"/>
            <a:ext cx="23097" cy="13335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Connector 186"/>
          <p:cNvCxnSpPr/>
          <p:nvPr/>
        </p:nvCxnSpPr>
        <p:spPr>
          <a:xfrm>
            <a:off x="5773089" y="12382"/>
            <a:ext cx="67031" cy="0"/>
          </a:xfrm>
          <a:prstGeom prst="line">
            <a:avLst/>
          </a:prstGeom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Connector 187"/>
          <p:cNvCxnSpPr/>
          <p:nvPr/>
        </p:nvCxnSpPr>
        <p:spPr>
          <a:xfrm>
            <a:off x="5796186" y="25717"/>
            <a:ext cx="67031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Connector 188"/>
          <p:cNvCxnSpPr/>
          <p:nvPr/>
        </p:nvCxnSpPr>
        <p:spPr>
          <a:xfrm>
            <a:off x="5773089" y="-25717"/>
            <a:ext cx="67031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Connector 189"/>
          <p:cNvCxnSpPr/>
          <p:nvPr/>
        </p:nvCxnSpPr>
        <p:spPr>
          <a:xfrm>
            <a:off x="5796186" y="-12382"/>
            <a:ext cx="67031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1" name="Connector 190"/>
          <p:cNvCxnSpPr/>
          <p:nvPr/>
        </p:nvCxnSpPr>
        <p:spPr>
          <a:xfrm flipV="1">
            <a:off x="5840120" y="-540067"/>
            <a:ext cx="1362553" cy="51435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Connector 191"/>
          <p:cNvCxnSpPr/>
          <p:nvPr/>
        </p:nvCxnSpPr>
        <p:spPr>
          <a:xfrm flipV="1">
            <a:off x="5863217" y="-540067"/>
            <a:ext cx="1339456" cy="565784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3" name="TextBox 192"/>
          <p:cNvSpPr txBox="1"/>
          <p:nvPr/>
        </p:nvSpPr>
        <p:spPr>
          <a:xfrm>
            <a:off x="6642655" y="1384935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conv3x3, 16</a:t>
            </a:r>
          </a:p>
        </p:txBody>
      </p:sp>
      <p:sp>
        <p:nvSpPr>
          <p:cNvPr id="194" name="TextBox 193"/>
          <p:cNvSpPr txBox="1"/>
          <p:nvPr/>
        </p:nvSpPr>
        <p:spPr>
          <a:xfrm>
            <a:off x="6642655" y="1562735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stride (1, 1)</a:t>
            </a:r>
          </a:p>
        </p:txBody>
      </p:sp>
      <p:cxnSp>
        <p:nvCxnSpPr>
          <p:cNvPr id="195" name="Connector 194"/>
          <p:cNvCxnSpPr/>
          <p:nvPr/>
        </p:nvCxnSpPr>
        <p:spPr>
          <a:xfrm flipV="1">
            <a:off x="7445190" y="-25717"/>
            <a:ext cx="0" cy="38099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Connector 195"/>
          <p:cNvCxnSpPr/>
          <p:nvPr/>
        </p:nvCxnSpPr>
        <p:spPr>
          <a:xfrm flipV="1">
            <a:off x="7512221" y="-25717"/>
            <a:ext cx="0" cy="38099"/>
          </a:xfrm>
          <a:prstGeom prst="line">
            <a:avLst/>
          </a:prstGeom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Connector 196"/>
          <p:cNvCxnSpPr/>
          <p:nvPr/>
        </p:nvCxnSpPr>
        <p:spPr>
          <a:xfrm flipV="1">
            <a:off x="7468287" y="-12382"/>
            <a:ext cx="0" cy="38099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Connector 197"/>
          <p:cNvCxnSpPr/>
          <p:nvPr/>
        </p:nvCxnSpPr>
        <p:spPr>
          <a:xfrm flipV="1">
            <a:off x="7535318" y="-12382"/>
            <a:ext cx="0" cy="38099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Connector 198"/>
          <p:cNvCxnSpPr/>
          <p:nvPr/>
        </p:nvCxnSpPr>
        <p:spPr>
          <a:xfrm>
            <a:off x="7445190" y="12382"/>
            <a:ext cx="23097" cy="13335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Connector 199"/>
          <p:cNvCxnSpPr/>
          <p:nvPr/>
        </p:nvCxnSpPr>
        <p:spPr>
          <a:xfrm>
            <a:off x="7445190" y="-25717"/>
            <a:ext cx="23097" cy="13335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Connector 200"/>
          <p:cNvCxnSpPr/>
          <p:nvPr/>
        </p:nvCxnSpPr>
        <p:spPr>
          <a:xfrm>
            <a:off x="7512221" y="12382"/>
            <a:ext cx="23097" cy="13335"/>
          </a:xfrm>
          <a:prstGeom prst="line">
            <a:avLst/>
          </a:prstGeom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Connector 201"/>
          <p:cNvCxnSpPr/>
          <p:nvPr/>
        </p:nvCxnSpPr>
        <p:spPr>
          <a:xfrm>
            <a:off x="7512221" y="-25717"/>
            <a:ext cx="23097" cy="13335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Connector 202"/>
          <p:cNvCxnSpPr/>
          <p:nvPr/>
        </p:nvCxnSpPr>
        <p:spPr>
          <a:xfrm>
            <a:off x="7445190" y="12382"/>
            <a:ext cx="67031" cy="0"/>
          </a:xfrm>
          <a:prstGeom prst="line">
            <a:avLst/>
          </a:prstGeom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" name="Connector 203"/>
          <p:cNvCxnSpPr/>
          <p:nvPr/>
        </p:nvCxnSpPr>
        <p:spPr>
          <a:xfrm>
            <a:off x="7468287" y="25717"/>
            <a:ext cx="67031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Connector 204"/>
          <p:cNvCxnSpPr/>
          <p:nvPr/>
        </p:nvCxnSpPr>
        <p:spPr>
          <a:xfrm>
            <a:off x="7445190" y="-25717"/>
            <a:ext cx="67031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Connector 205"/>
          <p:cNvCxnSpPr/>
          <p:nvPr/>
        </p:nvCxnSpPr>
        <p:spPr>
          <a:xfrm>
            <a:off x="7468287" y="-12382"/>
            <a:ext cx="67031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" name="Connector 206"/>
          <p:cNvCxnSpPr/>
          <p:nvPr/>
        </p:nvCxnSpPr>
        <p:spPr>
          <a:xfrm flipV="1">
            <a:off x="7512221" y="-265747"/>
            <a:ext cx="1239369" cy="24003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" name="Connector 207"/>
          <p:cNvCxnSpPr/>
          <p:nvPr/>
        </p:nvCxnSpPr>
        <p:spPr>
          <a:xfrm flipV="1">
            <a:off x="7535318" y="-265747"/>
            <a:ext cx="1216272" cy="291464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9" name="TextBox 208"/>
          <p:cNvSpPr txBox="1"/>
          <p:nvPr/>
        </p:nvSpPr>
        <p:spPr>
          <a:xfrm>
            <a:off x="8314756" y="1384935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maxpool3x3</a:t>
            </a:r>
          </a:p>
        </p:txBody>
      </p:sp>
      <p:sp>
        <p:nvSpPr>
          <p:cNvPr id="210" name="TextBox 209"/>
          <p:cNvSpPr txBox="1"/>
          <p:nvPr/>
        </p:nvSpPr>
        <p:spPr>
          <a:xfrm>
            <a:off x="8314756" y="1562735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stride (2, 2)</a:t>
            </a:r>
          </a:p>
        </p:txBody>
      </p:sp>
      <p:cxnSp>
        <p:nvCxnSpPr>
          <p:cNvPr id="211" name="Connector 210"/>
          <p:cNvCxnSpPr/>
          <p:nvPr/>
        </p:nvCxnSpPr>
        <p:spPr>
          <a:xfrm flipV="1">
            <a:off x="8870924" y="-25717"/>
            <a:ext cx="0" cy="38099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2" name="Connector 211"/>
          <p:cNvCxnSpPr/>
          <p:nvPr/>
        </p:nvCxnSpPr>
        <p:spPr>
          <a:xfrm flipV="1">
            <a:off x="8937955" y="-25717"/>
            <a:ext cx="0" cy="38099"/>
          </a:xfrm>
          <a:prstGeom prst="line">
            <a:avLst/>
          </a:prstGeom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3" name="Connector 212"/>
          <p:cNvCxnSpPr/>
          <p:nvPr/>
        </p:nvCxnSpPr>
        <p:spPr>
          <a:xfrm flipV="1">
            <a:off x="8894021" y="-12382"/>
            <a:ext cx="0" cy="38099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Connector 213"/>
          <p:cNvCxnSpPr/>
          <p:nvPr/>
        </p:nvCxnSpPr>
        <p:spPr>
          <a:xfrm flipV="1">
            <a:off x="8961052" y="-12382"/>
            <a:ext cx="0" cy="38099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Connector 214"/>
          <p:cNvCxnSpPr/>
          <p:nvPr/>
        </p:nvCxnSpPr>
        <p:spPr>
          <a:xfrm>
            <a:off x="8870924" y="12382"/>
            <a:ext cx="23097" cy="13335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Connector 215"/>
          <p:cNvCxnSpPr/>
          <p:nvPr/>
        </p:nvCxnSpPr>
        <p:spPr>
          <a:xfrm>
            <a:off x="8870924" y="-25717"/>
            <a:ext cx="23097" cy="13335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Connector 216"/>
          <p:cNvCxnSpPr/>
          <p:nvPr/>
        </p:nvCxnSpPr>
        <p:spPr>
          <a:xfrm>
            <a:off x="8937955" y="12382"/>
            <a:ext cx="23097" cy="13335"/>
          </a:xfrm>
          <a:prstGeom prst="line">
            <a:avLst/>
          </a:prstGeom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Connector 217"/>
          <p:cNvCxnSpPr/>
          <p:nvPr/>
        </p:nvCxnSpPr>
        <p:spPr>
          <a:xfrm>
            <a:off x="8937955" y="-25717"/>
            <a:ext cx="23097" cy="13335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Connector 218"/>
          <p:cNvCxnSpPr/>
          <p:nvPr/>
        </p:nvCxnSpPr>
        <p:spPr>
          <a:xfrm>
            <a:off x="8870924" y="12382"/>
            <a:ext cx="67031" cy="0"/>
          </a:xfrm>
          <a:prstGeom prst="line">
            <a:avLst/>
          </a:prstGeom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0" name="Connector 219"/>
          <p:cNvCxnSpPr/>
          <p:nvPr/>
        </p:nvCxnSpPr>
        <p:spPr>
          <a:xfrm>
            <a:off x="8894021" y="25717"/>
            <a:ext cx="67031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1" name="Connector 220"/>
          <p:cNvCxnSpPr/>
          <p:nvPr/>
        </p:nvCxnSpPr>
        <p:spPr>
          <a:xfrm>
            <a:off x="8870924" y="-25717"/>
            <a:ext cx="67031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Connector 221"/>
          <p:cNvCxnSpPr/>
          <p:nvPr/>
        </p:nvCxnSpPr>
        <p:spPr>
          <a:xfrm>
            <a:off x="8894021" y="-12382"/>
            <a:ext cx="67031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3" name="Connector 222"/>
          <p:cNvCxnSpPr/>
          <p:nvPr/>
        </p:nvCxnSpPr>
        <p:spPr>
          <a:xfrm flipV="1">
            <a:off x="8937955" y="-265747"/>
            <a:ext cx="993002" cy="24003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4" name="Connector 223"/>
          <p:cNvCxnSpPr/>
          <p:nvPr/>
        </p:nvCxnSpPr>
        <p:spPr>
          <a:xfrm flipV="1">
            <a:off x="8961052" y="-265747"/>
            <a:ext cx="969905" cy="291464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5" name="TextBox 224"/>
          <p:cNvSpPr txBox="1"/>
          <p:nvPr/>
        </p:nvSpPr>
        <p:spPr>
          <a:xfrm>
            <a:off x="9494123" y="836294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conv3x3, 32</a:t>
            </a:r>
          </a:p>
        </p:txBody>
      </p:sp>
      <p:sp>
        <p:nvSpPr>
          <p:cNvPr id="226" name="TextBox 225"/>
          <p:cNvSpPr txBox="1"/>
          <p:nvPr/>
        </p:nvSpPr>
        <p:spPr>
          <a:xfrm>
            <a:off x="9494123" y="1014094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stride (1, 1)</a:t>
            </a:r>
          </a:p>
        </p:txBody>
      </p:sp>
      <p:cxnSp>
        <p:nvCxnSpPr>
          <p:cNvPr id="227" name="Connector 226"/>
          <p:cNvCxnSpPr/>
          <p:nvPr/>
        </p:nvCxnSpPr>
        <p:spPr>
          <a:xfrm flipV="1">
            <a:off x="10050291" y="-25717"/>
            <a:ext cx="0" cy="38099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8" name="Connector 227"/>
          <p:cNvCxnSpPr/>
          <p:nvPr/>
        </p:nvCxnSpPr>
        <p:spPr>
          <a:xfrm flipV="1">
            <a:off x="10151891" y="-25717"/>
            <a:ext cx="0" cy="38099"/>
          </a:xfrm>
          <a:prstGeom prst="line">
            <a:avLst/>
          </a:prstGeom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9" name="Connector 228"/>
          <p:cNvCxnSpPr/>
          <p:nvPr/>
        </p:nvCxnSpPr>
        <p:spPr>
          <a:xfrm flipV="1">
            <a:off x="10073388" y="-12382"/>
            <a:ext cx="0" cy="38099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" name="Connector 229"/>
          <p:cNvCxnSpPr/>
          <p:nvPr/>
        </p:nvCxnSpPr>
        <p:spPr>
          <a:xfrm flipV="1">
            <a:off x="10174988" y="-12382"/>
            <a:ext cx="0" cy="38099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Connector 230"/>
          <p:cNvCxnSpPr/>
          <p:nvPr/>
        </p:nvCxnSpPr>
        <p:spPr>
          <a:xfrm>
            <a:off x="10050291" y="12382"/>
            <a:ext cx="23097" cy="13335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2" name="Connector 231"/>
          <p:cNvCxnSpPr/>
          <p:nvPr/>
        </p:nvCxnSpPr>
        <p:spPr>
          <a:xfrm>
            <a:off x="10050291" y="-25717"/>
            <a:ext cx="23097" cy="13335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3" name="Connector 232"/>
          <p:cNvCxnSpPr/>
          <p:nvPr/>
        </p:nvCxnSpPr>
        <p:spPr>
          <a:xfrm>
            <a:off x="10151891" y="12382"/>
            <a:ext cx="23097" cy="13335"/>
          </a:xfrm>
          <a:prstGeom prst="line">
            <a:avLst/>
          </a:prstGeom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Connector 233"/>
          <p:cNvCxnSpPr/>
          <p:nvPr/>
        </p:nvCxnSpPr>
        <p:spPr>
          <a:xfrm>
            <a:off x="10151891" y="-25717"/>
            <a:ext cx="23097" cy="13335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" name="Connector 234"/>
          <p:cNvCxnSpPr/>
          <p:nvPr/>
        </p:nvCxnSpPr>
        <p:spPr>
          <a:xfrm>
            <a:off x="10050291" y="12382"/>
            <a:ext cx="101600" cy="0"/>
          </a:xfrm>
          <a:prstGeom prst="line">
            <a:avLst/>
          </a:prstGeom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6" name="Connector 235"/>
          <p:cNvCxnSpPr/>
          <p:nvPr/>
        </p:nvCxnSpPr>
        <p:spPr>
          <a:xfrm>
            <a:off x="10073388" y="25717"/>
            <a:ext cx="101600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Connector 236"/>
          <p:cNvCxnSpPr/>
          <p:nvPr/>
        </p:nvCxnSpPr>
        <p:spPr>
          <a:xfrm>
            <a:off x="10050291" y="-25717"/>
            <a:ext cx="101600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Connector 237"/>
          <p:cNvCxnSpPr/>
          <p:nvPr/>
        </p:nvCxnSpPr>
        <p:spPr>
          <a:xfrm>
            <a:off x="10073388" y="-12382"/>
            <a:ext cx="101600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Connector 238"/>
          <p:cNvCxnSpPr/>
          <p:nvPr/>
        </p:nvCxnSpPr>
        <p:spPr>
          <a:xfrm flipV="1">
            <a:off x="10151891" y="-265747"/>
            <a:ext cx="993002" cy="24003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Connector 239"/>
          <p:cNvCxnSpPr/>
          <p:nvPr/>
        </p:nvCxnSpPr>
        <p:spPr>
          <a:xfrm flipV="1">
            <a:off x="10174988" y="-265747"/>
            <a:ext cx="969905" cy="291464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1" name="TextBox 240"/>
          <p:cNvSpPr txBox="1"/>
          <p:nvPr/>
        </p:nvSpPr>
        <p:spPr>
          <a:xfrm>
            <a:off x="10708059" y="836294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conv3x3, 32</a:t>
            </a:r>
          </a:p>
        </p:txBody>
      </p:sp>
      <p:sp>
        <p:nvSpPr>
          <p:cNvPr id="242" name="TextBox 241"/>
          <p:cNvSpPr txBox="1"/>
          <p:nvPr/>
        </p:nvSpPr>
        <p:spPr>
          <a:xfrm>
            <a:off x="10708059" y="1014094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stride (1, 1)</a:t>
            </a:r>
          </a:p>
        </p:txBody>
      </p:sp>
      <p:cxnSp>
        <p:nvCxnSpPr>
          <p:cNvPr id="243" name="Connector 242"/>
          <p:cNvCxnSpPr/>
          <p:nvPr/>
        </p:nvCxnSpPr>
        <p:spPr>
          <a:xfrm flipV="1">
            <a:off x="11264227" y="-25717"/>
            <a:ext cx="0" cy="38099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4" name="Connector 243"/>
          <p:cNvCxnSpPr/>
          <p:nvPr/>
        </p:nvCxnSpPr>
        <p:spPr>
          <a:xfrm flipV="1">
            <a:off x="11365827" y="-25717"/>
            <a:ext cx="0" cy="38099"/>
          </a:xfrm>
          <a:prstGeom prst="line">
            <a:avLst/>
          </a:prstGeom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5" name="Connector 244"/>
          <p:cNvCxnSpPr/>
          <p:nvPr/>
        </p:nvCxnSpPr>
        <p:spPr>
          <a:xfrm flipV="1">
            <a:off x="11287323" y="-12382"/>
            <a:ext cx="0" cy="38099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6" name="Connector 245"/>
          <p:cNvCxnSpPr/>
          <p:nvPr/>
        </p:nvCxnSpPr>
        <p:spPr>
          <a:xfrm flipV="1">
            <a:off x="11388923" y="-12382"/>
            <a:ext cx="0" cy="38099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7" name="Connector 246"/>
          <p:cNvCxnSpPr/>
          <p:nvPr/>
        </p:nvCxnSpPr>
        <p:spPr>
          <a:xfrm>
            <a:off x="11264227" y="12382"/>
            <a:ext cx="23096" cy="13335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8" name="Connector 247"/>
          <p:cNvCxnSpPr/>
          <p:nvPr/>
        </p:nvCxnSpPr>
        <p:spPr>
          <a:xfrm>
            <a:off x="11264227" y="-25717"/>
            <a:ext cx="23096" cy="13335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9" name="Connector 248"/>
          <p:cNvCxnSpPr/>
          <p:nvPr/>
        </p:nvCxnSpPr>
        <p:spPr>
          <a:xfrm>
            <a:off x="11365827" y="12382"/>
            <a:ext cx="23096" cy="13335"/>
          </a:xfrm>
          <a:prstGeom prst="line">
            <a:avLst/>
          </a:prstGeom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0" name="Connector 249"/>
          <p:cNvCxnSpPr/>
          <p:nvPr/>
        </p:nvCxnSpPr>
        <p:spPr>
          <a:xfrm>
            <a:off x="11365827" y="-25717"/>
            <a:ext cx="23096" cy="13335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1" name="Connector 250"/>
          <p:cNvCxnSpPr/>
          <p:nvPr/>
        </p:nvCxnSpPr>
        <p:spPr>
          <a:xfrm>
            <a:off x="11264227" y="12382"/>
            <a:ext cx="101600" cy="0"/>
          </a:xfrm>
          <a:prstGeom prst="line">
            <a:avLst/>
          </a:prstGeom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2" name="Connector 251"/>
          <p:cNvCxnSpPr/>
          <p:nvPr/>
        </p:nvCxnSpPr>
        <p:spPr>
          <a:xfrm>
            <a:off x="11287323" y="25717"/>
            <a:ext cx="101600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3" name="Connector 252"/>
          <p:cNvCxnSpPr/>
          <p:nvPr/>
        </p:nvCxnSpPr>
        <p:spPr>
          <a:xfrm>
            <a:off x="11264227" y="-25717"/>
            <a:ext cx="101600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4" name="Connector 253"/>
          <p:cNvCxnSpPr/>
          <p:nvPr/>
        </p:nvCxnSpPr>
        <p:spPr>
          <a:xfrm>
            <a:off x="11287323" y="-12382"/>
            <a:ext cx="101600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Connector 254"/>
          <p:cNvCxnSpPr/>
          <p:nvPr/>
        </p:nvCxnSpPr>
        <p:spPr>
          <a:xfrm flipV="1">
            <a:off x="11365827" y="-265747"/>
            <a:ext cx="993002" cy="24003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6" name="Connector 255"/>
          <p:cNvCxnSpPr/>
          <p:nvPr/>
        </p:nvCxnSpPr>
        <p:spPr>
          <a:xfrm flipV="1">
            <a:off x="11388923" y="-265747"/>
            <a:ext cx="969906" cy="291464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7" name="TextBox 256"/>
          <p:cNvSpPr txBox="1"/>
          <p:nvPr/>
        </p:nvSpPr>
        <p:spPr>
          <a:xfrm>
            <a:off x="11921995" y="836294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conv3x3, 64</a:t>
            </a:r>
          </a:p>
        </p:txBody>
      </p:sp>
      <p:sp>
        <p:nvSpPr>
          <p:cNvPr id="258" name="TextBox 257"/>
          <p:cNvSpPr txBox="1"/>
          <p:nvPr/>
        </p:nvSpPr>
        <p:spPr>
          <a:xfrm>
            <a:off x="11921995" y="1014094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stride (1, 1)</a:t>
            </a:r>
          </a:p>
        </p:txBody>
      </p:sp>
      <p:cxnSp>
        <p:nvCxnSpPr>
          <p:cNvPr id="259" name="Connector 258"/>
          <p:cNvCxnSpPr/>
          <p:nvPr/>
        </p:nvCxnSpPr>
        <p:spPr>
          <a:xfrm flipV="1">
            <a:off x="12478162" y="-25717"/>
            <a:ext cx="0" cy="38099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0" name="Connector 259"/>
          <p:cNvCxnSpPr/>
          <p:nvPr/>
        </p:nvCxnSpPr>
        <p:spPr>
          <a:xfrm flipV="1">
            <a:off x="12632159" y="-25717"/>
            <a:ext cx="0" cy="38099"/>
          </a:xfrm>
          <a:prstGeom prst="line">
            <a:avLst/>
          </a:prstGeom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1" name="Connector 260"/>
          <p:cNvCxnSpPr/>
          <p:nvPr/>
        </p:nvCxnSpPr>
        <p:spPr>
          <a:xfrm flipV="1">
            <a:off x="12501259" y="-12382"/>
            <a:ext cx="0" cy="38099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2" name="Connector 261"/>
          <p:cNvCxnSpPr/>
          <p:nvPr/>
        </p:nvCxnSpPr>
        <p:spPr>
          <a:xfrm flipV="1">
            <a:off x="12655256" y="-12382"/>
            <a:ext cx="0" cy="38099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3" name="Connector 262"/>
          <p:cNvCxnSpPr/>
          <p:nvPr/>
        </p:nvCxnSpPr>
        <p:spPr>
          <a:xfrm>
            <a:off x="12478162" y="12382"/>
            <a:ext cx="23097" cy="13335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4" name="Connector 263"/>
          <p:cNvCxnSpPr/>
          <p:nvPr/>
        </p:nvCxnSpPr>
        <p:spPr>
          <a:xfrm>
            <a:off x="12478162" y="-25717"/>
            <a:ext cx="23097" cy="13335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5" name="Connector 264"/>
          <p:cNvCxnSpPr/>
          <p:nvPr/>
        </p:nvCxnSpPr>
        <p:spPr>
          <a:xfrm>
            <a:off x="12632159" y="12382"/>
            <a:ext cx="23097" cy="13335"/>
          </a:xfrm>
          <a:prstGeom prst="line">
            <a:avLst/>
          </a:prstGeom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6" name="Connector 265"/>
          <p:cNvCxnSpPr/>
          <p:nvPr/>
        </p:nvCxnSpPr>
        <p:spPr>
          <a:xfrm>
            <a:off x="12632159" y="-25717"/>
            <a:ext cx="23097" cy="13335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7" name="Connector 266"/>
          <p:cNvCxnSpPr/>
          <p:nvPr/>
        </p:nvCxnSpPr>
        <p:spPr>
          <a:xfrm>
            <a:off x="12478162" y="12382"/>
            <a:ext cx="153997" cy="0"/>
          </a:xfrm>
          <a:prstGeom prst="line">
            <a:avLst/>
          </a:prstGeom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8" name="Connector 267"/>
          <p:cNvCxnSpPr/>
          <p:nvPr/>
        </p:nvCxnSpPr>
        <p:spPr>
          <a:xfrm>
            <a:off x="12501259" y="25717"/>
            <a:ext cx="153997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9" name="Connector 268"/>
          <p:cNvCxnSpPr/>
          <p:nvPr/>
        </p:nvCxnSpPr>
        <p:spPr>
          <a:xfrm>
            <a:off x="12478162" y="-25717"/>
            <a:ext cx="153997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0" name="Connector 269"/>
          <p:cNvCxnSpPr/>
          <p:nvPr/>
        </p:nvCxnSpPr>
        <p:spPr>
          <a:xfrm>
            <a:off x="12501259" y="-12382"/>
            <a:ext cx="153997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1" name="Connector 270"/>
          <p:cNvCxnSpPr/>
          <p:nvPr/>
        </p:nvCxnSpPr>
        <p:spPr>
          <a:xfrm flipV="1">
            <a:off x="12632159" y="-128587"/>
            <a:ext cx="931410" cy="10287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2" name="Connector 271"/>
          <p:cNvCxnSpPr/>
          <p:nvPr/>
        </p:nvCxnSpPr>
        <p:spPr>
          <a:xfrm flipV="1">
            <a:off x="12655256" y="-128587"/>
            <a:ext cx="908313" cy="154304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3" name="TextBox 272"/>
          <p:cNvSpPr txBox="1"/>
          <p:nvPr/>
        </p:nvSpPr>
        <p:spPr>
          <a:xfrm>
            <a:off x="13188327" y="836294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maxpool3x3</a:t>
            </a:r>
          </a:p>
        </p:txBody>
      </p:sp>
      <p:sp>
        <p:nvSpPr>
          <p:cNvPr id="274" name="TextBox 273"/>
          <p:cNvSpPr txBox="1"/>
          <p:nvPr/>
        </p:nvSpPr>
        <p:spPr>
          <a:xfrm>
            <a:off x="13188327" y="1014094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stride (2, 2)</a:t>
            </a:r>
          </a:p>
        </p:txBody>
      </p:sp>
      <p:cxnSp>
        <p:nvCxnSpPr>
          <p:cNvPr id="275" name="Connector 274"/>
          <p:cNvCxnSpPr/>
          <p:nvPr/>
        </p:nvCxnSpPr>
        <p:spPr>
          <a:xfrm flipV="1">
            <a:off x="13621312" y="-25717"/>
            <a:ext cx="0" cy="38099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6" name="Connector 275"/>
          <p:cNvCxnSpPr/>
          <p:nvPr/>
        </p:nvCxnSpPr>
        <p:spPr>
          <a:xfrm flipV="1">
            <a:off x="13775309" y="-25717"/>
            <a:ext cx="0" cy="38099"/>
          </a:xfrm>
          <a:prstGeom prst="line">
            <a:avLst/>
          </a:prstGeom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7" name="Connector 276"/>
          <p:cNvCxnSpPr/>
          <p:nvPr/>
        </p:nvCxnSpPr>
        <p:spPr>
          <a:xfrm flipV="1">
            <a:off x="13644409" y="-12382"/>
            <a:ext cx="0" cy="38099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8" name="Connector 277"/>
          <p:cNvCxnSpPr/>
          <p:nvPr/>
        </p:nvCxnSpPr>
        <p:spPr>
          <a:xfrm flipV="1">
            <a:off x="13798405" y="-12382"/>
            <a:ext cx="0" cy="38099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9" name="Connector 278"/>
          <p:cNvCxnSpPr/>
          <p:nvPr/>
        </p:nvCxnSpPr>
        <p:spPr>
          <a:xfrm>
            <a:off x="13621312" y="12382"/>
            <a:ext cx="23097" cy="13335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0" name="Connector 279"/>
          <p:cNvCxnSpPr/>
          <p:nvPr/>
        </p:nvCxnSpPr>
        <p:spPr>
          <a:xfrm>
            <a:off x="13621312" y="-25717"/>
            <a:ext cx="23097" cy="13335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1" name="Connector 280"/>
          <p:cNvCxnSpPr/>
          <p:nvPr/>
        </p:nvCxnSpPr>
        <p:spPr>
          <a:xfrm>
            <a:off x="13775309" y="12382"/>
            <a:ext cx="23096" cy="13335"/>
          </a:xfrm>
          <a:prstGeom prst="line">
            <a:avLst/>
          </a:prstGeom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2" name="Connector 281"/>
          <p:cNvCxnSpPr/>
          <p:nvPr/>
        </p:nvCxnSpPr>
        <p:spPr>
          <a:xfrm>
            <a:off x="13775309" y="-25717"/>
            <a:ext cx="23096" cy="13335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3" name="Connector 282"/>
          <p:cNvCxnSpPr/>
          <p:nvPr/>
        </p:nvCxnSpPr>
        <p:spPr>
          <a:xfrm>
            <a:off x="13621312" y="12382"/>
            <a:ext cx="153997" cy="0"/>
          </a:xfrm>
          <a:prstGeom prst="line">
            <a:avLst/>
          </a:prstGeom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4" name="Connector 283"/>
          <p:cNvCxnSpPr/>
          <p:nvPr/>
        </p:nvCxnSpPr>
        <p:spPr>
          <a:xfrm>
            <a:off x="13644409" y="25717"/>
            <a:ext cx="153996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5" name="Connector 284"/>
          <p:cNvCxnSpPr/>
          <p:nvPr/>
        </p:nvCxnSpPr>
        <p:spPr>
          <a:xfrm>
            <a:off x="13621312" y="-25717"/>
            <a:ext cx="153997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6" name="Connector 285"/>
          <p:cNvCxnSpPr/>
          <p:nvPr/>
        </p:nvCxnSpPr>
        <p:spPr>
          <a:xfrm>
            <a:off x="13644409" y="-12382"/>
            <a:ext cx="153996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7" name="Connector 286"/>
          <p:cNvCxnSpPr/>
          <p:nvPr/>
        </p:nvCxnSpPr>
        <p:spPr>
          <a:xfrm flipV="1">
            <a:off x="13775309" y="-128587"/>
            <a:ext cx="808226" cy="10287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8" name="Connector 287"/>
          <p:cNvCxnSpPr/>
          <p:nvPr/>
        </p:nvCxnSpPr>
        <p:spPr>
          <a:xfrm flipV="1">
            <a:off x="13798405" y="-128587"/>
            <a:ext cx="785130" cy="154304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9" name="TextBox 288"/>
          <p:cNvSpPr txBox="1"/>
          <p:nvPr/>
        </p:nvSpPr>
        <p:spPr>
          <a:xfrm>
            <a:off x="14208293" y="561975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conv3x3, 128</a:t>
            </a:r>
          </a:p>
        </p:txBody>
      </p:sp>
      <p:sp>
        <p:nvSpPr>
          <p:cNvPr id="290" name="TextBox 289"/>
          <p:cNvSpPr txBox="1"/>
          <p:nvPr/>
        </p:nvSpPr>
        <p:spPr>
          <a:xfrm>
            <a:off x="14208293" y="739775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stride (1, 1)</a:t>
            </a:r>
          </a:p>
        </p:txBody>
      </p:sp>
      <p:sp>
        <p:nvSpPr>
          <p:cNvPr id="291" name="TextBox 290"/>
          <p:cNvSpPr txBox="1"/>
          <p:nvPr/>
        </p:nvSpPr>
        <p:spPr>
          <a:xfrm>
            <a:off x="15307677" y="7217460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flatten</a:t>
            </a:r>
          </a:p>
        </p:txBody>
      </p:sp>
      <p:sp>
        <p:nvSpPr>
          <p:cNvPr id="292" name="TextBox 291"/>
          <p:cNvSpPr txBox="1"/>
          <p:nvPr/>
        </p:nvSpPr>
        <p:spPr>
          <a:xfrm>
            <a:off x="15307677" y="7217460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flatten</a:t>
            </a:r>
          </a:p>
        </p:txBody>
      </p:sp>
      <p:cxnSp>
        <p:nvCxnSpPr>
          <p:cNvPr id="293" name="Connector 292"/>
          <p:cNvCxnSpPr/>
          <p:nvPr/>
        </p:nvCxnSpPr>
        <p:spPr>
          <a:xfrm>
            <a:off x="15675977" y="-6912660"/>
            <a:ext cx="635000" cy="6709461"/>
          </a:xfrm>
          <a:prstGeom prst="line">
            <a:avLst/>
          </a:prstGeom>
          <a:ln w="12700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4" name="Connector 293"/>
          <p:cNvCxnSpPr/>
          <p:nvPr/>
        </p:nvCxnSpPr>
        <p:spPr>
          <a:xfrm flipV="1">
            <a:off x="15675977" y="-203199"/>
            <a:ext cx="635000" cy="7115859"/>
          </a:xfrm>
          <a:prstGeom prst="line">
            <a:avLst/>
          </a:prstGeom>
          <a:ln w="12700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5" name="TextBox 294"/>
          <p:cNvSpPr txBox="1"/>
          <p:nvPr/>
        </p:nvSpPr>
        <p:spPr>
          <a:xfrm>
            <a:off x="15993477" y="7217460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dense</a:t>
            </a:r>
          </a:p>
        </p:txBody>
      </p:sp>
      <p:cxnSp>
        <p:nvCxnSpPr>
          <p:cNvPr id="296" name="Connector 295"/>
          <p:cNvCxnSpPr/>
          <p:nvPr/>
        </p:nvCxnSpPr>
        <p:spPr>
          <a:xfrm>
            <a:off x="15675977" y="-6912660"/>
            <a:ext cx="635000" cy="6709461"/>
          </a:xfrm>
          <a:prstGeom prst="line">
            <a:avLst/>
          </a:prstGeom>
          <a:ln w="12700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7" name="Connector 296"/>
          <p:cNvCxnSpPr/>
          <p:nvPr/>
        </p:nvCxnSpPr>
        <p:spPr>
          <a:xfrm flipV="1">
            <a:off x="15675977" y="-203199"/>
            <a:ext cx="635000" cy="7115859"/>
          </a:xfrm>
          <a:prstGeom prst="line">
            <a:avLst/>
          </a:prstGeom>
          <a:ln w="12700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8" name="TextBox 297"/>
          <p:cNvSpPr txBox="1"/>
          <p:nvPr/>
        </p:nvSpPr>
        <p:spPr>
          <a:xfrm>
            <a:off x="15993477" y="7217460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dense</a:t>
            </a:r>
          </a:p>
        </p:txBody>
      </p:sp>
      <p:cxnSp>
        <p:nvCxnSpPr>
          <p:cNvPr id="299" name="Connector 298"/>
          <p:cNvCxnSpPr/>
          <p:nvPr/>
        </p:nvCxnSpPr>
        <p:spPr>
          <a:xfrm>
            <a:off x="16361777" y="-406399"/>
            <a:ext cx="635000" cy="203200"/>
          </a:xfrm>
          <a:prstGeom prst="line">
            <a:avLst/>
          </a:prstGeom>
          <a:ln w="12700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0" name="Connector 299"/>
          <p:cNvCxnSpPr/>
          <p:nvPr/>
        </p:nvCxnSpPr>
        <p:spPr>
          <a:xfrm flipV="1">
            <a:off x="16361777" y="-203199"/>
            <a:ext cx="635000" cy="609598"/>
          </a:xfrm>
          <a:prstGeom prst="line">
            <a:avLst/>
          </a:prstGeom>
          <a:ln w="12700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1" name="TextBox 300"/>
          <p:cNvSpPr txBox="1"/>
          <p:nvPr/>
        </p:nvSpPr>
        <p:spPr>
          <a:xfrm>
            <a:off x="16679277" y="711200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dense</a:t>
            </a:r>
          </a:p>
        </p:txBody>
      </p:sp>
      <p:cxnSp>
        <p:nvCxnSpPr>
          <p:cNvPr id="302" name="Connector 301"/>
          <p:cNvCxnSpPr/>
          <p:nvPr/>
        </p:nvCxnSpPr>
        <p:spPr>
          <a:xfrm>
            <a:off x="16361777" y="-406399"/>
            <a:ext cx="635000" cy="203200"/>
          </a:xfrm>
          <a:prstGeom prst="line">
            <a:avLst/>
          </a:prstGeom>
          <a:ln w="12700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3" name="Connector 302"/>
          <p:cNvCxnSpPr/>
          <p:nvPr/>
        </p:nvCxnSpPr>
        <p:spPr>
          <a:xfrm flipV="1">
            <a:off x="16361777" y="-203199"/>
            <a:ext cx="635000" cy="609598"/>
          </a:xfrm>
          <a:prstGeom prst="line">
            <a:avLst/>
          </a:prstGeom>
          <a:ln w="12700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4" name="TextBox 303"/>
          <p:cNvSpPr txBox="1"/>
          <p:nvPr/>
        </p:nvSpPr>
        <p:spPr>
          <a:xfrm>
            <a:off x="16679277" y="711200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dense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ワイド画面</PresentationFormat>
  <Paragraphs>0</Paragraphs>
  <Slides>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0</vt:i4>
      </vt:variant>
    </vt:vector>
  </HeadingPairs>
  <TitlesOfParts>
    <vt:vector size="4" baseType="lpstr">
      <vt:lpstr>Arial</vt:lpstr>
      <vt:lpstr>Yu Gothic</vt:lpstr>
      <vt:lpstr>Yu Gothic Light</vt:lpstr>
      <vt:lpstr>ホワイト</vt:lpstr>
    </vt:vector>
  </TitlesOfParts>
  <Manager/>
  <Company/>
  <LinksUpToDate>false</LinksUpToDate>
  <SharedDoc>false</SharedDoc>
  <HyperlinkBase/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Microsoft Office ユーザー</cp:lastModifiedBy>
  <cp:revision>3</cp:revision>
  <dcterms:created xsi:type="dcterms:W3CDTF">2018-01-04T04:05:58Z</dcterms:created>
  <dcterms:modified xsi:type="dcterms:W3CDTF">2018-01-04T16:06:56Z</dcterms:modified>
  <cp:category/>
</cp:coreProperties>
</file>