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8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madhuh1210/carbonemissionprediction-inte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630" y="2817495"/>
            <a:ext cx="7482205" cy="1810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Carbon Emissions Prediction Using Machine Learning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Data-Driven Approach to Understanding and Forecasting CO₂ Emissions</a:t>
            </a:r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 Madhumitha H </a:t>
            </a:r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Id</a:t>
            </a:r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STU664b7d741b2f01716223348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300" y="102139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3200"/>
              <a:t>⚠</a:t>
            </a:r>
            <a:r>
              <a:rPr lang="en-US" altLang="zh-CN" sz="3200"/>
              <a:t>️ Challenges Faced</a:t>
            </a:r>
            <a:endParaRPr lang="en-US" altLang="zh-CN" sz="3200"/>
          </a:p>
        </p:txBody>
      </p:sp>
      <p:sp>
        <p:nvSpPr>
          <p:cNvPr id="3" name="Text Box 2"/>
          <p:cNvSpPr txBox="1"/>
          <p:nvPr/>
        </p:nvSpPr>
        <p:spPr>
          <a:xfrm>
            <a:off x="991235" y="1880870"/>
            <a:ext cx="9785985" cy="48539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1600"/>
              <a:t>Initial dataset had inconsistent column names, missing values, and wide year-based format, requiring thorough data cleaning &amp; reshaping.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Had to decide which CO₂ emission metrics (total, per capita, per GDP) were most meaningful for modeling.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Feature engineering required deep understanding of economic-environmental relationships to create impactful new features.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Ensuring model didn’t overfit despite very high R² was challenging—addressed using train/test split and validation.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Pushing the project to GitHub and organizing the workflow took extra effort due to merge conflicts and syncing issues.</a:t>
            </a: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3730" y="1366520"/>
            <a:ext cx="9817100" cy="49733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2800" b="1"/>
              <a:t>🔮</a:t>
            </a:r>
            <a:r>
              <a:rPr lang="en-US" altLang="en-US" sz="2800" b="1"/>
              <a:t> Future Improvements &amp; Scope</a:t>
            </a:r>
            <a:endParaRPr lang="en-US" altLang="en-US" sz="2800" b="1"/>
          </a:p>
          <a:p>
            <a:pPr>
              <a:spcAft>
                <a:spcPct val="60000"/>
              </a:spcAft>
            </a:pPr>
            <a:r>
              <a:rPr lang="en-US" altLang="en-US" sz="1600"/>
              <a:t>Include more recent datasets (post-2011) to reflect modern emission trends and policy changes.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Integrate socio-economic indicators (like urbanization, industrial output) for more accurate predictions.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Add country-specific models to tailor predictions and insights for individual nations.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Time-series forecasting models (like LSTM or ARIMA) could enhance long-term prediction accuracy.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Interactive dashboards (using tools like Power BI or Tableau) can help policymakers explore CO₂ data more intuitively.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2445" y="1163320"/>
            <a:ext cx="8796655" cy="41300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400"/>
              <a:t>“</a:t>
            </a:r>
            <a:r>
              <a:rPr lang="en-US" altLang="zh-CN" sz="2800" b="1"/>
              <a:t>Towards a Greener Future with Data”</a:t>
            </a:r>
            <a:endParaRPr lang="en-US" altLang="zh-CN" sz="2800" b="1"/>
          </a:p>
          <a:p>
            <a:r>
              <a:rPr lang="en-US" altLang="zh-CN" sz="2800"/>
              <a:t>                            </a:t>
            </a:r>
            <a:endParaRPr lang="en-US" altLang="zh-CN" sz="2800"/>
          </a:p>
          <a:p>
            <a:r>
              <a:rPr lang="en-US" altLang="zh-CN" sz="2800"/>
              <a:t>                            </a:t>
            </a:r>
            <a:r>
              <a:rPr lang="en-US" altLang="zh-CN" sz="6000"/>
              <a:t> Thank You!</a:t>
            </a:r>
            <a:endParaRPr lang="en-US" altLang="zh-CN" sz="6000"/>
          </a:p>
          <a:p>
            <a:r>
              <a:rPr lang="en-US" altLang="zh-CN" sz="5400"/>
              <a:t> </a:t>
            </a:r>
            <a:endParaRPr lang="en-US" altLang="zh-CN" sz="5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Madhumitha H</a:t>
            </a:r>
            <a:endParaRPr lang="en-US" altLang="zh-CN" sz="2400"/>
          </a:p>
          <a:p>
            <a:r>
              <a:rPr lang="en-US" altLang="zh-CN" sz="2400"/>
              <a:t> Intern – Carbon Emission Prediction Project</a:t>
            </a:r>
            <a:endParaRPr lang="en-US" altLang="zh-CN" sz="2400"/>
          </a:p>
          <a:p>
            <a:r>
              <a:rPr lang="en-US" altLang="zh-CN" sz="2400"/>
              <a:t> GitHub: </a:t>
            </a:r>
            <a:r>
              <a:rPr lang="en-US" altLang="zh-CN" sz="2400">
                <a:hlinkClick r:id="rId1"/>
              </a:rPr>
              <a:t>github.com/madhuh1210/carbonemissionprediction-intern</a:t>
            </a:r>
            <a:endParaRPr lang="en-US" altLang="zh-CN" sz="2400">
              <a:hlinkClick r:id="rId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8175" y="1557655"/>
            <a:ext cx="5607050" cy="3842385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1600"/>
              <a:t>Understand the trends and patterns in global carbon emissions over time.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Explore, clean, and engineer features from raw environmental datasets.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Apply regression-based machine learning to predict CO₂ emissions.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Evaluate model performance using appropriate metrics (R², RMSE).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Interpret which energy and economic indicators contribute most to emissions.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8150" y="1803400"/>
            <a:ext cx="6543675" cy="50158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/>
              <a:t>Languages</a:t>
            </a:r>
            <a:r>
              <a:rPr lang="en-US" altLang="zh-CN" sz="2000"/>
              <a:t>: Python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Libraries:</a:t>
            </a:r>
            <a:endParaRPr lang="en-US" altLang="zh-CN" sz="2000"/>
          </a:p>
          <a:p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Pandas &amp; NumPy (Data handling)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Matplotlib &amp; Seaborn (Visualization)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Scikit-learn (Modeling &amp; Evaluation)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r>
              <a:rPr lang="en-IN" altLang="en-US" sz="2000" b="1"/>
              <a:t>ENVIRONMENT: </a:t>
            </a:r>
            <a:endParaRPr lang="en-IN" altLang="en-US" sz="2000" b="1"/>
          </a:p>
          <a:p>
            <a:r>
              <a:rPr lang="en-US" altLang="zh-CN" sz="2000" b="1"/>
              <a:t>Jupyter Notebook</a:t>
            </a:r>
            <a:r>
              <a:rPr lang="en-US" altLang="zh-CN" sz="2000"/>
              <a:t>: For development &amp; experimentation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GitHub:</a:t>
            </a:r>
            <a:r>
              <a:rPr lang="en-US" altLang="zh-CN" sz="2000"/>
              <a:t> For version control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VS Code/Terminal</a:t>
            </a:r>
            <a:r>
              <a:rPr lang="en-US" altLang="zh-CN" sz="2000"/>
              <a:t>: Project organization</a:t>
            </a:r>
            <a:endParaRPr lang="en-US" altLang="zh-CN" sz="2000"/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5520" y="3107055"/>
            <a:ext cx="1591310" cy="3219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6830" y="2852420"/>
            <a:ext cx="1300480" cy="5765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320" y="4222750"/>
            <a:ext cx="516255" cy="4165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1825" y="5180648"/>
            <a:ext cx="419100" cy="4857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9"/>
          <a:stretch>
            <a:fillRect/>
          </a:stretch>
        </p:blipFill>
        <p:spPr>
          <a:xfrm>
            <a:off x="3764915" y="5775960"/>
            <a:ext cx="488315" cy="476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8605" y="1628775"/>
            <a:ext cx="10894695" cy="50692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800"/>
              <a:t>Step 1: Data Cleaning – Removed missing values and ensured consistency.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Step 2: Data Exploration – Visualized emission trends by year, country, population, GDP, etc.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Step 3: Feature Engineering –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Created CO₂ per capita, energy per capita, and energy per GDP features.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Goal: Find which unit (total, per capita, per GDP) is most insightful.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r>
              <a:rPr lang="en-US" altLang="zh-CN" sz="1800"/>
              <a:t>Step 4: Model Building –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Used Random Forest Regressor.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Applied Train/Test split.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Evaluated model using R² and RMSE.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598930"/>
            <a:ext cx="11024870" cy="486092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000"/>
              <a:t>Global CO₂ emissions are rising, worsening climate change.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Raw data is often messy, with missing values and inconsistent formats.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It's unclear which CO₂ metrics (per capita, per GDP, total) give the best insights.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There’s a need for a predictive model that links energy usage and economic data to CO₂ emissions.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 goal is to support green policies with accurate predictions and clear insights.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Industries and governments require data-driven tools to measure impact.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Manual analysis of such complex data is time-consuming and error-prone.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 well-structured ML pipeline can simplify interpretation and aid better decision-making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454150"/>
            <a:ext cx="10666095" cy="50977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600"/>
              <a:t> </a:t>
            </a:r>
            <a:r>
              <a:rPr lang="en-US" altLang="zh-CN" sz="1600" b="1"/>
              <a:t>designed a complete pipeline from data cleaning to model building using Python.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Performed exploratory data analysis (EDA) to understand trends, spot missing data, and derive insights.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Implemented feature engineering to create meaningful variables like energy use per capita, per GDP, etc.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Selected Random Forest Regressor, a robust ML model, to predict CO₂ emissions.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Used train-test split and cross-validation to ensure model reliability and avoid overfitting.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Evaluated using R² and RMSE scores — achieving 98% test accuracy, showing high model performance.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Visualized actual vs predicted emissions and trend lines to make findings interpretable.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Output insights help identify which type of CO₂ metric (per capita, GDP, or total) reflects impact best.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This approach enables data-driven policy formulation and sustainability benchmarking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7968" t="24271" r="15964" b="8017"/>
          <a:stretch>
            <a:fillRect/>
          </a:stretch>
        </p:blipFill>
        <p:spPr>
          <a:xfrm>
            <a:off x="485775" y="1586865"/>
            <a:ext cx="5106670" cy="29444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l="5558" t="61289" b="9433"/>
          <a:stretch>
            <a:fillRect/>
          </a:stretch>
        </p:blipFill>
        <p:spPr>
          <a:xfrm>
            <a:off x="419735" y="4982210"/>
            <a:ext cx="9693275" cy="187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20" y="928370"/>
            <a:ext cx="5025390" cy="3863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6291" t="21207" r="3720" b="11238"/>
          <a:stretch>
            <a:fillRect/>
          </a:stretch>
        </p:blipFill>
        <p:spPr>
          <a:xfrm>
            <a:off x="66040" y="836295"/>
            <a:ext cx="7865110" cy="42665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910" y="2378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Future CO₂ Emissions Forecast (Next 20 Years)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49110" y="988060"/>
            <a:ext cx="5079365" cy="5553710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2400"/>
              <a:t>This chart visualizes the long-term predictions of CO₂ emissions per capita.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Helps understand whether a country is on track to reduce its carbon footprint.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For example, the USA shows a steady decline, while other countries have slower changes.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2110" y="1301115"/>
            <a:ext cx="8676005" cy="371538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4000"/>
              <a:t>🔍</a:t>
            </a:r>
            <a:r>
              <a:rPr lang="en-US" altLang="en-US" sz="4000"/>
              <a:t> Insights Gained</a:t>
            </a:r>
            <a:endParaRPr lang="en-US" altLang="en-US" sz="4000"/>
          </a:p>
          <a:p>
            <a:pPr>
              <a:spcAft>
                <a:spcPct val="60000"/>
              </a:spcAft>
            </a:pPr>
            <a:r>
              <a:rPr lang="en-US" altLang="en-US" sz="1600"/>
              <a:t>Countries with higher energy efficiency tend to have lower CO₂ emissions per unit GDP, showing sustainable economic growth.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Per capita energy consumption and CO₂ emissions give a clearer picture of individual environmental impact than total emissions.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GDP-based comparisons helped identify nations balancing development with environmental responsibility.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Heatmaps and correlations showed strong relationships between population, energy use, and CO₂ emissions, validating key feature selections.</a:t>
            </a: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Machine learning can accurately predict emissions, offering potential for real-time environmental monitoring and policy guidance.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5107</Words>
  <Application>WPS Presentation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Madhumitha H</cp:lastModifiedBy>
  <cp:revision>6</cp:revision>
  <dcterms:created xsi:type="dcterms:W3CDTF">2024-12-31T09:40:00Z</dcterms:created>
  <dcterms:modified xsi:type="dcterms:W3CDTF">2025-07-05T13:11:14Z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0C13E070109D4B0CBA5C876311BDDD3B_13</vt:lpwstr>
  </property>
  <property fmtid="{D5CDD505-2E9C-101B-9397-08002B2CF9AE}" pid="3" name="KSOProductBuildVer">
    <vt:lpwstr>1033-12.2.0.21546</vt:lpwstr>
  </property>
</Properties>
</file>