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86" r:id="rId5"/>
    <p:sldId id="257"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272" r:id="rId28"/>
    <p:sldId id="290" r:id="rId29"/>
    <p:sldId id="291" r:id="rId30"/>
    <p:sldId id="29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2" d="100"/>
          <a:sy n="72" d="100"/>
        </p:scale>
        <p:origin x="5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50986"/>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224119"/>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RECOMMENDATION</a:t>
            </a:r>
          </a:p>
          <a:p>
            <a:pPr marL="342900" indent="-342900">
              <a:buFont typeface="Arial" panose="020B0604020202020204" pitchFamily="34" charset="0"/>
              <a:buChar char="•"/>
            </a:pPr>
            <a:r>
              <a:rPr lang="en-US" dirty="0"/>
              <a:t>CUSTOMER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t>Personalized product recommendation</a:t>
            </a:r>
            <a:r>
              <a:rPr lang="en-IN" dirty="0"/>
              <a:t> 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5282215" cy="800219"/>
          </a:xfrm>
          <a:prstGeom prst="rect">
            <a:avLst/>
          </a:prstGeom>
          <a:noFill/>
        </p:spPr>
        <p:txBody>
          <a:bodyPr wrap="none" rtlCol="0">
            <a:spAutoFit/>
          </a:bodyPr>
          <a:lstStyle/>
          <a:p>
            <a:r>
              <a:rPr lang="en-US" sz="2800" b="1" dirty="0">
                <a:solidFill>
                  <a:schemeClr val="accent1">
                    <a:lumMod val="20000"/>
                    <a:lumOff val="80000"/>
                  </a:schemeClr>
                </a:solidFill>
              </a:rPr>
              <a:t>Product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t>Customer </a:t>
            </a:r>
            <a:r>
              <a:rPr lang="en-US" b="1" dirty="0"/>
              <a:t>Recommendation</a:t>
            </a:r>
            <a:r>
              <a:rPr lang="en-US" b="1" dirty="0">
                <a:solidFill>
                  <a:schemeClr val="accent1">
                    <a:lumMod val="20000"/>
                    <a:lumOff val="80000"/>
                  </a:schemeClr>
                </a:solidFill>
              </a:rPr>
              <a:t>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5290231" cy="800219"/>
          </a:xfrm>
          <a:prstGeom prst="rect">
            <a:avLst/>
          </a:prstGeom>
          <a:noFill/>
        </p:spPr>
        <p:txBody>
          <a:bodyPr wrap="none" rtlCol="0">
            <a:spAutoFit/>
          </a:bodyPr>
          <a:lstStyle/>
          <a:p>
            <a:r>
              <a:rPr lang="en-US" sz="2800" b="1" dirty="0">
                <a:solidFill>
                  <a:schemeClr val="accent1">
                    <a:lumMod val="20000"/>
                    <a:lumOff val="80000"/>
                  </a:schemeClr>
                </a:solidFill>
              </a:rPr>
              <a:t>Customer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product’s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4489</TotalTime>
  <Words>1298</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How ML enhance Digital Marketing</vt:lpstr>
      <vt:lpstr>What is Digital Marketing ?</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72</cp:revision>
  <dcterms:created xsi:type="dcterms:W3CDTF">2018-05-15T12:43:13Z</dcterms:created>
  <dcterms:modified xsi:type="dcterms:W3CDTF">2018-05-21T08:36:02Z</dcterms:modified>
</cp:coreProperties>
</file>