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8" r:id="rId7"/>
    <p:sldId id="263" r:id="rId8"/>
    <p:sldId id="265" r:id="rId9"/>
    <p:sldId id="266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5599-0C36-4072-9B35-38452C556FE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5CD-8971-40BE-9BE8-9F258B4A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0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5599-0C36-4072-9B35-38452C556FE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5CD-8971-40BE-9BE8-9F258B4A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3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5599-0C36-4072-9B35-38452C556FE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5CD-8971-40BE-9BE8-9F258B4A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9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5599-0C36-4072-9B35-38452C556FE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5CD-8971-40BE-9BE8-9F258B4A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2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5599-0C36-4072-9B35-38452C556FE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5CD-8971-40BE-9BE8-9F258B4A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5599-0C36-4072-9B35-38452C556FE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5CD-8971-40BE-9BE8-9F258B4A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7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5599-0C36-4072-9B35-38452C556FE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5CD-8971-40BE-9BE8-9F258B4A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4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5599-0C36-4072-9B35-38452C556FE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5CD-8971-40BE-9BE8-9F258B4A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5599-0C36-4072-9B35-38452C556FE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5CD-8971-40BE-9BE8-9F258B4A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4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5599-0C36-4072-9B35-38452C556FE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5CD-8971-40BE-9BE8-9F258B4A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0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5599-0C36-4072-9B35-38452C556FE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A5CD-8971-40BE-9BE8-9F258B4A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9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35599-0C36-4072-9B35-38452C556FE9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A5CD-8971-40BE-9BE8-9F258B4A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ADULT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ANALYSIS, LOGICAL REGRESSION, CROSS-VALIDATION, COLLISION MATRIX</a:t>
            </a:r>
          </a:p>
        </p:txBody>
      </p:sp>
    </p:spTree>
    <p:extLst>
      <p:ext uri="{BB962C8B-B14F-4D97-AF65-F5344CB8AC3E}">
        <p14:creationId xmlns:p14="http://schemas.microsoft.com/office/powerpoint/2010/main" val="3673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8" y="1921565"/>
            <a:ext cx="7328452" cy="4412974"/>
          </a:xfrm>
        </p:spPr>
      </p:pic>
    </p:spTree>
    <p:extLst>
      <p:ext uri="{BB962C8B-B14F-4D97-AF65-F5344CB8AC3E}">
        <p14:creationId xmlns:p14="http://schemas.microsoft.com/office/powerpoint/2010/main" val="130936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17" y="2398643"/>
            <a:ext cx="7407965" cy="24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</a:t>
            </a:r>
            <a:br>
              <a:rPr lang="en-US" dirty="0"/>
            </a:br>
            <a:r>
              <a:rPr lang="en-US" sz="1800" dirty="0"/>
              <a:t>salary frequency vs education-</a:t>
            </a:r>
            <a:r>
              <a:rPr lang="en-US" sz="1800" dirty="0" err="1"/>
              <a:t>num</a:t>
            </a:r>
            <a:endParaRPr lang="en-US" sz="1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1310"/>
            <a:ext cx="8915400" cy="3863871"/>
          </a:xfrm>
        </p:spPr>
      </p:pic>
    </p:spTree>
    <p:extLst>
      <p:ext uri="{BB962C8B-B14F-4D97-AF65-F5344CB8AC3E}">
        <p14:creationId xmlns:p14="http://schemas.microsoft.com/office/powerpoint/2010/main" val="403189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</a:t>
            </a:r>
            <a:br>
              <a:rPr lang="en-US" dirty="0"/>
            </a:br>
            <a:r>
              <a:rPr lang="en-US" sz="1800" dirty="0"/>
              <a:t>salary frequency vs occupation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25" y="1690688"/>
            <a:ext cx="9263062" cy="4379049"/>
          </a:xfrm>
        </p:spPr>
      </p:pic>
    </p:spTree>
    <p:extLst>
      <p:ext uri="{BB962C8B-B14F-4D97-AF65-F5344CB8AC3E}">
        <p14:creationId xmlns:p14="http://schemas.microsoft.com/office/powerpoint/2010/main" val="329632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</a:t>
            </a:r>
            <a:br>
              <a:rPr lang="en-US" dirty="0"/>
            </a:br>
            <a:r>
              <a:rPr lang="en-US" sz="1800" dirty="0"/>
              <a:t>salary frequency vs race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15733"/>
            <a:ext cx="7444409" cy="4273032"/>
          </a:xfrm>
        </p:spPr>
      </p:pic>
    </p:spTree>
    <p:extLst>
      <p:ext uri="{BB962C8B-B14F-4D97-AF65-F5344CB8AC3E}">
        <p14:creationId xmlns:p14="http://schemas.microsoft.com/office/powerpoint/2010/main" val="124011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</a:t>
            </a:r>
            <a:br>
              <a:rPr lang="en-US" dirty="0"/>
            </a:br>
            <a:r>
              <a:rPr lang="en-US" sz="1800" dirty="0"/>
              <a:t>salary frequency vs </a:t>
            </a:r>
            <a:r>
              <a:rPr lang="en-US" sz="1800" dirty="0" err="1"/>
              <a:t>workclass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91" y="1868559"/>
            <a:ext cx="9631017" cy="4262290"/>
          </a:xfrm>
        </p:spPr>
      </p:pic>
    </p:spTree>
    <p:extLst>
      <p:ext uri="{BB962C8B-B14F-4D97-AF65-F5344CB8AC3E}">
        <p14:creationId xmlns:p14="http://schemas.microsoft.com/office/powerpoint/2010/main" val="308210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</a:t>
            </a:r>
            <a:br>
              <a:rPr lang="en-US" dirty="0"/>
            </a:br>
            <a:r>
              <a:rPr lang="en-US" sz="1800" dirty="0"/>
              <a:t>salary frequency vs marital-status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2005"/>
            <a:ext cx="8345557" cy="4091229"/>
          </a:xfrm>
        </p:spPr>
      </p:pic>
    </p:spTree>
    <p:extLst>
      <p:ext uri="{BB962C8B-B14F-4D97-AF65-F5344CB8AC3E}">
        <p14:creationId xmlns:p14="http://schemas.microsoft.com/office/powerpoint/2010/main" val="353551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</a:t>
            </a:r>
            <a:br>
              <a:rPr lang="en-US" dirty="0"/>
            </a:br>
            <a:r>
              <a:rPr lang="en-US" sz="1800" dirty="0"/>
              <a:t>salary frequency vs relationship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3138"/>
            <a:ext cx="8093765" cy="4049610"/>
          </a:xfrm>
        </p:spPr>
      </p:pic>
    </p:spTree>
    <p:extLst>
      <p:ext uri="{BB962C8B-B14F-4D97-AF65-F5344CB8AC3E}">
        <p14:creationId xmlns:p14="http://schemas.microsoft.com/office/powerpoint/2010/main" val="17492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</a:t>
            </a:r>
            <a:br>
              <a:rPr lang="en-US" dirty="0"/>
            </a:br>
            <a:r>
              <a:rPr lang="en-US" sz="1800" dirty="0" err="1"/>
              <a:t>salary</a:t>
            </a:r>
            <a:r>
              <a:rPr lang="en-US" sz="1800" dirty="0"/>
              <a:t> frequency vs sex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9119"/>
            <a:ext cx="7908235" cy="4126638"/>
          </a:xfrm>
        </p:spPr>
      </p:pic>
    </p:spTree>
    <p:extLst>
      <p:ext uri="{BB962C8B-B14F-4D97-AF65-F5344CB8AC3E}">
        <p14:creationId xmlns:p14="http://schemas.microsoft.com/office/powerpoint/2010/main" val="428813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AND COLLISION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1" y="3138487"/>
            <a:ext cx="7751298" cy="18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27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ADULT DATA</vt:lpstr>
      <vt:lpstr>SALARY salary frequency vs education-num</vt:lpstr>
      <vt:lpstr>SALARY salary frequency vs occupation</vt:lpstr>
      <vt:lpstr>SALARY salary frequency vs race</vt:lpstr>
      <vt:lpstr>SALARY salary frequency vs workclass</vt:lpstr>
      <vt:lpstr>SALARY salary frequency vs marital-status</vt:lpstr>
      <vt:lpstr>SALARY salary frequency vs relationship</vt:lpstr>
      <vt:lpstr>SALARY salary frequency vs sex</vt:lpstr>
      <vt:lpstr>CROSS VALIDATION AND COLLISION MATRIX</vt:lpstr>
      <vt:lpstr>ROC</vt:lpstr>
      <vt:lpstr>SUMMARY OF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DATA</dc:title>
  <dc:creator>Gomathy Kannan (UST, IND)</dc:creator>
  <cp:lastModifiedBy>Gomathy Kannan (UST, IND)</cp:lastModifiedBy>
  <cp:revision>5</cp:revision>
  <dcterms:created xsi:type="dcterms:W3CDTF">2018-04-12T03:38:22Z</dcterms:created>
  <dcterms:modified xsi:type="dcterms:W3CDTF">2018-04-12T05:31:39Z</dcterms:modified>
</cp:coreProperties>
</file>