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1" r:id="rId5"/>
    <p:sldId id="262" r:id="rId6"/>
    <p:sldId id="263" r:id="rId7"/>
    <p:sldId id="266" r:id="rId8"/>
    <p:sldId id="274" r:id="rId9"/>
    <p:sldId id="276" r:id="rId10"/>
    <p:sldId id="277" r:id="rId11"/>
    <p:sldId id="264" r:id="rId12"/>
    <p:sldId id="265" r:id="rId13"/>
    <p:sldId id="275" r:id="rId14"/>
    <p:sldId id="267" r:id="rId15"/>
    <p:sldId id="268" r:id="rId16"/>
    <p:sldId id="269" r:id="rId17"/>
    <p:sldId id="270" r:id="rId18"/>
    <p:sldId id="271" r:id="rId19"/>
    <p:sldId id="272" r:id="rId20"/>
    <p:sldId id="273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40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5/17/2018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5/17/2018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5/17/2018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5/17/2018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5/17/2018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5/17/2018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5/17/2018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5/17/2018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0311" y="1431235"/>
            <a:ext cx="8825658" cy="1981172"/>
          </a:xfrm>
        </p:spPr>
        <p:txBody>
          <a:bodyPr/>
          <a:lstStyle/>
          <a:p>
            <a:r>
              <a:rPr lang="en-US" sz="4800" dirty="0"/>
              <a:t>MACHINE LEARNING IN </a:t>
            </a:r>
            <a:r>
              <a:rPr lang="en-US" sz="4800" b="1" dirty="0"/>
              <a:t>RETAIL</a:t>
            </a:r>
          </a:p>
        </p:txBody>
      </p:sp>
    </p:spTree>
    <p:extLst>
      <p:ext uri="{BB962C8B-B14F-4D97-AF65-F5344CB8AC3E}">
        <p14:creationId xmlns:p14="http://schemas.microsoft.com/office/powerpoint/2010/main" val="10465784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272208"/>
            <a:ext cx="8163339" cy="516172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846213" y="450574"/>
            <a:ext cx="35189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State-Wise Analysis</a:t>
            </a:r>
          </a:p>
        </p:txBody>
      </p:sp>
    </p:spTree>
    <p:extLst>
      <p:ext uri="{BB962C8B-B14F-4D97-AF65-F5344CB8AC3E}">
        <p14:creationId xmlns:p14="http://schemas.microsoft.com/office/powerpoint/2010/main" val="42878896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marketing - Retail Store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project is  to build good models for various marketing activities,  exploring  the usage of both structured and unstructured data.</a:t>
            </a:r>
          </a:p>
          <a:p>
            <a:r>
              <a:rPr lang="en-US" dirty="0"/>
              <a:t>The following are the use-cases of the project: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Inventory management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Dynamic Pricing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Customer Segmentation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Target Marketing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Recommended system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Product Recommendation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Customer Recommendation.</a:t>
            </a:r>
          </a:p>
        </p:txBody>
      </p:sp>
    </p:spTree>
    <p:extLst>
      <p:ext uri="{BB962C8B-B14F-4D97-AF65-F5344CB8AC3E}">
        <p14:creationId xmlns:p14="http://schemas.microsoft.com/office/powerpoint/2010/main" val="35819727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Inventory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Inventory management </a:t>
            </a:r>
            <a:r>
              <a:rPr lang="en-US" dirty="0"/>
              <a:t>as an element of supply chain management, includes aspects such as controlling and overseeing ordering inventory, storage of inventory, and controlling the amount of product for sale.</a:t>
            </a:r>
          </a:p>
          <a:p>
            <a:r>
              <a:rPr lang="en-US" b="1" dirty="0"/>
              <a:t>Inventory</a:t>
            </a:r>
            <a:r>
              <a:rPr lang="en-US" dirty="0"/>
              <a:t> control is also important to maintaining the right balance of stock in your warehouses, too much inventory</a:t>
            </a:r>
            <a:r>
              <a:rPr lang="en-US" b="1" dirty="0"/>
              <a:t> </a:t>
            </a:r>
            <a:r>
              <a:rPr lang="en-US" dirty="0"/>
              <a:t>can trigger profit losses––whether a product expires, gets damaged, or goes out of season.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017565" y="-108782"/>
            <a:ext cx="28539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Descriptive Analytics</a:t>
            </a:r>
          </a:p>
          <a:p>
            <a:r>
              <a:rPr lang="en-US" b="1" i="1" dirty="0"/>
              <a:t>Predictive Analytics</a:t>
            </a:r>
          </a:p>
          <a:p>
            <a:r>
              <a:rPr lang="en-US" b="1" i="1" dirty="0"/>
              <a:t>Linear Regression</a:t>
            </a:r>
          </a:p>
        </p:txBody>
      </p:sp>
    </p:spTree>
    <p:extLst>
      <p:ext uri="{BB962C8B-B14F-4D97-AF65-F5344CB8AC3E}">
        <p14:creationId xmlns:p14="http://schemas.microsoft.com/office/powerpoint/2010/main" val="14539916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7051" y="555423"/>
            <a:ext cx="8946541" cy="4195481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Extracted the pattern of inventory for all products for a period of 48 months. (</a:t>
            </a:r>
            <a:r>
              <a:rPr lang="en-US" b="1" dirty="0"/>
              <a:t>Descriptive Analytics</a:t>
            </a:r>
            <a:r>
              <a:rPr lang="en-US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Based on profits and quantity sold of products they are classified as best, moderate, worst and High, Medium, Low respectively.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Inventory was managed by taking above parameters.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Based on product &amp; given date the predicted sales for next 3 months are calculated by using </a:t>
            </a:r>
            <a:r>
              <a:rPr lang="en-US" b="1" dirty="0"/>
              <a:t>Linear Regression</a:t>
            </a:r>
            <a:r>
              <a:rPr lang="en-US" dirty="0"/>
              <a:t>. (</a:t>
            </a:r>
            <a:r>
              <a:rPr lang="en-US" b="1" dirty="0"/>
              <a:t>Predictive Analytics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051" y="3401425"/>
            <a:ext cx="9431084" cy="3199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9973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30356"/>
          </a:xfrm>
        </p:spPr>
        <p:txBody>
          <a:bodyPr/>
          <a:lstStyle/>
          <a:p>
            <a:r>
              <a:rPr lang="en-US" dirty="0"/>
              <a:t> Dynamic Pricing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483074"/>
            <a:ext cx="8946541" cy="4195481"/>
          </a:xfrm>
        </p:spPr>
        <p:txBody>
          <a:bodyPr/>
          <a:lstStyle/>
          <a:p>
            <a:r>
              <a:rPr lang="en-US" dirty="0"/>
              <a:t> It gives ecommerce retailers the right data and information that can be used to set </a:t>
            </a:r>
            <a:r>
              <a:rPr lang="en-US" b="1" dirty="0"/>
              <a:t>optimal discount/price </a:t>
            </a:r>
            <a:r>
              <a:rPr lang="en-US" dirty="0"/>
              <a:t>to the  product  and stay </a:t>
            </a:r>
            <a:r>
              <a:rPr lang="en-US" b="1" dirty="0"/>
              <a:t>profitable</a:t>
            </a:r>
            <a:r>
              <a:rPr lang="en-US" dirty="0"/>
              <a:t> despite the price fluctuations.</a:t>
            </a:r>
          </a:p>
          <a:p>
            <a:r>
              <a:rPr lang="en-US" b="1" dirty="0"/>
              <a:t> Logistic Regression  </a:t>
            </a:r>
            <a:r>
              <a:rPr lang="en-US" dirty="0"/>
              <a:t>used to tell the retailer whether to give discount to the product or not based on various features of the product.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057321" y="268052"/>
            <a:ext cx="2398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Logistic Regression</a:t>
            </a:r>
          </a:p>
        </p:txBody>
      </p:sp>
    </p:spTree>
    <p:extLst>
      <p:ext uri="{BB962C8B-B14F-4D97-AF65-F5344CB8AC3E}">
        <p14:creationId xmlns:p14="http://schemas.microsoft.com/office/powerpoint/2010/main" val="12271103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 Segmentation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Customer Segmentation is the practice of dividing a customer base into groups of individuals that are similar in specific ways relevant to marketing . This is implemented using </a:t>
            </a:r>
            <a:r>
              <a:rPr lang="en-US" b="1" dirty="0"/>
              <a:t>RFM</a:t>
            </a:r>
            <a:r>
              <a:rPr lang="en-US" dirty="0"/>
              <a:t>.</a:t>
            </a:r>
          </a:p>
          <a:p>
            <a:r>
              <a:rPr lang="en-US" dirty="0"/>
              <a:t> </a:t>
            </a:r>
            <a:r>
              <a:rPr lang="en-US" b="1" dirty="0"/>
              <a:t>RFM</a:t>
            </a:r>
            <a:r>
              <a:rPr lang="en-US" dirty="0"/>
              <a:t> (</a:t>
            </a:r>
            <a:r>
              <a:rPr lang="en-US" b="1" dirty="0"/>
              <a:t>Recency, Frequency, Monetary</a:t>
            </a:r>
            <a:r>
              <a:rPr lang="en-US" dirty="0"/>
              <a:t>) is a very Simple Technique that we can apply to get the super useful analysis for our Customer Segmentation. </a:t>
            </a:r>
          </a:p>
          <a:p>
            <a:r>
              <a:rPr lang="en-US" b="1" dirty="0"/>
              <a:t>Recency (R) </a:t>
            </a:r>
            <a:r>
              <a:rPr lang="en-US" dirty="0"/>
              <a:t>: How many days ago was their last purchase?</a:t>
            </a:r>
          </a:p>
          <a:p>
            <a:r>
              <a:rPr lang="en-US" b="1" dirty="0"/>
              <a:t>Frequency (F) </a:t>
            </a:r>
            <a:r>
              <a:rPr lang="en-US" dirty="0"/>
              <a:t>: How many times has the customer purchased from our store? </a:t>
            </a:r>
          </a:p>
          <a:p>
            <a:r>
              <a:rPr lang="en-US" b="1" dirty="0"/>
              <a:t>Monetary (M) </a:t>
            </a:r>
            <a:r>
              <a:rPr lang="en-US" dirty="0"/>
              <a:t>: How much money  has this customer spent?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35618" y="32932"/>
            <a:ext cx="2425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RFM Score</a:t>
            </a:r>
          </a:p>
          <a:p>
            <a:r>
              <a:rPr lang="en-US" b="1" i="1" dirty="0"/>
              <a:t>Logistic Regression</a:t>
            </a:r>
          </a:p>
        </p:txBody>
      </p:sp>
    </p:spTree>
    <p:extLst>
      <p:ext uri="{BB962C8B-B14F-4D97-AF65-F5344CB8AC3E}">
        <p14:creationId xmlns:p14="http://schemas.microsoft.com/office/powerpoint/2010/main" val="36605225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Categories of Customers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111" y="1508692"/>
            <a:ext cx="10373962" cy="4786091"/>
          </a:xfrm>
        </p:spPr>
      </p:pic>
    </p:spTree>
    <p:extLst>
      <p:ext uri="{BB962C8B-B14F-4D97-AF65-F5344CB8AC3E}">
        <p14:creationId xmlns:p14="http://schemas.microsoft.com/office/powerpoint/2010/main" val="30448108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Targeted Marketing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Targeted Marketing</a:t>
            </a:r>
            <a:r>
              <a:rPr lang="en-US" dirty="0"/>
              <a:t> is the process of dividing a large market into smaller pieces based on one or more meaningful shared characteristics and they will respond similarly to marketing action.</a:t>
            </a:r>
          </a:p>
          <a:p>
            <a:r>
              <a:rPr lang="en-US" dirty="0"/>
              <a:t>From the results obtained from Customer Segmentation, customers of different clusters are formed.</a:t>
            </a:r>
          </a:p>
          <a:p>
            <a:r>
              <a:rPr lang="en-US" dirty="0"/>
              <a:t>Based on the products what they are buying more and making more profits to the company for every customer their interested sub-categories are decided.</a:t>
            </a:r>
          </a:p>
          <a:p>
            <a:r>
              <a:rPr lang="en-US" dirty="0"/>
              <a:t>The offers are given on their interested products to people in some clusters in products interested by that group by </a:t>
            </a:r>
            <a:r>
              <a:rPr lang="en-US" b="1" dirty="0"/>
              <a:t>sending E-mails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967389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Product Recommendations</a:t>
            </a:r>
            <a:r>
              <a:rPr lang="en-US" dirty="0"/>
              <a:t> 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From the result obtained from classification of Products as best, Moderate and Worst products, analysis was done on best products.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Recommendation system generates score for all products taking one product at a time into consideration.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For each product, based on the scores the top five products are recommended.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66992" y="-16449"/>
            <a:ext cx="3029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Association Rule Learning</a:t>
            </a:r>
          </a:p>
        </p:txBody>
      </p:sp>
    </p:spTree>
    <p:extLst>
      <p:ext uri="{BB962C8B-B14F-4D97-AF65-F5344CB8AC3E}">
        <p14:creationId xmlns:p14="http://schemas.microsoft.com/office/powerpoint/2010/main" val="25102884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2008" y="1019248"/>
            <a:ext cx="8946541" cy="4195481"/>
          </a:xfrm>
        </p:spPr>
        <p:txBody>
          <a:bodyPr/>
          <a:lstStyle/>
          <a:p>
            <a:r>
              <a:rPr lang="en-US" b="1" dirty="0"/>
              <a:t>Customer Recommendation 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best customers and best products were considered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Using </a:t>
            </a:r>
            <a:r>
              <a:rPr lang="en-US" b="1" dirty="0"/>
              <a:t>Cosine Similarity </a:t>
            </a:r>
            <a:r>
              <a:rPr lang="en-US" dirty="0"/>
              <a:t>and </a:t>
            </a:r>
            <a:r>
              <a:rPr lang="en-US" b="1" dirty="0"/>
              <a:t>Pearson Correlation </a:t>
            </a:r>
            <a:r>
              <a:rPr lang="en-US" dirty="0"/>
              <a:t>a similarity score is generated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If the </a:t>
            </a:r>
            <a:r>
              <a:rPr lang="en-US" b="1" dirty="0"/>
              <a:t>score &gt; threshold</a:t>
            </a:r>
            <a:r>
              <a:rPr lang="en-US" dirty="0"/>
              <a:t>, compare the purchase pattern and recommended products.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163339" y="-92766"/>
            <a:ext cx="24545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Cosine Similarity</a:t>
            </a:r>
          </a:p>
          <a:p>
            <a:r>
              <a:rPr lang="en-US" b="1" dirty="0"/>
              <a:t>Pearson Correlation </a:t>
            </a:r>
          </a:p>
        </p:txBody>
      </p:sp>
    </p:spTree>
    <p:extLst>
      <p:ext uri="{BB962C8B-B14F-4D97-AF65-F5344CB8AC3E}">
        <p14:creationId xmlns:p14="http://schemas.microsoft.com/office/powerpoint/2010/main" val="3039027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Digital Marketing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Digital marketing is the promotion of products or services using digital technologies like Internet.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792" y="3278030"/>
            <a:ext cx="8375374" cy="2268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2173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446501" y="1905002"/>
            <a:ext cx="8825660" cy="1653180"/>
          </a:xfrm>
        </p:spPr>
        <p:txBody>
          <a:bodyPr/>
          <a:lstStyle/>
          <a:p>
            <a:pPr algn="ctr"/>
            <a:br>
              <a:rPr lang="en-US" b="1" dirty="0">
                <a:latin typeface="Algerian" panose="04020705040A02060702" pitchFamily="82" charset="0"/>
              </a:rPr>
            </a:br>
            <a:r>
              <a:rPr lang="en-US" b="1" dirty="0">
                <a:latin typeface="Algerian" panose="04020705040A02060702" pitchFamily="82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806155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Machine Learning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Machine learning </a:t>
            </a:r>
            <a:r>
              <a:rPr lang="en-US" dirty="0"/>
              <a:t>is a field of computer science that uses statistical techniques to give computer systems the ability to "learn" with data, without being explicitly programmed.</a:t>
            </a:r>
          </a:p>
          <a:p>
            <a:r>
              <a:rPr lang="en-US" dirty="0"/>
              <a:t>In real life, machine learning is used in Self Driving Cars, Robots, Google Assistant etc.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4137" y="3727142"/>
            <a:ext cx="4365716" cy="2906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849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Algorithms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110" y="2029577"/>
            <a:ext cx="9544811" cy="4159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553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Analytics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There are Four types of data analytics that really aid business 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Descriptive</a:t>
            </a:r>
            <a:r>
              <a:rPr lang="en-US" dirty="0"/>
              <a:t> – What is happening now based on incoming data. To mine the analytics, you typically use a real-time dashboard and/or email reports.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Diagnostic</a:t>
            </a:r>
            <a:r>
              <a:rPr lang="en-US" dirty="0"/>
              <a:t> – A look at past performance to determine what happened and why. The result of the analysis is often an analytic dashboard.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Predictive</a:t>
            </a:r>
            <a:r>
              <a:rPr lang="en-US" dirty="0"/>
              <a:t> – An analysis of likely scenarios of what might happen. The deliverables are usually a predictive forecast.</a:t>
            </a: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Prescriptive</a:t>
            </a:r>
            <a:r>
              <a:rPr lang="en-US" dirty="0"/>
              <a:t> – This type of analysis reveals what actions should be taken. This is the most valuable kind of analysis and usually results in rules and recommendations for next steps.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656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4225" y="1486005"/>
            <a:ext cx="10534836" cy="5020811"/>
          </a:xfrm>
        </p:spPr>
      </p:pic>
    </p:spTree>
    <p:extLst>
      <p:ext uri="{BB962C8B-B14F-4D97-AF65-F5344CB8AC3E}">
        <p14:creationId xmlns:p14="http://schemas.microsoft.com/office/powerpoint/2010/main" val="881794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dataset is obtained from the retail-store based in US.</a:t>
            </a:r>
          </a:p>
          <a:p>
            <a:r>
              <a:rPr lang="en-US" dirty="0"/>
              <a:t>The data has been collected over the period of 4years from 2014-17</a:t>
            </a:r>
          </a:p>
          <a:p>
            <a:r>
              <a:rPr lang="en-US" dirty="0"/>
              <a:t>There has been a total of </a:t>
            </a:r>
            <a:r>
              <a:rPr lang="en-US" b="1" dirty="0"/>
              <a:t>793</a:t>
            </a:r>
            <a:r>
              <a:rPr lang="en-US" dirty="0"/>
              <a:t> customers from 49 different states with </a:t>
            </a:r>
            <a:r>
              <a:rPr lang="en-US" b="1" dirty="0"/>
              <a:t>1850</a:t>
            </a:r>
            <a:r>
              <a:rPr lang="en-US" dirty="0"/>
              <a:t> products.</a:t>
            </a:r>
          </a:p>
          <a:p>
            <a:r>
              <a:rPr lang="en-US" dirty="0"/>
              <a:t>Some of the features available in the dataset are Customer Name, Product Name, Order-Date, M.R.P, Profit, Quantity Sold, Discount.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187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990" y="2669190"/>
            <a:ext cx="11905280" cy="1405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4898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507" y="1996869"/>
            <a:ext cx="4623853" cy="302328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7466" y="1993556"/>
            <a:ext cx="4522230" cy="302328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281582" y="5618922"/>
            <a:ext cx="73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Profit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136834" y="5618922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Sales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551583" y="609600"/>
            <a:ext cx="42098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Category wise Analysis</a:t>
            </a:r>
          </a:p>
        </p:txBody>
      </p:sp>
    </p:spTree>
    <p:extLst>
      <p:ext uri="{BB962C8B-B14F-4D97-AF65-F5344CB8AC3E}">
        <p14:creationId xmlns:p14="http://schemas.microsoft.com/office/powerpoint/2010/main" val="9693359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2302</TotalTime>
  <Words>607</Words>
  <Application>Microsoft Office PowerPoint</Application>
  <PresentationFormat>Widescreen</PresentationFormat>
  <Paragraphs>74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Algerian</vt:lpstr>
      <vt:lpstr>Arial</vt:lpstr>
      <vt:lpstr>Century Gothic</vt:lpstr>
      <vt:lpstr>Wingdings 3</vt:lpstr>
      <vt:lpstr>Ion</vt:lpstr>
      <vt:lpstr>MACHINE LEARNING IN RETAIL</vt:lpstr>
      <vt:lpstr>What is Digital Marketing ?</vt:lpstr>
      <vt:lpstr>What is Machine Learning </vt:lpstr>
      <vt:lpstr>Learning Algorithms </vt:lpstr>
      <vt:lpstr>Data Analytics</vt:lpstr>
      <vt:lpstr>PowerPoint Presentation</vt:lpstr>
      <vt:lpstr>Data</vt:lpstr>
      <vt:lpstr>PowerPoint Presentation</vt:lpstr>
      <vt:lpstr>PowerPoint Presentation</vt:lpstr>
      <vt:lpstr>PowerPoint Presentation</vt:lpstr>
      <vt:lpstr>Digital marketing - Retail Store</vt:lpstr>
      <vt:lpstr>Inventory Management</vt:lpstr>
      <vt:lpstr>PowerPoint Presentation</vt:lpstr>
      <vt:lpstr> Dynamic Pricing</vt:lpstr>
      <vt:lpstr>Customer Segmentation</vt:lpstr>
      <vt:lpstr>Categories of Customers</vt:lpstr>
      <vt:lpstr>Targeted Marketing</vt:lpstr>
      <vt:lpstr>Recommendation System</vt:lpstr>
      <vt:lpstr>PowerPoint Presentation</vt:lpstr>
      <vt:lpstr> 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MARKETING</dc:title>
  <dc:creator>Rahul Monish (UST, IND)</dc:creator>
  <cp:lastModifiedBy>Shine Panicker</cp:lastModifiedBy>
  <cp:revision>32</cp:revision>
  <dcterms:created xsi:type="dcterms:W3CDTF">2018-05-15T12:43:13Z</dcterms:created>
  <dcterms:modified xsi:type="dcterms:W3CDTF">2018-05-18T07:11:10Z</dcterms:modified>
</cp:coreProperties>
</file>