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86" r:id="rId5"/>
    <p:sldId id="257" r:id="rId6"/>
    <p:sldId id="263" r:id="rId7"/>
    <p:sldId id="266" r:id="rId8"/>
    <p:sldId id="285" r:id="rId9"/>
    <p:sldId id="276" r:id="rId10"/>
    <p:sldId id="277" r:id="rId11"/>
    <p:sldId id="264" r:id="rId12"/>
    <p:sldId id="282" r:id="rId13"/>
    <p:sldId id="268" r:id="rId14"/>
    <p:sldId id="288" r:id="rId15"/>
    <p:sldId id="269" r:id="rId16"/>
    <p:sldId id="294" r:id="rId17"/>
    <p:sldId id="295" r:id="rId18"/>
    <p:sldId id="296" r:id="rId19"/>
    <p:sldId id="297" r:id="rId20"/>
    <p:sldId id="298" r:id="rId21"/>
    <p:sldId id="283" r:id="rId22"/>
    <p:sldId id="270" r:id="rId23"/>
    <p:sldId id="289" r:id="rId24"/>
    <p:sldId id="299" r:id="rId25"/>
    <p:sldId id="284" r:id="rId26"/>
    <p:sldId id="271" r:id="rId27"/>
    <p:sldId id="272" r:id="rId28"/>
    <p:sldId id="290" r:id="rId29"/>
    <p:sldId id="291" r:id="rId30"/>
    <p:sldId id="292" r:id="rId31"/>
    <p:sldId id="293"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72" d="100"/>
          <a:sy n="72" d="100"/>
        </p:scale>
        <p:origin x="58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IN </a:t>
            </a:r>
            <a:r>
              <a:rPr lang="en-US" sz="4800" b="1" dirty="0"/>
              <a:t>RETAIL STORE</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0" y="1272208"/>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555422"/>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a:t>
            </a:r>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r>
              <a:rPr lang="en-US" b="1" dirty="0">
                <a:solidFill>
                  <a:schemeClr val="accent1">
                    <a:lumMod val="20000"/>
                    <a:lumOff val="80000"/>
                  </a:schemeClr>
                </a:solidFill>
              </a:rPr>
              <a:t>Recency (R) </a:t>
            </a:r>
            <a:r>
              <a:rPr lang="en-US" dirty="0"/>
              <a:t>: How many days ago was their last purchase?</a:t>
            </a:r>
          </a:p>
          <a:p>
            <a:r>
              <a:rPr lang="en-US" b="1" dirty="0">
                <a:solidFill>
                  <a:schemeClr val="accent1">
                    <a:lumMod val="20000"/>
                    <a:lumOff val="80000"/>
                  </a:schemeClr>
                </a:solidFill>
              </a:rPr>
              <a:t>Frequency (F) </a:t>
            </a:r>
            <a:r>
              <a:rPr lang="en-US" dirty="0"/>
              <a:t>: How many times has the customer purchased from our store? </a:t>
            </a:r>
          </a:p>
          <a:p>
            <a:r>
              <a:rPr lang="en-US" b="1" dirty="0">
                <a:solidFill>
                  <a:schemeClr val="accent1">
                    <a:lumMod val="20000"/>
                    <a:lumOff val="80000"/>
                  </a:schemeClr>
                </a:solidFill>
              </a:rPr>
              <a:t>Monetary (M) </a:t>
            </a:r>
            <a:r>
              <a:rPr lang="en-US" dirty="0"/>
              <a:t>: How much money  has this customer spent?</a:t>
            </a:r>
          </a:p>
          <a:p>
            <a:endParaRPr lang="en-US" dirty="0"/>
          </a:p>
        </p:txBody>
      </p:sp>
    </p:spTree>
    <p:extLst>
      <p:ext uri="{BB962C8B-B14F-4D97-AF65-F5344CB8AC3E}">
        <p14:creationId xmlns:p14="http://schemas.microsoft.com/office/powerpoint/2010/main" val="366052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581926"/>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Tree>
    <p:extLst>
      <p:ext uri="{BB962C8B-B14F-4D97-AF65-F5344CB8AC3E}">
        <p14:creationId xmlns:p14="http://schemas.microsoft.com/office/powerpoint/2010/main" val="57085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 prediction</a:t>
            </a:r>
          </a:p>
          <a:p>
            <a:pPr marL="342900" indent="-342900">
              <a:buFont typeface="Arial" panose="020B0604020202020204" pitchFamily="34" charset="0"/>
              <a:buChar char="•"/>
            </a:pPr>
            <a:r>
              <a:rPr lang="en-US" dirty="0"/>
              <a:t>Profit estimation</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p:txBody>
          <a:bodyPr/>
          <a:lstStyle/>
          <a:p>
            <a:r>
              <a:rPr lang="en-US" b="1" dirty="0"/>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356"/>
          </a:xfrm>
        </p:spPr>
        <p:txBody>
          <a:bodyPr/>
          <a:lstStyle/>
          <a:p>
            <a:r>
              <a:rPr lang="en-US" dirty="0"/>
              <a:t> Profit Estimation</a:t>
            </a:r>
          </a:p>
        </p:txBody>
      </p:sp>
      <p:sp>
        <p:nvSpPr>
          <p:cNvPr id="3" name="Content Placeholder 2"/>
          <p:cNvSpPr>
            <a:spLocks noGrp="1"/>
          </p:cNvSpPr>
          <p:nvPr>
            <p:ph idx="1"/>
          </p:nvPr>
        </p:nvSpPr>
        <p:spPr>
          <a:xfrm>
            <a:off x="1104293" y="1840883"/>
            <a:ext cx="8946541" cy="4195481"/>
          </a:xfrm>
        </p:spPr>
        <p:txBody>
          <a:bodyPr>
            <a:normAutofit/>
          </a:bodyPr>
          <a:lstStyle/>
          <a:p>
            <a:r>
              <a:rPr lang="en-US" dirty="0"/>
              <a:t> It gives ecommerce retailers the right data and information that can be used to set </a:t>
            </a:r>
            <a:r>
              <a:rPr lang="en-US" b="1" dirty="0"/>
              <a:t>optimal discount/price </a:t>
            </a:r>
            <a:r>
              <a:rPr lang="en-US" dirty="0"/>
              <a:t>to the  product  and stay </a:t>
            </a:r>
            <a:r>
              <a:rPr lang="en-US" b="1" dirty="0"/>
              <a:t>profitable</a:t>
            </a:r>
            <a:r>
              <a:rPr lang="en-US" dirty="0"/>
              <a:t> despite the price fluctuations.</a:t>
            </a:r>
            <a:endParaRPr lang="en-US" b="1" dirty="0"/>
          </a:p>
          <a:p>
            <a:r>
              <a:rPr lang="en-US" dirty="0"/>
              <a:t>Based on the product profit of last  3 months  classified them into  Best, Moderate and Worst products.</a:t>
            </a:r>
          </a:p>
          <a:p>
            <a:r>
              <a:rPr lang="en-US" dirty="0"/>
              <a:t>The retailer can manually give discounts and obtain the profits for a particular category of products. </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3921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t>Machine learning </a:t>
            </a:r>
            <a:r>
              <a:rPr lang="en-US" dirty="0"/>
              <a:t>is a field of computer science that uses statistical techniques to give computer systems the ability to "</a:t>
            </a:r>
            <a:r>
              <a:rPr lang="en-US" b="1" dirty="0"/>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78" y="675891"/>
            <a:ext cx="8554644" cy="5506218"/>
          </a:xfrm>
          <a:prstGeom prst="rect">
            <a:avLst/>
          </a:prstGeom>
        </p:spPr>
      </p:pic>
    </p:spTree>
    <p:extLst>
      <p:ext uri="{BB962C8B-B14F-4D97-AF65-F5344CB8AC3E}">
        <p14:creationId xmlns:p14="http://schemas.microsoft.com/office/powerpoint/2010/main" val="48053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921" y="1350986"/>
            <a:ext cx="8825657" cy="1915647"/>
          </a:xfrm>
        </p:spPr>
        <p:txBody>
          <a:bodyPr/>
          <a:lstStyle/>
          <a:p>
            <a:r>
              <a:rPr lang="en-US" b="1" dirty="0"/>
              <a:t>TARGETED MARKETING</a:t>
            </a:r>
          </a:p>
        </p:txBody>
      </p:sp>
    </p:spTree>
    <p:extLst>
      <p:ext uri="{BB962C8B-B14F-4D97-AF65-F5344CB8AC3E}">
        <p14:creationId xmlns:p14="http://schemas.microsoft.com/office/powerpoint/2010/main" val="163872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1005997"/>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t>sending E-mails</a:t>
            </a:r>
            <a:r>
              <a:rPr lang="en-US" dirty="0"/>
              <a:t>.</a:t>
            </a:r>
          </a:p>
        </p:txBody>
      </p:sp>
    </p:spTree>
    <p:extLst>
      <p:ext uri="{BB962C8B-B14F-4D97-AF65-F5344CB8AC3E}">
        <p14:creationId xmlns:p14="http://schemas.microsoft.com/office/powerpoint/2010/main" val="379673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055165" y="196583"/>
            <a:ext cx="3642686" cy="6475886"/>
          </a:xfrm>
        </p:spPr>
      </p:pic>
    </p:spTree>
    <p:extLst>
      <p:ext uri="{BB962C8B-B14F-4D97-AF65-F5344CB8AC3E}">
        <p14:creationId xmlns:p14="http://schemas.microsoft.com/office/powerpoint/2010/main" val="325290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512" y="224119"/>
            <a:ext cx="9418914" cy="6216438"/>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Tree>
    <p:extLst>
      <p:ext uri="{BB962C8B-B14F-4D97-AF65-F5344CB8AC3E}">
        <p14:creationId xmlns:p14="http://schemas.microsoft.com/office/powerpoint/2010/main" val="239236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443750"/>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RECOMMENDATION</a:t>
            </a:r>
          </a:p>
          <a:p>
            <a:pPr marL="342900" indent="-342900">
              <a:buFont typeface="Arial" panose="020B0604020202020204" pitchFamily="34" charset="0"/>
              <a:buChar char="•"/>
            </a:pPr>
            <a:r>
              <a:rPr lang="en-US" dirty="0"/>
              <a:t>CUSTOMER RECOMMENDATION</a:t>
            </a:r>
          </a:p>
        </p:txBody>
      </p:sp>
      <p:sp>
        <p:nvSpPr>
          <p:cNvPr id="4" name="Rectangle 3"/>
          <p:cNvSpPr/>
          <p:nvPr/>
        </p:nvSpPr>
        <p:spPr>
          <a:xfrm>
            <a:off x="8991571" y="5576717"/>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2039666"/>
            <a:ext cx="8946541" cy="4195481"/>
          </a:xfrm>
        </p:spPr>
        <p:txBody>
          <a:bodyPr/>
          <a:lstStyle/>
          <a:p>
            <a:pPr>
              <a:buFont typeface="Arial" panose="020B0604020202020204" pitchFamily="34" charset="0"/>
              <a:buChar char="•"/>
            </a:pPr>
            <a:r>
              <a:rPr lang="en-US" dirty="0"/>
              <a:t>From the result obtained from </a:t>
            </a:r>
            <a:r>
              <a:rPr lang="en-US" b="1" dirty="0"/>
              <a:t>classification of Products </a:t>
            </a:r>
            <a:r>
              <a:rPr lang="en-US" dirty="0"/>
              <a:t>as best, Moderate and Worst products, analysis was done on </a:t>
            </a:r>
            <a:r>
              <a:rPr lang="en-US" b="1" dirty="0"/>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t>top five </a:t>
            </a:r>
            <a:r>
              <a:rPr lang="en-US" dirty="0"/>
              <a:t>products are recommended.</a:t>
            </a:r>
          </a:p>
          <a:p>
            <a:pPr marL="0" indent="0">
              <a:buNone/>
            </a:pPr>
            <a:endParaRPr lang="en-US" dirty="0"/>
          </a:p>
        </p:txBody>
      </p:sp>
      <p:sp>
        <p:nvSpPr>
          <p:cNvPr id="6" name="TextBox 5"/>
          <p:cNvSpPr txBox="1"/>
          <p:nvPr/>
        </p:nvSpPr>
        <p:spPr>
          <a:xfrm>
            <a:off x="1288842" y="927652"/>
            <a:ext cx="5282215" cy="800219"/>
          </a:xfrm>
          <a:prstGeom prst="rect">
            <a:avLst/>
          </a:prstGeom>
          <a:noFill/>
        </p:spPr>
        <p:txBody>
          <a:bodyPr wrap="none" rtlCol="0">
            <a:spAutoFit/>
          </a:bodyPr>
          <a:lstStyle/>
          <a:p>
            <a:r>
              <a:rPr lang="en-US" sz="2800" b="1" dirty="0">
                <a:solidFill>
                  <a:schemeClr val="accent1">
                    <a:lumMod val="20000"/>
                    <a:lumOff val="80000"/>
                  </a:schemeClr>
                </a:solidFill>
              </a:rPr>
              <a:t>Product Recommendations : </a:t>
            </a:r>
          </a:p>
          <a:p>
            <a:endParaRPr lang="en-US" dirty="0"/>
          </a:p>
        </p:txBody>
      </p:sp>
    </p:spTree>
    <p:extLst>
      <p:ext uri="{BB962C8B-B14F-4D97-AF65-F5344CB8AC3E}">
        <p14:creationId xmlns:p14="http://schemas.microsoft.com/office/powerpoint/2010/main" val="251028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907143"/>
            <a:ext cx="8946541" cy="4195481"/>
          </a:xfrm>
        </p:spPr>
        <p:txBody>
          <a:bodyPr/>
          <a:lstStyle/>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t>Cosine Similarity </a:t>
            </a:r>
            <a:r>
              <a:rPr lang="en-US" dirty="0"/>
              <a:t>and </a:t>
            </a:r>
            <a:r>
              <a:rPr lang="en-US" b="1" dirty="0"/>
              <a:t>Pearson Correlation </a:t>
            </a:r>
            <a:r>
              <a:rPr lang="en-US" dirty="0"/>
              <a:t>a similarity score is generated</a:t>
            </a:r>
          </a:p>
          <a:p>
            <a:pPr>
              <a:buFont typeface="Arial" panose="020B0604020202020204" pitchFamily="34" charset="0"/>
              <a:buChar char="•"/>
            </a:pPr>
            <a:r>
              <a:rPr lang="en-US" dirty="0"/>
              <a:t>If the </a:t>
            </a:r>
            <a:r>
              <a:rPr lang="en-US" b="1" dirty="0"/>
              <a:t>score &gt; threshold</a:t>
            </a:r>
            <a:r>
              <a:rPr lang="en-US" dirty="0"/>
              <a:t>, compare the purchase pattern and recommended products.</a:t>
            </a:r>
          </a:p>
        </p:txBody>
      </p:sp>
      <p:sp>
        <p:nvSpPr>
          <p:cNvPr id="4" name="TextBox 3"/>
          <p:cNvSpPr txBox="1"/>
          <p:nvPr/>
        </p:nvSpPr>
        <p:spPr>
          <a:xfrm>
            <a:off x="1355103" y="887895"/>
            <a:ext cx="5290231" cy="800219"/>
          </a:xfrm>
          <a:prstGeom prst="rect">
            <a:avLst/>
          </a:prstGeom>
          <a:noFill/>
        </p:spPr>
        <p:txBody>
          <a:bodyPr wrap="none" rtlCol="0">
            <a:spAutoFit/>
          </a:bodyPr>
          <a:lstStyle/>
          <a:p>
            <a:r>
              <a:rPr lang="en-US" sz="2800" b="1" dirty="0">
                <a:solidFill>
                  <a:schemeClr val="accent1">
                    <a:lumMod val="20000"/>
                    <a:lumOff val="80000"/>
                  </a:schemeClr>
                </a:solidFill>
              </a:rPr>
              <a:t>Customer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959" y="1417247"/>
            <a:ext cx="8825657" cy="1915647"/>
          </a:xfrm>
        </p:spPr>
        <p:txBody>
          <a:bodyPr/>
          <a:lstStyle/>
          <a:p>
            <a:r>
              <a:rPr lang="en-US" b="1" dirty="0"/>
              <a:t>INVENTORY MANAGEMENT</a:t>
            </a:r>
          </a:p>
        </p:txBody>
      </p:sp>
      <p:sp>
        <p:nvSpPr>
          <p:cNvPr id="3" name="Text Placeholder 2"/>
          <p:cNvSpPr>
            <a:spLocks noGrp="1"/>
          </p:cNvSpPr>
          <p:nvPr>
            <p:ph type="body" idx="1"/>
          </p:nvPr>
        </p:nvSpPr>
        <p:spPr>
          <a:xfrm>
            <a:off x="9596590" y="5585764"/>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740952"/>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b="1" dirty="0"/>
              <a:t>Descriptive Analytics</a:t>
            </a:r>
            <a:r>
              <a:rPr lang="en-US" dirty="0"/>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t>Linear Regression</a:t>
            </a:r>
            <a:r>
              <a:rPr lang="en-US" dirty="0"/>
              <a:t>.(</a:t>
            </a:r>
            <a:r>
              <a:rPr lang="en-US" b="1" dirty="0"/>
              <a:t>Predictive Analytics</a:t>
            </a:r>
            <a:r>
              <a:rPr lang="en-US" dirty="0"/>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072258"/>
            <a:ext cx="8946541" cy="4195481"/>
          </a:xfrm>
        </p:spPr>
        <p:txBody>
          <a:bodyPr/>
          <a:lstStyle/>
          <a:p>
            <a:r>
              <a:rPr lang="en-US" dirty="0"/>
              <a:t>It  eliminates human error, companies now operate much more efficiently, without this excessive purchase and dead stock accumulation are the most common issues.</a:t>
            </a:r>
          </a:p>
        </p:txBody>
      </p:sp>
    </p:spTree>
    <p:extLst>
      <p:ext uri="{BB962C8B-B14F-4D97-AF65-F5344CB8AC3E}">
        <p14:creationId xmlns:p14="http://schemas.microsoft.com/office/powerpoint/2010/main" val="77910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latin typeface="Algerian" panose="04020705040A02060702" pitchFamily="82" charset="0"/>
              </a:rPr>
            </a:br>
            <a:r>
              <a:rPr lang="en-US" b="1" dirty="0">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product’s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3954929" cy="646331"/>
          </a:xfrm>
          <a:prstGeom prst="rect">
            <a:avLst/>
          </a:prstGeom>
          <a:noFill/>
        </p:spPr>
        <p:txBody>
          <a:bodyPr wrap="none" rtlCol="0">
            <a:spAutoFit/>
          </a:bodyPr>
          <a:lstStyle/>
          <a:p>
            <a:r>
              <a:rPr lang="en-US" sz="3600" b="1" dirty="0"/>
              <a:t>DATA ANALYTICS</a:t>
            </a:r>
          </a:p>
        </p:txBody>
      </p:sp>
    </p:spTree>
    <p:extLst>
      <p:ext uri="{BB962C8B-B14F-4D97-AF65-F5344CB8AC3E}">
        <p14:creationId xmlns:p14="http://schemas.microsoft.com/office/powerpoint/2010/main" val="88179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4years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1104293" y="1853248"/>
            <a:ext cx="8946541" cy="4195481"/>
          </a:xfrm>
        </p:spPr>
        <p:txBody>
          <a:bodyPr/>
          <a:lstStyle/>
          <a:p>
            <a:r>
              <a:rPr lang="en-US" dirty="0"/>
              <a:t>What is happening now based on incoming data. 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09600"/>
            <a:ext cx="4209807" cy="523220"/>
          </a:xfrm>
          <a:prstGeom prst="rect">
            <a:avLst/>
          </a:prstGeom>
          <a:noFill/>
        </p:spPr>
        <p:txBody>
          <a:bodyPr wrap="non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4112</TotalTime>
  <Words>1212</Words>
  <Application>Microsoft Office PowerPoint</Application>
  <PresentationFormat>Widescreen</PresentationFormat>
  <Paragraphs>103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Algerian</vt:lpstr>
      <vt:lpstr>Arial</vt:lpstr>
      <vt:lpstr>Century Gothic</vt:lpstr>
      <vt:lpstr>Wingdings</vt:lpstr>
      <vt:lpstr>Wingdings 3</vt:lpstr>
      <vt:lpstr>Ion</vt:lpstr>
      <vt:lpstr>MACHINE LEARNING IN RETAIL STORE</vt:lpstr>
      <vt:lpstr>What is Machine Learning </vt:lpstr>
      <vt:lpstr>Learning Algorithms </vt:lpstr>
      <vt:lpstr>How ML enhance Digital Marketing</vt:lpstr>
      <vt:lpstr>What is Digital Marketing ?</vt:lpstr>
      <vt:lpstr>PowerPoint Presentation</vt:lpstr>
      <vt:lpstr>DATASET</vt:lpstr>
      <vt:lpstr>DESCRIPTIVE ANALYTICS</vt:lpstr>
      <vt:lpstr>PowerPoint Presentation</vt:lpstr>
      <vt:lpstr>PowerPoint Presentation</vt:lpstr>
      <vt:lpstr>Digital marketing - Retail Store</vt:lpstr>
      <vt:lpstr>CUSTOMER SEGMENTATION</vt:lpstr>
      <vt:lpstr>PowerPoint Presentation</vt:lpstr>
      <vt:lpstr>PowerPoint Presentation</vt:lpstr>
      <vt:lpstr>Categories of Customers</vt:lpstr>
      <vt:lpstr>PRICING</vt:lpstr>
      <vt:lpstr>Discount prediction</vt:lpstr>
      <vt:lpstr>PowerPoint Presentation</vt:lpstr>
      <vt:lpstr> Profit Estimation</vt:lpstr>
      <vt:lpstr>PowerPoint Presentation</vt:lpstr>
      <vt:lpstr>TARGETED MARKETING</vt:lpstr>
      <vt:lpstr>PowerPoint Presentation</vt:lpstr>
      <vt:lpstr>PowerPoint Presentation</vt:lpstr>
      <vt:lpstr>PowerPoint Presentation</vt:lpstr>
      <vt:lpstr>RECOMMENDATION SYSTEM</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Shine Panicker</cp:lastModifiedBy>
  <cp:revision>67</cp:revision>
  <dcterms:created xsi:type="dcterms:W3CDTF">2018-05-15T12:43:13Z</dcterms:created>
  <dcterms:modified xsi:type="dcterms:W3CDTF">2018-05-19T13:20:56Z</dcterms:modified>
</cp:coreProperties>
</file>