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5/15/2018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5/15/2018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5/15/2018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5/15/2018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5/15/2018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5/15/2018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DIGITAL MARKETING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WITH DATA ANALYTICS AND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1046578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Digital Marketing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Digital marketing is the promotion of products or services using digital technologies like Internet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792" y="3278030"/>
            <a:ext cx="8375374" cy="2268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217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MARKETING vs DIGITAL MARKETING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3649564"/>
              </p:ext>
            </p:extLst>
          </p:nvPr>
        </p:nvGraphicFramePr>
        <p:xfrm>
          <a:off x="1103684" y="1948071"/>
          <a:ext cx="8947150" cy="4859977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473575">
                  <a:extLst>
                    <a:ext uri="{9D8B030D-6E8A-4147-A177-3AD203B41FA5}">
                      <a16:colId xmlns:a16="http://schemas.microsoft.com/office/drawing/2014/main" val="1027351373"/>
                    </a:ext>
                  </a:extLst>
                </a:gridCol>
                <a:gridCol w="4473575">
                  <a:extLst>
                    <a:ext uri="{9D8B030D-6E8A-4147-A177-3AD203B41FA5}">
                      <a16:colId xmlns:a16="http://schemas.microsoft.com/office/drawing/2014/main" val="4174864504"/>
                    </a:ext>
                  </a:extLst>
                </a:gridCol>
              </a:tblGrid>
              <a:tr h="2304161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b="0" dirty="0"/>
                        <a:t>Includes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/>
                        <a:t>Print</a:t>
                      </a:r>
                      <a:r>
                        <a:rPr lang="en-US" b="0" baseline="0" dirty="0"/>
                        <a:t> Media (newspapers, brochures)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baseline="0" dirty="0"/>
                        <a:t>Broadcast media (TV and radio ads)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baseline="0" dirty="0"/>
                        <a:t>Direct mail (postcards)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baseline="0" dirty="0"/>
                        <a:t>Telemarketing</a:t>
                      </a:r>
                      <a:endParaRPr lang="en-US" b="0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218468"/>
                  </a:ext>
                </a:extLst>
              </a:tr>
              <a:tr h="638954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7741469"/>
                  </a:ext>
                </a:extLst>
              </a:tr>
              <a:tr h="6389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730276"/>
                  </a:ext>
                </a:extLst>
              </a:tr>
              <a:tr h="6389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089120"/>
                  </a:ext>
                </a:extLst>
              </a:tr>
              <a:tr h="6389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07034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96458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30</TotalTime>
  <Words>54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Century Gothic</vt:lpstr>
      <vt:lpstr>Wingdings</vt:lpstr>
      <vt:lpstr>Wingdings 3</vt:lpstr>
      <vt:lpstr>Ion</vt:lpstr>
      <vt:lpstr>DIGITAL MARKETING </vt:lpstr>
      <vt:lpstr>What is Digital Marketing ?</vt:lpstr>
      <vt:lpstr>TRADITIONAL MARKETING vs DIGITAL MARKETING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MARKETING</dc:title>
  <dc:creator>Rahul Monish (UST, IND)</dc:creator>
  <cp:lastModifiedBy>Rahul Monish (UST, IND)</cp:lastModifiedBy>
  <cp:revision>4</cp:revision>
  <dcterms:created xsi:type="dcterms:W3CDTF">2018-05-15T12:43:13Z</dcterms:created>
  <dcterms:modified xsi:type="dcterms:W3CDTF">2018-05-15T13:13:21Z</dcterms:modified>
</cp:coreProperties>
</file>