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MARKETING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 ANALYTICS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4657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3074"/>
            <a:ext cx="8946541" cy="4195481"/>
          </a:xfrm>
        </p:spPr>
        <p:txBody>
          <a:bodyPr/>
          <a:lstStyle/>
          <a:p>
            <a:r>
              <a:rPr lang="en-US" dirty="0"/>
              <a:t>Based on the profits in the last quarter, the products are classified into Best, Worst and Moderate </a:t>
            </a:r>
          </a:p>
          <a:p>
            <a:r>
              <a:rPr lang="en-US" dirty="0"/>
              <a:t>Based on the quantity of sales, the worst products are further classified.</a:t>
            </a:r>
          </a:p>
          <a:p>
            <a:r>
              <a:rPr lang="en-US" dirty="0"/>
              <a:t>Based on the market trends, the retailer can decide the discounts on products in different clusters.</a:t>
            </a:r>
          </a:p>
          <a:p>
            <a:r>
              <a:rPr lang="en-US" dirty="0"/>
              <a:t>The predicted profit is calculated and the forecast is displayed. </a:t>
            </a:r>
          </a:p>
        </p:txBody>
      </p:sp>
    </p:spTree>
    <p:extLst>
      <p:ext uri="{BB962C8B-B14F-4D97-AF65-F5344CB8AC3E}">
        <p14:creationId xmlns:p14="http://schemas.microsoft.com/office/powerpoint/2010/main" val="122711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Segmentation is the practice of dividing a customer base into groups of individuals that are similar in specific ways relevant to marketing . This is implemented using </a:t>
            </a:r>
            <a:r>
              <a:rPr lang="en-US" b="1" dirty="0"/>
              <a:t>RFM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RFM</a:t>
            </a:r>
            <a:r>
              <a:rPr lang="en-US" dirty="0"/>
              <a:t> (</a:t>
            </a:r>
            <a:r>
              <a:rPr lang="en-US" b="1" dirty="0"/>
              <a:t>Recency, Frequency, Monetary</a:t>
            </a:r>
            <a:r>
              <a:rPr lang="en-US" dirty="0"/>
              <a:t>) is a very Simple Technique that we can apply to get the super useful analysis for our Customer Segmentation. </a:t>
            </a:r>
          </a:p>
          <a:p>
            <a:r>
              <a:rPr lang="en-US" b="1" dirty="0"/>
              <a:t>Recency (R) </a:t>
            </a:r>
            <a:r>
              <a:rPr lang="en-US" dirty="0"/>
              <a:t>: How many days ago was their last purchase?</a:t>
            </a:r>
          </a:p>
          <a:p>
            <a:r>
              <a:rPr lang="en-US" b="1" dirty="0"/>
              <a:t>Frequency (F) </a:t>
            </a:r>
            <a:r>
              <a:rPr lang="en-US" dirty="0"/>
              <a:t>: How many times has the customer purchased from our store? </a:t>
            </a:r>
          </a:p>
          <a:p>
            <a:r>
              <a:rPr lang="en-US" b="1" dirty="0"/>
              <a:t>Monetary (M) </a:t>
            </a:r>
            <a:r>
              <a:rPr lang="en-US" dirty="0"/>
              <a:t>: How much money  has this customer spent?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Customers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08692"/>
            <a:ext cx="10373962" cy="4786091"/>
          </a:xfrm>
        </p:spPr>
      </p:pic>
    </p:spTree>
    <p:extLst>
      <p:ext uri="{BB962C8B-B14F-4D97-AF65-F5344CB8AC3E}">
        <p14:creationId xmlns:p14="http://schemas.microsoft.com/office/powerpoint/2010/main" val="304481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Marketing is the process of dividing a large market into smaller pieces based on one or more meaningful shared characteristics and they will respond similarly to marketing action.</a:t>
            </a:r>
          </a:p>
          <a:p>
            <a:r>
              <a:rPr lang="en-US" dirty="0"/>
              <a:t>From the results obtained from Customer Segmentation, customers of different clusters are formed.</a:t>
            </a:r>
          </a:p>
          <a:p>
            <a:r>
              <a:rPr lang="en-US" dirty="0"/>
              <a:t>Based on the products what they are buying more and making more profits to the company for every customer their interested sub-categories are decided.</a:t>
            </a:r>
          </a:p>
          <a:p>
            <a:r>
              <a:rPr lang="en-US" dirty="0"/>
              <a:t>The offers are given on their interested products to people in some clusters in products interested by that group by sending E-mails.</a:t>
            </a:r>
          </a:p>
        </p:txBody>
      </p:sp>
    </p:spTree>
    <p:extLst>
      <p:ext uri="{BB962C8B-B14F-4D97-AF65-F5344CB8AC3E}">
        <p14:creationId xmlns:p14="http://schemas.microsoft.com/office/powerpoint/2010/main" val="379673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Recommendations</a:t>
            </a:r>
            <a:r>
              <a:rPr lang="en-US" dirty="0"/>
              <a:t>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result obtained from classification of Products as best, Moderate and Worst products, analysis was done on best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Recommendation system generates score for all products taking one product at a time into consideration.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product, based on the scores the top five products are recommended.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8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60" y="515665"/>
            <a:ext cx="8946541" cy="4195481"/>
          </a:xfrm>
        </p:spPr>
        <p:txBody>
          <a:bodyPr/>
          <a:lstStyle/>
          <a:p>
            <a:r>
              <a:rPr lang="en-US" b="1" dirty="0"/>
              <a:t>Customer Recommendation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result obtained from classification of Products as best, Moderate and Worst products, and Product Recommendation analysis was done on best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the interests of the products bought by each customer, best products are recommended to them.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2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2262810"/>
            <a:ext cx="8825660" cy="165318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Marketing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marketing is the promotion of products or services using digital technologies like Internet.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2" y="3278030"/>
            <a:ext cx="8375374" cy="22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1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 </a:t>
            </a:r>
            <a:r>
              <a:rPr lang="en-US" dirty="0"/>
              <a:t>is a field of computer science that uses statistical techniques to give computer systems the ability to "learn" with data, without being explicitly programmed.</a:t>
            </a:r>
          </a:p>
          <a:p>
            <a:r>
              <a:rPr lang="en-US" dirty="0"/>
              <a:t>In real life, machine learning is used in Self Driving Cars, Robots, Google Assistant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37" y="3727142"/>
            <a:ext cx="4365716" cy="29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029577"/>
            <a:ext cx="9544811" cy="41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Four types of data analytics that really aid business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Prescriptive</a:t>
            </a:r>
            <a:r>
              <a:rPr lang="en-US" dirty="0"/>
              <a:t> – This type of analysis reveals what actions should be taken. This is the most valuable kind of analysis and usually results in rules and recommendations for next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</a:t>
            </a:r>
            <a:r>
              <a:rPr lang="en-US" dirty="0"/>
              <a:t> – An analysis of likely scenarios of what might happen. The deliverables are usually a predictive forecast.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Descriptive</a:t>
            </a:r>
            <a:r>
              <a:rPr lang="en-US" dirty="0"/>
              <a:t> – What is happening now based on incoming data. To mine the analytics, you typically use a real-time dashboard and/or email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Diagnostic</a:t>
            </a:r>
            <a:r>
              <a:rPr lang="en-US" dirty="0"/>
              <a:t> – A look at past performance to determine what happened and why. The result of the analysis is often an analytic dashboard.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25" y="1486005"/>
            <a:ext cx="10534836" cy="5020811"/>
          </a:xfrm>
        </p:spPr>
      </p:pic>
    </p:spTree>
    <p:extLst>
      <p:ext uri="{BB962C8B-B14F-4D97-AF65-F5344CB8AC3E}">
        <p14:creationId xmlns:p14="http://schemas.microsoft.com/office/powerpoint/2010/main" val="8817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- Retail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 to build good models for various marketing activities,  exploring  the usage of both structured and unstructured data.</a:t>
            </a:r>
          </a:p>
          <a:p>
            <a:r>
              <a:rPr lang="en-US" dirty="0"/>
              <a:t>The following are the use-cases of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Experience</a:t>
            </a:r>
          </a:p>
        </p:txBody>
      </p:sp>
    </p:spTree>
    <p:extLst>
      <p:ext uri="{BB962C8B-B14F-4D97-AF65-F5344CB8AC3E}">
        <p14:creationId xmlns:p14="http://schemas.microsoft.com/office/powerpoint/2010/main" val="35819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obtained from the retail-store based in US.</a:t>
            </a:r>
          </a:p>
          <a:p>
            <a:r>
              <a:rPr lang="en-US" dirty="0"/>
              <a:t>The data has been collected over the period of 4years from 2014-17</a:t>
            </a:r>
          </a:p>
          <a:p>
            <a:r>
              <a:rPr lang="en-US" dirty="0"/>
              <a:t>There has been a total of </a:t>
            </a:r>
            <a:r>
              <a:rPr lang="en-US" b="1" dirty="0"/>
              <a:t>793</a:t>
            </a:r>
            <a:r>
              <a:rPr lang="en-US" dirty="0"/>
              <a:t> customers from 49 different states with </a:t>
            </a:r>
            <a:r>
              <a:rPr lang="en-US" b="1" dirty="0"/>
              <a:t>1850</a:t>
            </a:r>
            <a:r>
              <a:rPr lang="en-US" dirty="0"/>
              <a:t> products.</a:t>
            </a:r>
          </a:p>
          <a:p>
            <a:r>
              <a:rPr lang="en-US" dirty="0"/>
              <a:t>Some of the features available in the dataset are Customer Name, Product Name, Order-Date, M.R.P, Profit, Quantity Sold, Discount.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Inventory management </a:t>
            </a:r>
            <a:r>
              <a:rPr lang="en-US" dirty="0"/>
              <a:t>as an element of supply chain management, includes aspects such as controlling and overseeing ordering inventory, storage of inventory, and controlling the amount of product for sale.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Extracted the pattern of inventory for all products for a period of 48 months. (Descriptive Analytics)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profits and quantity sold of products they are classified as best, moderate, worst and High, Medium, Low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 was managed by taking above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product &amp; given date the predicted sales for next 3 months are calculated by using </a:t>
            </a:r>
            <a:r>
              <a:rPr lang="en-US" b="1" dirty="0"/>
              <a:t>Linear Regression</a:t>
            </a:r>
            <a:r>
              <a:rPr lang="en-US" dirty="0"/>
              <a:t>. (Predictive Analytics)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91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594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DIGITAL MARKETING </vt:lpstr>
      <vt:lpstr>What is Digital Marketing ?</vt:lpstr>
      <vt:lpstr>What is Machine Learning </vt:lpstr>
      <vt:lpstr>Learning Algorithms </vt:lpstr>
      <vt:lpstr>Data Analytics</vt:lpstr>
      <vt:lpstr>PowerPoint Presentation</vt:lpstr>
      <vt:lpstr>Digital marketing - Retail Store</vt:lpstr>
      <vt:lpstr>Data</vt:lpstr>
      <vt:lpstr>Inventory Management</vt:lpstr>
      <vt:lpstr>Pricing</vt:lpstr>
      <vt:lpstr>Customer Segmentation</vt:lpstr>
      <vt:lpstr>Categories of Customers</vt:lpstr>
      <vt:lpstr>Target Marketing</vt:lpstr>
      <vt:lpstr>Personalized Experience</vt:lpstr>
      <vt:lpstr>PowerPoint Presentation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Rahul Monish (UST, IND)</dc:creator>
  <cp:lastModifiedBy>Shine Panicker</cp:lastModifiedBy>
  <cp:revision>23</cp:revision>
  <dcterms:created xsi:type="dcterms:W3CDTF">2018-05-15T12:43:13Z</dcterms:created>
  <dcterms:modified xsi:type="dcterms:W3CDTF">2018-05-16T09:22:33Z</dcterms:modified>
</cp:coreProperties>
</file>