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1"/>
  </p:notesMasterIdLst>
  <p:sldIdLst>
    <p:sldId id="256" r:id="rId2"/>
    <p:sldId id="263" r:id="rId3"/>
    <p:sldId id="327" r:id="rId4"/>
    <p:sldId id="312" r:id="rId5"/>
    <p:sldId id="313" r:id="rId6"/>
    <p:sldId id="314" r:id="rId7"/>
    <p:sldId id="316" r:id="rId8"/>
    <p:sldId id="315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275" r:id="rId20"/>
  </p:sldIdLst>
  <p:sldSz cx="9144000" cy="5143500" type="screen16x9"/>
  <p:notesSz cx="6858000" cy="9144000"/>
  <p:embeddedFontLst>
    <p:embeddedFont>
      <p:font typeface="Abadi Extra Light" panose="020B0204020104020204" pitchFamily="34" charset="0"/>
      <p:regular r:id="rId22"/>
    </p:embeddedFont>
    <p:embeddedFont>
      <p:font typeface="Aharoni" panose="02010803020104030203" pitchFamily="2" charset="-79"/>
      <p:bold r:id="rId23"/>
    </p:embeddedFont>
    <p:embeddedFont>
      <p:font typeface="Bebas Neue" panose="020B0606020202050201" pitchFamily="34" charset="0"/>
      <p:regular r:id="rId24"/>
    </p:embeddedFont>
    <p:embeddedFont>
      <p:font typeface="Cabin" panose="020B0604020202020204" charset="0"/>
      <p:regular r:id="rId25"/>
      <p:bold r:id="rId26"/>
      <p:italic r:id="rId27"/>
      <p:boldItalic r:id="rId28"/>
    </p:embeddedFont>
    <p:embeddedFont>
      <p:font typeface="Centaur" panose="02030504050205020304" pitchFamily="18" charset="0"/>
      <p:regular r:id="rId29"/>
    </p:embeddedFont>
    <p:embeddedFont>
      <p:font typeface="Grandview" panose="020B0502040204020203" pitchFamily="34" charset="0"/>
      <p:regular r:id="rId30"/>
      <p:bold r:id="rId31"/>
      <p:italic r:id="rId32"/>
      <p:boldItalic r:id="rId33"/>
    </p:embeddedFont>
    <p:embeddedFont>
      <p:font typeface="Henny Penny" panose="020B0604020202020204" charset="0"/>
      <p:regular r:id="rId34"/>
    </p:embeddedFont>
    <p:embeddedFont>
      <p:font typeface="Lucida Handwriting" panose="03010101010101010101" pitchFamily="66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FCEDE2-CEF3-4634-8D1C-E3D8D14FB27A}">
  <a:tblStyle styleId="{BDFCEDE2-CEF3-4634-8D1C-E3D8D14FB2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974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1431bd57743_0_1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1431bd57743_0_1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298247">
            <a:off x="-161098" y="3068403"/>
            <a:ext cx="6262727" cy="2486702"/>
          </a:xfrm>
          <a:custGeom>
            <a:avLst/>
            <a:gdLst/>
            <a:ahLst/>
            <a:cxnLst/>
            <a:rect l="l" t="t" r="r" b="b"/>
            <a:pathLst>
              <a:path w="87595" h="54144" extrusionOk="0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890050" y="-216751"/>
            <a:ext cx="2586806" cy="5582776"/>
          </a:xfrm>
          <a:custGeom>
            <a:avLst/>
            <a:gdLst/>
            <a:ahLst/>
            <a:cxnLst/>
            <a:rect l="l" t="t" r="r" b="b"/>
            <a:pathLst>
              <a:path w="60390" h="122322" extrusionOk="0">
                <a:moveTo>
                  <a:pt x="49250" y="0"/>
                </a:moveTo>
                <a:cubicBezTo>
                  <a:pt x="48414" y="0"/>
                  <a:pt x="47564" y="124"/>
                  <a:pt x="46745" y="276"/>
                </a:cubicBezTo>
                <a:cubicBezTo>
                  <a:pt x="42708" y="1038"/>
                  <a:pt x="38791" y="2407"/>
                  <a:pt x="35160" y="4324"/>
                </a:cubicBezTo>
                <a:cubicBezTo>
                  <a:pt x="33100" y="5431"/>
                  <a:pt x="31028" y="6824"/>
                  <a:pt x="30100" y="8967"/>
                </a:cubicBezTo>
                <a:cubicBezTo>
                  <a:pt x="28599" y="12503"/>
                  <a:pt x="30778" y="16516"/>
                  <a:pt x="30516" y="20361"/>
                </a:cubicBezTo>
                <a:cubicBezTo>
                  <a:pt x="30195" y="25517"/>
                  <a:pt x="25659" y="29315"/>
                  <a:pt x="21277" y="32089"/>
                </a:cubicBezTo>
                <a:cubicBezTo>
                  <a:pt x="18170" y="34054"/>
                  <a:pt x="14764" y="36030"/>
                  <a:pt x="13217" y="39364"/>
                </a:cubicBezTo>
                <a:cubicBezTo>
                  <a:pt x="10788" y="44602"/>
                  <a:pt x="13943" y="50639"/>
                  <a:pt x="17348" y="55282"/>
                </a:cubicBezTo>
                <a:cubicBezTo>
                  <a:pt x="20753" y="59926"/>
                  <a:pt x="24742" y="65045"/>
                  <a:pt x="23992" y="70760"/>
                </a:cubicBezTo>
                <a:cubicBezTo>
                  <a:pt x="23134" y="77166"/>
                  <a:pt x="16598" y="81559"/>
                  <a:pt x="15253" y="87882"/>
                </a:cubicBezTo>
                <a:cubicBezTo>
                  <a:pt x="14252" y="92549"/>
                  <a:pt x="16276" y="97311"/>
                  <a:pt x="16431" y="102098"/>
                </a:cubicBezTo>
                <a:cubicBezTo>
                  <a:pt x="16610" y="107253"/>
                  <a:pt x="14288" y="112337"/>
                  <a:pt x="10597" y="115873"/>
                </a:cubicBezTo>
                <a:cubicBezTo>
                  <a:pt x="8895" y="117528"/>
                  <a:pt x="6668" y="119314"/>
                  <a:pt x="4263" y="119671"/>
                </a:cubicBezTo>
                <a:cubicBezTo>
                  <a:pt x="2513" y="119933"/>
                  <a:pt x="1" y="119433"/>
                  <a:pt x="155" y="122183"/>
                </a:cubicBezTo>
                <a:cubicBezTo>
                  <a:pt x="1629" y="122280"/>
                  <a:pt x="3119" y="122321"/>
                  <a:pt x="4619" y="122321"/>
                </a:cubicBezTo>
                <a:cubicBezTo>
                  <a:pt x="11034" y="122321"/>
                  <a:pt x="17636" y="121579"/>
                  <a:pt x="23956" y="121338"/>
                </a:cubicBezTo>
                <a:cubicBezTo>
                  <a:pt x="31766" y="121052"/>
                  <a:pt x="39589" y="120755"/>
                  <a:pt x="47399" y="120457"/>
                </a:cubicBezTo>
                <a:cubicBezTo>
                  <a:pt x="48435" y="120433"/>
                  <a:pt x="49507" y="120374"/>
                  <a:pt x="50447" y="119921"/>
                </a:cubicBezTo>
                <a:cubicBezTo>
                  <a:pt x="52031" y="119159"/>
                  <a:pt x="52876" y="117433"/>
                  <a:pt x="53460" y="115790"/>
                </a:cubicBezTo>
                <a:cubicBezTo>
                  <a:pt x="54734" y="112158"/>
                  <a:pt x="55341" y="108348"/>
                  <a:pt x="55758" y="104515"/>
                </a:cubicBezTo>
                <a:cubicBezTo>
                  <a:pt x="56710" y="95573"/>
                  <a:pt x="56615" y="86560"/>
                  <a:pt x="56853" y="77571"/>
                </a:cubicBezTo>
                <a:cubicBezTo>
                  <a:pt x="57472" y="54032"/>
                  <a:pt x="60389" y="30208"/>
                  <a:pt x="55603" y="7169"/>
                </a:cubicBezTo>
                <a:cubicBezTo>
                  <a:pt x="55043" y="4562"/>
                  <a:pt x="54150" y="1645"/>
                  <a:pt x="51745" y="502"/>
                </a:cubicBezTo>
                <a:cubicBezTo>
                  <a:pt x="50964" y="132"/>
                  <a:pt x="50115" y="0"/>
                  <a:pt x="492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90600" y="774575"/>
            <a:ext cx="4998000" cy="23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300" b="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825200" y="320937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4322225" y="2023500"/>
            <a:ext cx="4081800" cy="10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title" idx="2" hasCustomPrompt="1"/>
          </p:nvPr>
        </p:nvSpPr>
        <p:spPr>
          <a:xfrm>
            <a:off x="4322225" y="1047425"/>
            <a:ext cx="10464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4322225" y="3159075"/>
            <a:ext cx="40818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/>
          <p:nvPr/>
        </p:nvSpPr>
        <p:spPr>
          <a:xfrm rot="240" flipH="1">
            <a:off x="3088920" y="3804520"/>
            <a:ext cx="6262605" cy="1521446"/>
          </a:xfrm>
          <a:custGeom>
            <a:avLst/>
            <a:gdLst/>
            <a:ahLst/>
            <a:cxnLst/>
            <a:rect l="l" t="t" r="r" b="b"/>
            <a:pathLst>
              <a:path w="87595" h="54144" extrusionOk="0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/>
          <p:cNvSpPr/>
          <p:nvPr/>
        </p:nvSpPr>
        <p:spPr>
          <a:xfrm flipH="1">
            <a:off x="-358406" y="-272075"/>
            <a:ext cx="2586806" cy="5517028"/>
          </a:xfrm>
          <a:custGeom>
            <a:avLst/>
            <a:gdLst/>
            <a:ahLst/>
            <a:cxnLst/>
            <a:rect l="l" t="t" r="r" b="b"/>
            <a:pathLst>
              <a:path w="60390" h="122322" extrusionOk="0">
                <a:moveTo>
                  <a:pt x="49250" y="0"/>
                </a:moveTo>
                <a:cubicBezTo>
                  <a:pt x="48414" y="0"/>
                  <a:pt x="47564" y="124"/>
                  <a:pt x="46745" y="276"/>
                </a:cubicBezTo>
                <a:cubicBezTo>
                  <a:pt x="42708" y="1038"/>
                  <a:pt x="38791" y="2407"/>
                  <a:pt x="35160" y="4324"/>
                </a:cubicBezTo>
                <a:cubicBezTo>
                  <a:pt x="33100" y="5431"/>
                  <a:pt x="31028" y="6824"/>
                  <a:pt x="30100" y="8967"/>
                </a:cubicBezTo>
                <a:cubicBezTo>
                  <a:pt x="28599" y="12503"/>
                  <a:pt x="30778" y="16516"/>
                  <a:pt x="30516" y="20361"/>
                </a:cubicBezTo>
                <a:cubicBezTo>
                  <a:pt x="30195" y="25517"/>
                  <a:pt x="25659" y="29315"/>
                  <a:pt x="21277" y="32089"/>
                </a:cubicBezTo>
                <a:cubicBezTo>
                  <a:pt x="18170" y="34054"/>
                  <a:pt x="14764" y="36030"/>
                  <a:pt x="13217" y="39364"/>
                </a:cubicBezTo>
                <a:cubicBezTo>
                  <a:pt x="10788" y="44602"/>
                  <a:pt x="13943" y="50639"/>
                  <a:pt x="17348" y="55282"/>
                </a:cubicBezTo>
                <a:cubicBezTo>
                  <a:pt x="20753" y="59926"/>
                  <a:pt x="24742" y="65045"/>
                  <a:pt x="23992" y="70760"/>
                </a:cubicBezTo>
                <a:cubicBezTo>
                  <a:pt x="23134" y="77166"/>
                  <a:pt x="16598" y="81559"/>
                  <a:pt x="15253" y="87882"/>
                </a:cubicBezTo>
                <a:cubicBezTo>
                  <a:pt x="14252" y="92549"/>
                  <a:pt x="16276" y="97311"/>
                  <a:pt x="16431" y="102098"/>
                </a:cubicBezTo>
                <a:cubicBezTo>
                  <a:pt x="16610" y="107253"/>
                  <a:pt x="14288" y="112337"/>
                  <a:pt x="10597" y="115873"/>
                </a:cubicBezTo>
                <a:cubicBezTo>
                  <a:pt x="8895" y="117528"/>
                  <a:pt x="6668" y="119314"/>
                  <a:pt x="4263" y="119671"/>
                </a:cubicBezTo>
                <a:cubicBezTo>
                  <a:pt x="2513" y="119933"/>
                  <a:pt x="1" y="119433"/>
                  <a:pt x="155" y="122183"/>
                </a:cubicBezTo>
                <a:cubicBezTo>
                  <a:pt x="1629" y="122280"/>
                  <a:pt x="3119" y="122321"/>
                  <a:pt x="4619" y="122321"/>
                </a:cubicBezTo>
                <a:cubicBezTo>
                  <a:pt x="11034" y="122321"/>
                  <a:pt x="17636" y="121579"/>
                  <a:pt x="23956" y="121338"/>
                </a:cubicBezTo>
                <a:cubicBezTo>
                  <a:pt x="31766" y="121052"/>
                  <a:pt x="39589" y="120755"/>
                  <a:pt x="47399" y="120457"/>
                </a:cubicBezTo>
                <a:cubicBezTo>
                  <a:pt x="48435" y="120433"/>
                  <a:pt x="49507" y="120374"/>
                  <a:pt x="50447" y="119921"/>
                </a:cubicBezTo>
                <a:cubicBezTo>
                  <a:pt x="52031" y="119159"/>
                  <a:pt x="52876" y="117433"/>
                  <a:pt x="53460" y="115790"/>
                </a:cubicBezTo>
                <a:cubicBezTo>
                  <a:pt x="54734" y="112158"/>
                  <a:pt x="55341" y="108348"/>
                  <a:pt x="55758" y="104515"/>
                </a:cubicBezTo>
                <a:cubicBezTo>
                  <a:pt x="56710" y="95573"/>
                  <a:pt x="56615" y="86560"/>
                  <a:pt x="56853" y="77571"/>
                </a:cubicBezTo>
                <a:cubicBezTo>
                  <a:pt x="57472" y="54032"/>
                  <a:pt x="60389" y="30208"/>
                  <a:pt x="55603" y="7169"/>
                </a:cubicBezTo>
                <a:cubicBezTo>
                  <a:pt x="55043" y="4562"/>
                  <a:pt x="54150" y="1645"/>
                  <a:pt x="51745" y="502"/>
                </a:cubicBezTo>
                <a:cubicBezTo>
                  <a:pt x="50964" y="132"/>
                  <a:pt x="50115" y="0"/>
                  <a:pt x="492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4_1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1"/>
          </p:nvPr>
        </p:nvSpPr>
        <p:spPr>
          <a:xfrm>
            <a:off x="1109155" y="232720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ubTitle" idx="2"/>
          </p:nvPr>
        </p:nvSpPr>
        <p:spPr>
          <a:xfrm>
            <a:off x="3579000" y="232720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ubTitle" idx="3"/>
          </p:nvPr>
        </p:nvSpPr>
        <p:spPr>
          <a:xfrm>
            <a:off x="2344078" y="413515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ubTitle" idx="4"/>
          </p:nvPr>
        </p:nvSpPr>
        <p:spPr>
          <a:xfrm>
            <a:off x="4813922" y="413515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5"/>
          </p:nvPr>
        </p:nvSpPr>
        <p:spPr>
          <a:xfrm>
            <a:off x="6048845" y="232720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6"/>
          </p:nvPr>
        </p:nvSpPr>
        <p:spPr>
          <a:xfrm>
            <a:off x="1113055" y="1878104"/>
            <a:ext cx="1978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7"/>
          </p:nvPr>
        </p:nvSpPr>
        <p:spPr>
          <a:xfrm>
            <a:off x="3582900" y="1878104"/>
            <a:ext cx="1978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8"/>
          </p:nvPr>
        </p:nvSpPr>
        <p:spPr>
          <a:xfrm>
            <a:off x="6052745" y="1878104"/>
            <a:ext cx="1978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9"/>
          </p:nvPr>
        </p:nvSpPr>
        <p:spPr>
          <a:xfrm>
            <a:off x="2347978" y="3684900"/>
            <a:ext cx="1978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ubTitle" idx="13"/>
          </p:nvPr>
        </p:nvSpPr>
        <p:spPr>
          <a:xfrm>
            <a:off x="4817822" y="3684900"/>
            <a:ext cx="1978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1" name="Google Shape;131;p22"/>
          <p:cNvSpPr/>
          <p:nvPr/>
        </p:nvSpPr>
        <p:spPr>
          <a:xfrm rot="-125402">
            <a:off x="-200894" y="4142450"/>
            <a:ext cx="6262829" cy="1120985"/>
          </a:xfrm>
          <a:custGeom>
            <a:avLst/>
            <a:gdLst/>
            <a:ahLst/>
            <a:cxnLst/>
            <a:rect l="l" t="t" r="r" b="b"/>
            <a:pathLst>
              <a:path w="87595" h="54144" extrusionOk="0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 rot="-688662">
            <a:off x="7980876" y="-265840"/>
            <a:ext cx="1850518" cy="3427488"/>
          </a:xfrm>
          <a:custGeom>
            <a:avLst/>
            <a:gdLst/>
            <a:ahLst/>
            <a:cxnLst/>
            <a:rect l="l" t="t" r="r" b="b"/>
            <a:pathLst>
              <a:path w="60390" h="122322" extrusionOk="0">
                <a:moveTo>
                  <a:pt x="49250" y="0"/>
                </a:moveTo>
                <a:cubicBezTo>
                  <a:pt x="48414" y="0"/>
                  <a:pt x="47564" y="124"/>
                  <a:pt x="46745" y="276"/>
                </a:cubicBezTo>
                <a:cubicBezTo>
                  <a:pt x="42708" y="1038"/>
                  <a:pt x="38791" y="2407"/>
                  <a:pt x="35160" y="4324"/>
                </a:cubicBezTo>
                <a:cubicBezTo>
                  <a:pt x="33100" y="5431"/>
                  <a:pt x="31028" y="6824"/>
                  <a:pt x="30100" y="8967"/>
                </a:cubicBezTo>
                <a:cubicBezTo>
                  <a:pt x="28599" y="12503"/>
                  <a:pt x="30778" y="16516"/>
                  <a:pt x="30516" y="20361"/>
                </a:cubicBezTo>
                <a:cubicBezTo>
                  <a:pt x="30195" y="25517"/>
                  <a:pt x="25659" y="29315"/>
                  <a:pt x="21277" y="32089"/>
                </a:cubicBezTo>
                <a:cubicBezTo>
                  <a:pt x="18170" y="34054"/>
                  <a:pt x="14764" y="36030"/>
                  <a:pt x="13217" y="39364"/>
                </a:cubicBezTo>
                <a:cubicBezTo>
                  <a:pt x="10788" y="44602"/>
                  <a:pt x="13943" y="50639"/>
                  <a:pt x="17348" y="55282"/>
                </a:cubicBezTo>
                <a:cubicBezTo>
                  <a:pt x="20753" y="59926"/>
                  <a:pt x="24742" y="65045"/>
                  <a:pt x="23992" y="70760"/>
                </a:cubicBezTo>
                <a:cubicBezTo>
                  <a:pt x="23134" y="77166"/>
                  <a:pt x="16598" y="81559"/>
                  <a:pt x="15253" y="87882"/>
                </a:cubicBezTo>
                <a:cubicBezTo>
                  <a:pt x="14252" y="92549"/>
                  <a:pt x="16276" y="97311"/>
                  <a:pt x="16431" y="102098"/>
                </a:cubicBezTo>
                <a:cubicBezTo>
                  <a:pt x="16610" y="107253"/>
                  <a:pt x="14288" y="112337"/>
                  <a:pt x="10597" y="115873"/>
                </a:cubicBezTo>
                <a:cubicBezTo>
                  <a:pt x="8895" y="117528"/>
                  <a:pt x="6668" y="119314"/>
                  <a:pt x="4263" y="119671"/>
                </a:cubicBezTo>
                <a:cubicBezTo>
                  <a:pt x="2513" y="119933"/>
                  <a:pt x="1" y="119433"/>
                  <a:pt x="155" y="122183"/>
                </a:cubicBezTo>
                <a:cubicBezTo>
                  <a:pt x="1629" y="122280"/>
                  <a:pt x="3119" y="122321"/>
                  <a:pt x="4619" y="122321"/>
                </a:cubicBezTo>
                <a:cubicBezTo>
                  <a:pt x="11034" y="122321"/>
                  <a:pt x="17636" y="121579"/>
                  <a:pt x="23956" y="121338"/>
                </a:cubicBezTo>
                <a:cubicBezTo>
                  <a:pt x="31766" y="121052"/>
                  <a:pt x="39589" y="120755"/>
                  <a:pt x="47399" y="120457"/>
                </a:cubicBezTo>
                <a:cubicBezTo>
                  <a:pt x="48435" y="120433"/>
                  <a:pt x="49507" y="120374"/>
                  <a:pt x="50447" y="119921"/>
                </a:cubicBezTo>
                <a:cubicBezTo>
                  <a:pt x="52031" y="119159"/>
                  <a:pt x="52876" y="117433"/>
                  <a:pt x="53460" y="115790"/>
                </a:cubicBezTo>
                <a:cubicBezTo>
                  <a:pt x="54734" y="112158"/>
                  <a:pt x="55341" y="108348"/>
                  <a:pt x="55758" y="104515"/>
                </a:cubicBezTo>
                <a:cubicBezTo>
                  <a:pt x="56710" y="95573"/>
                  <a:pt x="56615" y="86560"/>
                  <a:pt x="56853" y="77571"/>
                </a:cubicBezTo>
                <a:cubicBezTo>
                  <a:pt x="57472" y="54032"/>
                  <a:pt x="60389" y="30208"/>
                  <a:pt x="55603" y="7169"/>
                </a:cubicBezTo>
                <a:cubicBezTo>
                  <a:pt x="55043" y="4562"/>
                  <a:pt x="54150" y="1645"/>
                  <a:pt x="51745" y="502"/>
                </a:cubicBezTo>
                <a:cubicBezTo>
                  <a:pt x="50964" y="132"/>
                  <a:pt x="50115" y="0"/>
                  <a:pt x="492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subTitle" idx="1"/>
          </p:nvPr>
        </p:nvSpPr>
        <p:spPr>
          <a:xfrm>
            <a:off x="4923133" y="3091894"/>
            <a:ext cx="25899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subTitle" idx="2"/>
          </p:nvPr>
        </p:nvSpPr>
        <p:spPr>
          <a:xfrm>
            <a:off x="1715282" y="3091894"/>
            <a:ext cx="25899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subTitle" idx="3"/>
          </p:nvPr>
        </p:nvSpPr>
        <p:spPr>
          <a:xfrm>
            <a:off x="1715282" y="2543569"/>
            <a:ext cx="2589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subTitle" idx="4"/>
          </p:nvPr>
        </p:nvSpPr>
        <p:spPr>
          <a:xfrm>
            <a:off x="4923133" y="2543569"/>
            <a:ext cx="2589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4" name="Google Shape;144;p24"/>
          <p:cNvSpPr/>
          <p:nvPr/>
        </p:nvSpPr>
        <p:spPr>
          <a:xfrm rot="251" flipH="1">
            <a:off x="6271090" y="4050496"/>
            <a:ext cx="2999910" cy="1157193"/>
          </a:xfrm>
          <a:custGeom>
            <a:avLst/>
            <a:gdLst/>
            <a:ahLst/>
            <a:cxnLst/>
            <a:rect l="l" t="t" r="r" b="b"/>
            <a:pathLst>
              <a:path w="87595" h="54144" extrusionOk="0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4"/>
          <p:cNvSpPr/>
          <p:nvPr/>
        </p:nvSpPr>
        <p:spPr>
          <a:xfrm rot="-251">
            <a:off x="-126975" y="4050496"/>
            <a:ext cx="2999910" cy="1157193"/>
          </a:xfrm>
          <a:custGeom>
            <a:avLst/>
            <a:gdLst/>
            <a:ahLst/>
            <a:cxnLst/>
            <a:rect l="l" t="t" r="r" b="b"/>
            <a:pathLst>
              <a:path w="87595" h="54144" extrusionOk="0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/>
          <p:nvPr/>
        </p:nvSpPr>
        <p:spPr>
          <a:xfrm rot="-298247">
            <a:off x="-412748" y="3059228"/>
            <a:ext cx="6262727" cy="2486702"/>
          </a:xfrm>
          <a:custGeom>
            <a:avLst/>
            <a:gdLst/>
            <a:ahLst/>
            <a:cxnLst/>
            <a:rect l="l" t="t" r="r" b="b"/>
            <a:pathLst>
              <a:path w="87595" h="54144" extrusionOk="0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3"/>
          <p:cNvSpPr/>
          <p:nvPr/>
        </p:nvSpPr>
        <p:spPr>
          <a:xfrm rot="10671471">
            <a:off x="3345587" y="-334601"/>
            <a:ext cx="6262820" cy="2486673"/>
          </a:xfrm>
          <a:custGeom>
            <a:avLst/>
            <a:gdLst/>
            <a:ahLst/>
            <a:cxnLst/>
            <a:rect l="l" t="t" r="r" b="b"/>
            <a:pathLst>
              <a:path w="87595" h="54144" extrusionOk="0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/>
          <p:nvPr/>
        </p:nvSpPr>
        <p:spPr>
          <a:xfrm rot="-9966386">
            <a:off x="-407659" y="-326332"/>
            <a:ext cx="2235207" cy="2478574"/>
          </a:xfrm>
          <a:custGeom>
            <a:avLst/>
            <a:gdLst/>
            <a:ahLst/>
            <a:cxnLst/>
            <a:rect l="l" t="t" r="r" b="b"/>
            <a:pathLst>
              <a:path w="60390" h="122322" extrusionOk="0">
                <a:moveTo>
                  <a:pt x="49250" y="0"/>
                </a:moveTo>
                <a:cubicBezTo>
                  <a:pt x="48414" y="0"/>
                  <a:pt x="47564" y="124"/>
                  <a:pt x="46745" y="276"/>
                </a:cubicBezTo>
                <a:cubicBezTo>
                  <a:pt x="42708" y="1038"/>
                  <a:pt x="38791" y="2407"/>
                  <a:pt x="35160" y="4324"/>
                </a:cubicBezTo>
                <a:cubicBezTo>
                  <a:pt x="33100" y="5431"/>
                  <a:pt x="31028" y="6824"/>
                  <a:pt x="30100" y="8967"/>
                </a:cubicBezTo>
                <a:cubicBezTo>
                  <a:pt x="28599" y="12503"/>
                  <a:pt x="30778" y="16516"/>
                  <a:pt x="30516" y="20361"/>
                </a:cubicBezTo>
                <a:cubicBezTo>
                  <a:pt x="30195" y="25517"/>
                  <a:pt x="25659" y="29315"/>
                  <a:pt x="21277" y="32089"/>
                </a:cubicBezTo>
                <a:cubicBezTo>
                  <a:pt x="18170" y="34054"/>
                  <a:pt x="14764" y="36030"/>
                  <a:pt x="13217" y="39364"/>
                </a:cubicBezTo>
                <a:cubicBezTo>
                  <a:pt x="10788" y="44602"/>
                  <a:pt x="13943" y="50639"/>
                  <a:pt x="17348" y="55282"/>
                </a:cubicBezTo>
                <a:cubicBezTo>
                  <a:pt x="20753" y="59926"/>
                  <a:pt x="24742" y="65045"/>
                  <a:pt x="23992" y="70760"/>
                </a:cubicBezTo>
                <a:cubicBezTo>
                  <a:pt x="23134" y="77166"/>
                  <a:pt x="16598" y="81559"/>
                  <a:pt x="15253" y="87882"/>
                </a:cubicBezTo>
                <a:cubicBezTo>
                  <a:pt x="14252" y="92549"/>
                  <a:pt x="16276" y="97311"/>
                  <a:pt x="16431" y="102098"/>
                </a:cubicBezTo>
                <a:cubicBezTo>
                  <a:pt x="16610" y="107253"/>
                  <a:pt x="14288" y="112337"/>
                  <a:pt x="10597" y="115873"/>
                </a:cubicBezTo>
                <a:cubicBezTo>
                  <a:pt x="8895" y="117528"/>
                  <a:pt x="6668" y="119314"/>
                  <a:pt x="4263" y="119671"/>
                </a:cubicBezTo>
                <a:cubicBezTo>
                  <a:pt x="2513" y="119933"/>
                  <a:pt x="1" y="119433"/>
                  <a:pt x="155" y="122183"/>
                </a:cubicBezTo>
                <a:cubicBezTo>
                  <a:pt x="1629" y="122280"/>
                  <a:pt x="3119" y="122321"/>
                  <a:pt x="4619" y="122321"/>
                </a:cubicBezTo>
                <a:cubicBezTo>
                  <a:pt x="11034" y="122321"/>
                  <a:pt x="17636" y="121579"/>
                  <a:pt x="23956" y="121338"/>
                </a:cubicBezTo>
                <a:cubicBezTo>
                  <a:pt x="31766" y="121052"/>
                  <a:pt x="39589" y="120755"/>
                  <a:pt x="47399" y="120457"/>
                </a:cubicBezTo>
                <a:cubicBezTo>
                  <a:pt x="48435" y="120433"/>
                  <a:pt x="49507" y="120374"/>
                  <a:pt x="50447" y="119921"/>
                </a:cubicBezTo>
                <a:cubicBezTo>
                  <a:pt x="52031" y="119159"/>
                  <a:pt x="52876" y="117433"/>
                  <a:pt x="53460" y="115790"/>
                </a:cubicBezTo>
                <a:cubicBezTo>
                  <a:pt x="54734" y="112158"/>
                  <a:pt x="55341" y="108348"/>
                  <a:pt x="55758" y="104515"/>
                </a:cubicBezTo>
                <a:cubicBezTo>
                  <a:pt x="56710" y="95573"/>
                  <a:pt x="56615" y="86560"/>
                  <a:pt x="56853" y="77571"/>
                </a:cubicBezTo>
                <a:cubicBezTo>
                  <a:pt x="57472" y="54032"/>
                  <a:pt x="60389" y="30208"/>
                  <a:pt x="55603" y="7169"/>
                </a:cubicBezTo>
                <a:cubicBezTo>
                  <a:pt x="55043" y="4562"/>
                  <a:pt x="54150" y="1645"/>
                  <a:pt x="51745" y="502"/>
                </a:cubicBezTo>
                <a:cubicBezTo>
                  <a:pt x="50964" y="132"/>
                  <a:pt x="50115" y="0"/>
                  <a:pt x="492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4"/>
          <p:cNvSpPr/>
          <p:nvPr/>
        </p:nvSpPr>
        <p:spPr>
          <a:xfrm rot="230484" flipH="1">
            <a:off x="3097955" y="4027572"/>
            <a:ext cx="6262879" cy="1398161"/>
          </a:xfrm>
          <a:custGeom>
            <a:avLst/>
            <a:gdLst/>
            <a:ahLst/>
            <a:cxnLst/>
            <a:rect l="l" t="t" r="r" b="b"/>
            <a:pathLst>
              <a:path w="87595" h="54144" extrusionOk="0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nny Penny"/>
              <a:buNone/>
              <a:defRPr sz="3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nny Penny"/>
              <a:buNone/>
              <a:defRPr sz="3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nny Penny"/>
              <a:buNone/>
              <a:defRPr sz="3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nny Penny"/>
              <a:buNone/>
              <a:defRPr sz="3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nny Penny"/>
              <a:buNone/>
              <a:defRPr sz="3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nny Penny"/>
              <a:buNone/>
              <a:defRPr sz="3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nny Penny"/>
              <a:buNone/>
              <a:defRPr sz="3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nny Penny"/>
              <a:buNone/>
              <a:defRPr sz="3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nny Penny"/>
              <a:buNone/>
              <a:defRPr sz="3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1" r:id="rId3"/>
    <p:sldLayoutId id="2147483668" r:id="rId4"/>
    <p:sldLayoutId id="2147483670" r:id="rId5"/>
    <p:sldLayoutId id="2147483679" r:id="rId6"/>
    <p:sldLayoutId id="2147483680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38"/>
          <p:cNvGrpSpPr/>
          <p:nvPr/>
        </p:nvGrpSpPr>
        <p:grpSpPr>
          <a:xfrm rot="-883575">
            <a:off x="-507278" y="-1543720"/>
            <a:ext cx="8234329" cy="7637879"/>
            <a:chOff x="-734746" y="-1247012"/>
            <a:chExt cx="8430023" cy="7637522"/>
          </a:xfrm>
        </p:grpSpPr>
        <p:sp>
          <p:nvSpPr>
            <p:cNvPr id="246" name="Google Shape;246;p38"/>
            <p:cNvSpPr/>
            <p:nvPr/>
          </p:nvSpPr>
          <p:spPr>
            <a:xfrm rot="-999729">
              <a:off x="664162" y="-335881"/>
              <a:ext cx="6381570" cy="5455758"/>
            </a:xfrm>
            <a:custGeom>
              <a:avLst/>
              <a:gdLst/>
              <a:ahLst/>
              <a:cxnLst/>
              <a:rect l="l" t="t" r="r" b="b"/>
              <a:pathLst>
                <a:path w="105859" h="90505" extrusionOk="0">
                  <a:moveTo>
                    <a:pt x="88807" y="1"/>
                  </a:moveTo>
                  <a:cubicBezTo>
                    <a:pt x="80787" y="1"/>
                    <a:pt x="72770" y="294"/>
                    <a:pt x="64770" y="577"/>
                  </a:cubicBezTo>
                  <a:lnTo>
                    <a:pt x="6632" y="2673"/>
                  </a:lnTo>
                  <a:cubicBezTo>
                    <a:pt x="5477" y="2720"/>
                    <a:pt x="4191" y="2815"/>
                    <a:pt x="3382" y="3673"/>
                  </a:cubicBezTo>
                  <a:cubicBezTo>
                    <a:pt x="2905" y="4185"/>
                    <a:pt x="2679" y="4875"/>
                    <a:pt x="2501" y="5554"/>
                  </a:cubicBezTo>
                  <a:cubicBezTo>
                    <a:pt x="1512" y="9221"/>
                    <a:pt x="1417" y="13091"/>
                    <a:pt x="1322" y="16924"/>
                  </a:cubicBezTo>
                  <a:cubicBezTo>
                    <a:pt x="917" y="32795"/>
                    <a:pt x="536" y="48702"/>
                    <a:pt x="131" y="64573"/>
                  </a:cubicBezTo>
                  <a:cubicBezTo>
                    <a:pt x="0" y="69752"/>
                    <a:pt x="417" y="75991"/>
                    <a:pt x="4810" y="78527"/>
                  </a:cubicBezTo>
                  <a:cubicBezTo>
                    <a:pt x="6067" y="79241"/>
                    <a:pt x="7462" y="79521"/>
                    <a:pt x="8893" y="79521"/>
                  </a:cubicBezTo>
                  <a:cubicBezTo>
                    <a:pt x="10661" y="79521"/>
                    <a:pt x="12484" y="79093"/>
                    <a:pt x="14169" y="78527"/>
                  </a:cubicBezTo>
                  <a:cubicBezTo>
                    <a:pt x="17154" y="77540"/>
                    <a:pt x="20117" y="76167"/>
                    <a:pt x="23245" y="76167"/>
                  </a:cubicBezTo>
                  <a:cubicBezTo>
                    <a:pt x="23323" y="76167"/>
                    <a:pt x="23401" y="76168"/>
                    <a:pt x="23479" y="76170"/>
                  </a:cubicBezTo>
                  <a:cubicBezTo>
                    <a:pt x="26301" y="76241"/>
                    <a:pt x="29063" y="77539"/>
                    <a:pt x="30968" y="79682"/>
                  </a:cubicBezTo>
                  <a:cubicBezTo>
                    <a:pt x="32516" y="81420"/>
                    <a:pt x="33516" y="83683"/>
                    <a:pt x="35207" y="85278"/>
                  </a:cubicBezTo>
                  <a:cubicBezTo>
                    <a:pt x="37113" y="87079"/>
                    <a:pt x="39618" y="87784"/>
                    <a:pt x="42220" y="87784"/>
                  </a:cubicBezTo>
                  <a:cubicBezTo>
                    <a:pt x="44332" y="87784"/>
                    <a:pt x="46509" y="87320"/>
                    <a:pt x="48483" y="86600"/>
                  </a:cubicBezTo>
                  <a:cubicBezTo>
                    <a:pt x="52888" y="84992"/>
                    <a:pt x="56972" y="82361"/>
                    <a:pt x="61567" y="81480"/>
                  </a:cubicBezTo>
                  <a:cubicBezTo>
                    <a:pt x="62631" y="81278"/>
                    <a:pt x="63711" y="81179"/>
                    <a:pt x="64791" y="81179"/>
                  </a:cubicBezTo>
                  <a:cubicBezTo>
                    <a:pt x="68368" y="81179"/>
                    <a:pt x="71948" y="82265"/>
                    <a:pt x="74938" y="84314"/>
                  </a:cubicBezTo>
                  <a:cubicBezTo>
                    <a:pt x="77831" y="86302"/>
                    <a:pt x="80498" y="89755"/>
                    <a:pt x="84023" y="90505"/>
                  </a:cubicBezTo>
                  <a:cubicBezTo>
                    <a:pt x="86737" y="81539"/>
                    <a:pt x="87440" y="72610"/>
                    <a:pt x="84189" y="63668"/>
                  </a:cubicBezTo>
                  <a:cubicBezTo>
                    <a:pt x="82451" y="59239"/>
                    <a:pt x="79760" y="54238"/>
                    <a:pt x="81951" y="50024"/>
                  </a:cubicBezTo>
                  <a:cubicBezTo>
                    <a:pt x="82915" y="48142"/>
                    <a:pt x="84701" y="46892"/>
                    <a:pt x="86392" y="45702"/>
                  </a:cubicBezTo>
                  <a:lnTo>
                    <a:pt x="92643" y="41380"/>
                  </a:lnTo>
                  <a:cubicBezTo>
                    <a:pt x="95346" y="39499"/>
                    <a:pt x="98120" y="37546"/>
                    <a:pt x="99846" y="34688"/>
                  </a:cubicBezTo>
                  <a:cubicBezTo>
                    <a:pt x="101572" y="31843"/>
                    <a:pt x="101965" y="27830"/>
                    <a:pt x="99870" y="25271"/>
                  </a:cubicBezTo>
                  <a:cubicBezTo>
                    <a:pt x="97989" y="22985"/>
                    <a:pt x="94298" y="21711"/>
                    <a:pt x="94357" y="18710"/>
                  </a:cubicBezTo>
                  <a:cubicBezTo>
                    <a:pt x="94369" y="17686"/>
                    <a:pt x="94893" y="16734"/>
                    <a:pt x="95488" y="15900"/>
                  </a:cubicBezTo>
                  <a:cubicBezTo>
                    <a:pt x="97191" y="13507"/>
                    <a:pt x="99584" y="11805"/>
                    <a:pt x="101680" y="9793"/>
                  </a:cubicBezTo>
                  <a:cubicBezTo>
                    <a:pt x="103775" y="7780"/>
                    <a:pt x="105680" y="5256"/>
                    <a:pt x="105859" y="2304"/>
                  </a:cubicBezTo>
                  <a:cubicBezTo>
                    <a:pt x="101584" y="256"/>
                    <a:pt x="96739" y="65"/>
                    <a:pt x="92036" y="18"/>
                  </a:cubicBezTo>
                  <a:cubicBezTo>
                    <a:pt x="90959" y="6"/>
                    <a:pt x="89883" y="1"/>
                    <a:pt x="888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8"/>
            <p:cNvSpPr/>
            <p:nvPr/>
          </p:nvSpPr>
          <p:spPr>
            <a:xfrm rot="-999729">
              <a:off x="455006" y="-415961"/>
              <a:ext cx="6596180" cy="5458410"/>
            </a:xfrm>
            <a:custGeom>
              <a:avLst/>
              <a:gdLst/>
              <a:ahLst/>
              <a:cxnLst/>
              <a:rect l="l" t="t" r="r" b="b"/>
              <a:pathLst>
                <a:path w="109419" h="90549" extrusionOk="0">
                  <a:moveTo>
                    <a:pt x="92056" y="0"/>
                  </a:moveTo>
                  <a:cubicBezTo>
                    <a:pt x="83681" y="0"/>
                    <a:pt x="75300" y="288"/>
                    <a:pt x="66937" y="585"/>
                  </a:cubicBezTo>
                  <a:cubicBezTo>
                    <a:pt x="46899" y="1287"/>
                    <a:pt x="26884" y="1978"/>
                    <a:pt x="6846" y="2680"/>
                  </a:cubicBezTo>
                  <a:cubicBezTo>
                    <a:pt x="5644" y="2728"/>
                    <a:pt x="4322" y="2811"/>
                    <a:pt x="3489" y="3681"/>
                  </a:cubicBezTo>
                  <a:cubicBezTo>
                    <a:pt x="3000" y="4181"/>
                    <a:pt x="2774" y="4883"/>
                    <a:pt x="2572" y="5550"/>
                  </a:cubicBezTo>
                  <a:cubicBezTo>
                    <a:pt x="1572" y="9241"/>
                    <a:pt x="1465" y="13098"/>
                    <a:pt x="1357" y="16920"/>
                  </a:cubicBezTo>
                  <a:cubicBezTo>
                    <a:pt x="953" y="32815"/>
                    <a:pt x="536" y="48710"/>
                    <a:pt x="131" y="64605"/>
                  </a:cubicBezTo>
                  <a:cubicBezTo>
                    <a:pt x="0" y="69808"/>
                    <a:pt x="429" y="76035"/>
                    <a:pt x="4977" y="78559"/>
                  </a:cubicBezTo>
                  <a:cubicBezTo>
                    <a:pt x="6269" y="79276"/>
                    <a:pt x="7705" y="79557"/>
                    <a:pt x="9181" y="79557"/>
                  </a:cubicBezTo>
                  <a:cubicBezTo>
                    <a:pt x="11010" y="79557"/>
                    <a:pt x="12898" y="79126"/>
                    <a:pt x="14645" y="78559"/>
                  </a:cubicBezTo>
                  <a:cubicBezTo>
                    <a:pt x="17723" y="77571"/>
                    <a:pt x="20801" y="76199"/>
                    <a:pt x="24034" y="76199"/>
                  </a:cubicBezTo>
                  <a:cubicBezTo>
                    <a:pt x="24115" y="76199"/>
                    <a:pt x="24196" y="76200"/>
                    <a:pt x="24277" y="76201"/>
                  </a:cubicBezTo>
                  <a:cubicBezTo>
                    <a:pt x="27194" y="76273"/>
                    <a:pt x="30051" y="77582"/>
                    <a:pt x="32016" y="79726"/>
                  </a:cubicBezTo>
                  <a:cubicBezTo>
                    <a:pt x="33623" y="81476"/>
                    <a:pt x="34635" y="83738"/>
                    <a:pt x="36386" y="85321"/>
                  </a:cubicBezTo>
                  <a:cubicBezTo>
                    <a:pt x="38362" y="87127"/>
                    <a:pt x="40958" y="87834"/>
                    <a:pt x="43655" y="87834"/>
                  </a:cubicBezTo>
                  <a:cubicBezTo>
                    <a:pt x="45833" y="87834"/>
                    <a:pt x="48076" y="87373"/>
                    <a:pt x="50113" y="86655"/>
                  </a:cubicBezTo>
                  <a:cubicBezTo>
                    <a:pt x="54662" y="85060"/>
                    <a:pt x="58900" y="82393"/>
                    <a:pt x="63639" y="81535"/>
                  </a:cubicBezTo>
                  <a:cubicBezTo>
                    <a:pt x="64747" y="81329"/>
                    <a:pt x="65873" y="81228"/>
                    <a:pt x="66999" y="81228"/>
                  </a:cubicBezTo>
                  <a:cubicBezTo>
                    <a:pt x="70687" y="81228"/>
                    <a:pt x="74376" y="82314"/>
                    <a:pt x="77450" y="84357"/>
                  </a:cubicBezTo>
                  <a:cubicBezTo>
                    <a:pt x="80463" y="86357"/>
                    <a:pt x="83213" y="89810"/>
                    <a:pt x="86844" y="90548"/>
                  </a:cubicBezTo>
                  <a:cubicBezTo>
                    <a:pt x="89630" y="81583"/>
                    <a:pt x="90357" y="72653"/>
                    <a:pt x="87011" y="63700"/>
                  </a:cubicBezTo>
                  <a:cubicBezTo>
                    <a:pt x="85213" y="59271"/>
                    <a:pt x="82427" y="54270"/>
                    <a:pt x="84689" y="50043"/>
                  </a:cubicBezTo>
                  <a:cubicBezTo>
                    <a:pt x="85701" y="48162"/>
                    <a:pt x="87535" y="46912"/>
                    <a:pt x="89285" y="45721"/>
                  </a:cubicBezTo>
                  <a:cubicBezTo>
                    <a:pt x="91440" y="44281"/>
                    <a:pt x="93583" y="42840"/>
                    <a:pt x="95750" y="41376"/>
                  </a:cubicBezTo>
                  <a:cubicBezTo>
                    <a:pt x="98548" y="39506"/>
                    <a:pt x="101418" y="37542"/>
                    <a:pt x="103203" y="34696"/>
                  </a:cubicBezTo>
                  <a:cubicBezTo>
                    <a:pt x="104989" y="31851"/>
                    <a:pt x="105370" y="27838"/>
                    <a:pt x="103215" y="25278"/>
                  </a:cubicBezTo>
                  <a:cubicBezTo>
                    <a:pt x="101287" y="22980"/>
                    <a:pt x="97477" y="21718"/>
                    <a:pt x="97512" y="18706"/>
                  </a:cubicBezTo>
                  <a:cubicBezTo>
                    <a:pt x="97536" y="17682"/>
                    <a:pt x="98072" y="16730"/>
                    <a:pt x="98679" y="15896"/>
                  </a:cubicBezTo>
                  <a:cubicBezTo>
                    <a:pt x="100429" y="13515"/>
                    <a:pt x="102918" y="11801"/>
                    <a:pt x="105097" y="9800"/>
                  </a:cubicBezTo>
                  <a:cubicBezTo>
                    <a:pt x="107263" y="7788"/>
                    <a:pt x="109228" y="5252"/>
                    <a:pt x="109419" y="2311"/>
                  </a:cubicBezTo>
                  <a:cubicBezTo>
                    <a:pt x="105013" y="252"/>
                    <a:pt x="99989" y="61"/>
                    <a:pt x="95119" y="13"/>
                  </a:cubicBezTo>
                  <a:cubicBezTo>
                    <a:pt x="94098" y="4"/>
                    <a:pt x="93077" y="0"/>
                    <a:pt x="920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8"/>
            <p:cNvSpPr/>
            <p:nvPr/>
          </p:nvSpPr>
          <p:spPr>
            <a:xfrm rot="-999729">
              <a:off x="-11288" y="-333098"/>
              <a:ext cx="6220131" cy="5956937"/>
            </a:xfrm>
            <a:custGeom>
              <a:avLst/>
              <a:gdLst/>
              <a:ahLst/>
              <a:cxnLst/>
              <a:rect l="l" t="t" r="r" b="b"/>
              <a:pathLst>
                <a:path w="103181" h="98819" extrusionOk="0">
                  <a:moveTo>
                    <a:pt x="56247" y="1"/>
                  </a:moveTo>
                  <a:cubicBezTo>
                    <a:pt x="48272" y="1"/>
                    <a:pt x="40296" y="115"/>
                    <a:pt x="32326" y="232"/>
                  </a:cubicBezTo>
                  <a:cubicBezTo>
                    <a:pt x="29016" y="268"/>
                    <a:pt x="25659" y="327"/>
                    <a:pt x="22468" y="1208"/>
                  </a:cubicBezTo>
                  <a:cubicBezTo>
                    <a:pt x="15527" y="3125"/>
                    <a:pt x="10121" y="8817"/>
                    <a:pt x="6954" y="15282"/>
                  </a:cubicBezTo>
                  <a:cubicBezTo>
                    <a:pt x="3787" y="21735"/>
                    <a:pt x="2549" y="28938"/>
                    <a:pt x="1537" y="36070"/>
                  </a:cubicBezTo>
                  <a:cubicBezTo>
                    <a:pt x="703" y="41844"/>
                    <a:pt x="1" y="47702"/>
                    <a:pt x="656" y="53489"/>
                  </a:cubicBezTo>
                  <a:cubicBezTo>
                    <a:pt x="1120" y="57573"/>
                    <a:pt x="2311" y="61656"/>
                    <a:pt x="4466" y="65181"/>
                  </a:cubicBezTo>
                  <a:cubicBezTo>
                    <a:pt x="6371" y="68276"/>
                    <a:pt x="7895" y="71967"/>
                    <a:pt x="11514" y="73396"/>
                  </a:cubicBezTo>
                  <a:cubicBezTo>
                    <a:pt x="13543" y="74195"/>
                    <a:pt x="15766" y="74381"/>
                    <a:pt x="17971" y="74381"/>
                  </a:cubicBezTo>
                  <a:cubicBezTo>
                    <a:pt x="18264" y="74381"/>
                    <a:pt x="18557" y="74378"/>
                    <a:pt x="18848" y="74372"/>
                  </a:cubicBezTo>
                  <a:cubicBezTo>
                    <a:pt x="22194" y="74337"/>
                    <a:pt x="25540" y="74051"/>
                    <a:pt x="28897" y="73825"/>
                  </a:cubicBezTo>
                  <a:cubicBezTo>
                    <a:pt x="30090" y="73741"/>
                    <a:pt x="31316" y="73676"/>
                    <a:pt x="32541" y="73676"/>
                  </a:cubicBezTo>
                  <a:cubicBezTo>
                    <a:pt x="36207" y="73676"/>
                    <a:pt x="39852" y="74257"/>
                    <a:pt x="42494" y="76658"/>
                  </a:cubicBezTo>
                  <a:cubicBezTo>
                    <a:pt x="44530" y="78492"/>
                    <a:pt x="45661" y="81195"/>
                    <a:pt x="47769" y="82957"/>
                  </a:cubicBezTo>
                  <a:cubicBezTo>
                    <a:pt x="49729" y="84601"/>
                    <a:pt x="52263" y="85209"/>
                    <a:pt x="54862" y="85209"/>
                  </a:cubicBezTo>
                  <a:cubicBezTo>
                    <a:pt x="56382" y="85209"/>
                    <a:pt x="57926" y="85001"/>
                    <a:pt x="59389" y="84671"/>
                  </a:cubicBezTo>
                  <a:cubicBezTo>
                    <a:pt x="63342" y="83778"/>
                    <a:pt x="67152" y="82123"/>
                    <a:pt x="71224" y="81861"/>
                  </a:cubicBezTo>
                  <a:cubicBezTo>
                    <a:pt x="71417" y="81849"/>
                    <a:pt x="71610" y="81843"/>
                    <a:pt x="71802" y="81843"/>
                  </a:cubicBezTo>
                  <a:cubicBezTo>
                    <a:pt x="76021" y="81843"/>
                    <a:pt x="80052" y="84759"/>
                    <a:pt x="83559" y="86957"/>
                  </a:cubicBezTo>
                  <a:cubicBezTo>
                    <a:pt x="87702" y="89588"/>
                    <a:pt x="91608" y="92636"/>
                    <a:pt x="95179" y="96065"/>
                  </a:cubicBezTo>
                  <a:cubicBezTo>
                    <a:pt x="95590" y="96443"/>
                    <a:pt x="97337" y="98819"/>
                    <a:pt x="97860" y="98819"/>
                  </a:cubicBezTo>
                  <a:cubicBezTo>
                    <a:pt x="97898" y="98819"/>
                    <a:pt x="97929" y="98806"/>
                    <a:pt x="97954" y="98780"/>
                  </a:cubicBezTo>
                  <a:cubicBezTo>
                    <a:pt x="98085" y="98637"/>
                    <a:pt x="98096" y="98411"/>
                    <a:pt x="98108" y="98209"/>
                  </a:cubicBezTo>
                  <a:cubicBezTo>
                    <a:pt x="98370" y="90505"/>
                    <a:pt x="99406" y="82504"/>
                    <a:pt x="97513" y="74920"/>
                  </a:cubicBezTo>
                  <a:cubicBezTo>
                    <a:pt x="96656" y="71431"/>
                    <a:pt x="95215" y="67383"/>
                    <a:pt x="93227" y="64359"/>
                  </a:cubicBezTo>
                  <a:cubicBezTo>
                    <a:pt x="91715" y="62049"/>
                    <a:pt x="89703" y="60001"/>
                    <a:pt x="88750" y="57406"/>
                  </a:cubicBezTo>
                  <a:cubicBezTo>
                    <a:pt x="86964" y="52524"/>
                    <a:pt x="89441" y="47000"/>
                    <a:pt x="93108" y="43321"/>
                  </a:cubicBezTo>
                  <a:cubicBezTo>
                    <a:pt x="95489" y="40916"/>
                    <a:pt x="98382" y="39011"/>
                    <a:pt x="100359" y="36296"/>
                  </a:cubicBezTo>
                  <a:cubicBezTo>
                    <a:pt x="102335" y="33570"/>
                    <a:pt x="103180" y="29545"/>
                    <a:pt x="101073" y="26902"/>
                  </a:cubicBezTo>
                  <a:cubicBezTo>
                    <a:pt x="100287" y="25914"/>
                    <a:pt x="99168" y="25223"/>
                    <a:pt x="98406" y="24223"/>
                  </a:cubicBezTo>
                  <a:cubicBezTo>
                    <a:pt x="96477" y="21723"/>
                    <a:pt x="97203" y="18044"/>
                    <a:pt x="98644" y="15234"/>
                  </a:cubicBezTo>
                  <a:cubicBezTo>
                    <a:pt x="100097" y="12400"/>
                    <a:pt x="102145" y="9817"/>
                    <a:pt x="102752" y="6709"/>
                  </a:cubicBezTo>
                  <a:cubicBezTo>
                    <a:pt x="102871" y="6090"/>
                    <a:pt x="102930" y="5447"/>
                    <a:pt x="102668" y="4888"/>
                  </a:cubicBezTo>
                  <a:cubicBezTo>
                    <a:pt x="102323" y="4137"/>
                    <a:pt x="101537" y="3745"/>
                    <a:pt x="100787" y="3423"/>
                  </a:cubicBezTo>
                  <a:cubicBezTo>
                    <a:pt x="96120" y="1459"/>
                    <a:pt x="90965" y="1042"/>
                    <a:pt x="85904" y="744"/>
                  </a:cubicBezTo>
                  <a:cubicBezTo>
                    <a:pt x="76034" y="177"/>
                    <a:pt x="66142" y="1"/>
                    <a:pt x="562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" name="Google Shape;249;p38"/>
          <p:cNvSpPr txBox="1">
            <a:spLocks noGrp="1"/>
          </p:cNvSpPr>
          <p:nvPr>
            <p:ph type="ctrTitle"/>
          </p:nvPr>
        </p:nvSpPr>
        <p:spPr>
          <a:xfrm>
            <a:off x="659186" y="1024263"/>
            <a:ext cx="4929414" cy="19941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lt1"/>
                </a:solidFill>
                <a:latin typeface="Lucida Handwriting" panose="03010101010101010101" pitchFamily="66" charset="0"/>
                <a:ea typeface="HGSMinchoE" panose="020B0400000000000000" pitchFamily="18" charset="-128"/>
              </a:rPr>
              <a:t>EXPLORATORY  DATA </a:t>
            </a:r>
            <a:br>
              <a:rPr lang="en" sz="3200" b="1" dirty="0">
                <a:solidFill>
                  <a:schemeClr val="lt1"/>
                </a:solidFill>
                <a:latin typeface="Lucida Handwriting" panose="03010101010101010101" pitchFamily="66" charset="0"/>
                <a:ea typeface="HGSMinchoE" panose="020B0400000000000000" pitchFamily="18" charset="-128"/>
              </a:rPr>
            </a:br>
            <a:r>
              <a:rPr lang="en" sz="3200" b="1" dirty="0">
                <a:solidFill>
                  <a:schemeClr val="lt1"/>
                </a:solidFill>
                <a:latin typeface="Lucida Handwriting" panose="03010101010101010101" pitchFamily="66" charset="0"/>
                <a:ea typeface="HGSMinchoE" panose="020B0400000000000000" pitchFamily="18" charset="-128"/>
              </a:rPr>
              <a:t>ANALYSIS  USING</a:t>
            </a:r>
            <a:br>
              <a:rPr lang="en" sz="3200" b="1" dirty="0">
                <a:solidFill>
                  <a:schemeClr val="lt1"/>
                </a:solidFill>
                <a:latin typeface="Lucida Handwriting" panose="03010101010101010101" pitchFamily="66" charset="0"/>
                <a:ea typeface="HGSMinchoE" panose="020B0400000000000000" pitchFamily="18" charset="-128"/>
              </a:rPr>
            </a:br>
            <a:r>
              <a:rPr lang="en" sz="3200" b="1" dirty="0">
                <a:solidFill>
                  <a:schemeClr val="lt1"/>
                </a:solidFill>
                <a:latin typeface="Lucida Handwriting" panose="03010101010101010101" pitchFamily="66" charset="0"/>
                <a:ea typeface="HGSMinchoE" panose="020B0400000000000000" pitchFamily="18" charset="-128"/>
              </a:rPr>
              <a:t>SQL</a:t>
            </a:r>
            <a:br>
              <a:rPr lang="en" sz="3200" dirty="0">
                <a:solidFill>
                  <a:schemeClr val="lt1"/>
                </a:solidFill>
              </a:rPr>
            </a:br>
            <a:br>
              <a:rPr lang="en" sz="3200" dirty="0">
                <a:solidFill>
                  <a:schemeClr val="lt1"/>
                </a:solidFill>
              </a:rPr>
            </a:br>
            <a:endParaRPr sz="5000" dirty="0">
              <a:solidFill>
                <a:schemeClr val="lt1"/>
              </a:solidFill>
            </a:endParaRPr>
          </a:p>
        </p:txBody>
      </p:sp>
      <p:sp>
        <p:nvSpPr>
          <p:cNvPr id="250" name="Google Shape;250;p38"/>
          <p:cNvSpPr txBox="1">
            <a:spLocks noGrp="1"/>
          </p:cNvSpPr>
          <p:nvPr>
            <p:ph type="subTitle" idx="1"/>
          </p:nvPr>
        </p:nvSpPr>
        <p:spPr>
          <a:xfrm>
            <a:off x="3333796" y="2921496"/>
            <a:ext cx="1994814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130000"/>
            </a:pPr>
            <a:r>
              <a:rPr lang="en-US" sz="1800" dirty="0">
                <a:latin typeface="Lucida Handwriting" panose="03010101010101010101" pitchFamily="66" charset="0"/>
              </a:rPr>
              <a:t>(ON MUSIC)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dirty="0"/>
          </a:p>
        </p:txBody>
      </p:sp>
      <p:grpSp>
        <p:nvGrpSpPr>
          <p:cNvPr id="251" name="Google Shape;251;p38"/>
          <p:cNvGrpSpPr/>
          <p:nvPr/>
        </p:nvGrpSpPr>
        <p:grpSpPr>
          <a:xfrm rot="-403796">
            <a:off x="6112960" y="1426943"/>
            <a:ext cx="3227895" cy="4154902"/>
            <a:chOff x="5047627" y="2445850"/>
            <a:chExt cx="1479373" cy="1904228"/>
          </a:xfrm>
        </p:grpSpPr>
        <p:sp>
          <p:nvSpPr>
            <p:cNvPr id="252" name="Google Shape;252;p38"/>
            <p:cNvSpPr/>
            <p:nvPr/>
          </p:nvSpPr>
          <p:spPr>
            <a:xfrm>
              <a:off x="5437550" y="3043850"/>
              <a:ext cx="361675" cy="892675"/>
            </a:xfrm>
            <a:custGeom>
              <a:avLst/>
              <a:gdLst/>
              <a:ahLst/>
              <a:cxnLst/>
              <a:rect l="l" t="t" r="r" b="b"/>
              <a:pathLst>
                <a:path w="14467" h="35707" fill="none" extrusionOk="0">
                  <a:moveTo>
                    <a:pt x="13848" y="429"/>
                  </a:moveTo>
                  <a:lnTo>
                    <a:pt x="12990" y="131"/>
                  </a:lnTo>
                  <a:cubicBezTo>
                    <a:pt x="12586" y="0"/>
                    <a:pt x="12157" y="214"/>
                    <a:pt x="12026" y="607"/>
                  </a:cubicBezTo>
                  <a:lnTo>
                    <a:pt x="144" y="34171"/>
                  </a:lnTo>
                  <a:cubicBezTo>
                    <a:pt x="1" y="34576"/>
                    <a:pt x="215" y="35016"/>
                    <a:pt x="620" y="35159"/>
                  </a:cubicBezTo>
                  <a:lnTo>
                    <a:pt x="1846" y="35576"/>
                  </a:lnTo>
                  <a:cubicBezTo>
                    <a:pt x="2239" y="35707"/>
                    <a:pt x="2680" y="35493"/>
                    <a:pt x="2811" y="35100"/>
                  </a:cubicBezTo>
                  <a:lnTo>
                    <a:pt x="14324" y="1405"/>
                  </a:lnTo>
                  <a:cubicBezTo>
                    <a:pt x="14467" y="1012"/>
                    <a:pt x="14252" y="572"/>
                    <a:pt x="13848" y="429"/>
                  </a:cubicBezTo>
                  <a:close/>
                </a:path>
              </a:pathLst>
            </a:custGeom>
            <a:noFill/>
            <a:ln w="11300" cap="flat" cmpd="sng">
              <a:solidFill>
                <a:srgbClr val="ECC91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8"/>
            <p:cNvSpPr/>
            <p:nvPr/>
          </p:nvSpPr>
          <p:spPr>
            <a:xfrm>
              <a:off x="5127100" y="2572350"/>
              <a:ext cx="1230825" cy="1723750"/>
            </a:xfrm>
            <a:custGeom>
              <a:avLst/>
              <a:gdLst/>
              <a:ahLst/>
              <a:cxnLst/>
              <a:rect l="l" t="t" r="r" b="b"/>
              <a:pathLst>
                <a:path w="49233" h="68950" extrusionOk="0">
                  <a:moveTo>
                    <a:pt x="36446" y="1"/>
                  </a:moveTo>
                  <a:cubicBezTo>
                    <a:pt x="32874" y="1"/>
                    <a:pt x="30397" y="8073"/>
                    <a:pt x="28695" y="12502"/>
                  </a:cubicBezTo>
                  <a:cubicBezTo>
                    <a:pt x="27016" y="16943"/>
                    <a:pt x="12609" y="57448"/>
                    <a:pt x="12026" y="59020"/>
                  </a:cubicBezTo>
                  <a:cubicBezTo>
                    <a:pt x="11775" y="59691"/>
                    <a:pt x="11151" y="60032"/>
                    <a:pt x="10560" y="60032"/>
                  </a:cubicBezTo>
                  <a:cubicBezTo>
                    <a:pt x="9779" y="60032"/>
                    <a:pt x="9057" y="59436"/>
                    <a:pt x="9335" y="58222"/>
                  </a:cubicBezTo>
                  <a:cubicBezTo>
                    <a:pt x="9811" y="56103"/>
                    <a:pt x="16205" y="39529"/>
                    <a:pt x="15895" y="34195"/>
                  </a:cubicBezTo>
                  <a:cubicBezTo>
                    <a:pt x="15586" y="28849"/>
                    <a:pt x="13205" y="24135"/>
                    <a:pt x="14181" y="22587"/>
                  </a:cubicBezTo>
                  <a:cubicBezTo>
                    <a:pt x="15252" y="20896"/>
                    <a:pt x="16026" y="20241"/>
                    <a:pt x="16026" y="20241"/>
                  </a:cubicBezTo>
                  <a:lnTo>
                    <a:pt x="16026" y="20241"/>
                  </a:lnTo>
                  <a:lnTo>
                    <a:pt x="0" y="27552"/>
                  </a:lnTo>
                  <a:cubicBezTo>
                    <a:pt x="0" y="27552"/>
                    <a:pt x="406" y="27498"/>
                    <a:pt x="991" y="27498"/>
                  </a:cubicBezTo>
                  <a:cubicBezTo>
                    <a:pt x="1673" y="27498"/>
                    <a:pt x="2598" y="27571"/>
                    <a:pt x="3406" y="27885"/>
                  </a:cubicBezTo>
                  <a:cubicBezTo>
                    <a:pt x="4918" y="28445"/>
                    <a:pt x="6728" y="31362"/>
                    <a:pt x="6882" y="35029"/>
                  </a:cubicBezTo>
                  <a:cubicBezTo>
                    <a:pt x="7144" y="41887"/>
                    <a:pt x="2715" y="52197"/>
                    <a:pt x="1501" y="60901"/>
                  </a:cubicBezTo>
                  <a:cubicBezTo>
                    <a:pt x="953" y="64925"/>
                    <a:pt x="3572" y="67199"/>
                    <a:pt x="7359" y="68485"/>
                  </a:cubicBezTo>
                  <a:cubicBezTo>
                    <a:pt x="8257" y="68792"/>
                    <a:pt x="9202" y="68950"/>
                    <a:pt x="10137" y="68950"/>
                  </a:cubicBezTo>
                  <a:cubicBezTo>
                    <a:pt x="12868" y="68950"/>
                    <a:pt x="15516" y="67602"/>
                    <a:pt x="16705" y="64675"/>
                  </a:cubicBezTo>
                  <a:cubicBezTo>
                    <a:pt x="18312" y="60746"/>
                    <a:pt x="33564" y="8502"/>
                    <a:pt x="34183" y="6882"/>
                  </a:cubicBezTo>
                  <a:cubicBezTo>
                    <a:pt x="35022" y="4693"/>
                    <a:pt x="36182" y="3115"/>
                    <a:pt x="37907" y="3115"/>
                  </a:cubicBezTo>
                  <a:cubicBezTo>
                    <a:pt x="38387" y="3115"/>
                    <a:pt x="38910" y="3237"/>
                    <a:pt x="39482" y="3501"/>
                  </a:cubicBezTo>
                  <a:cubicBezTo>
                    <a:pt x="42125" y="4739"/>
                    <a:pt x="41672" y="5894"/>
                    <a:pt x="43970" y="7132"/>
                  </a:cubicBezTo>
                  <a:cubicBezTo>
                    <a:pt x="45173" y="7787"/>
                    <a:pt x="48852" y="8871"/>
                    <a:pt x="48852" y="8871"/>
                  </a:cubicBezTo>
                  <a:lnTo>
                    <a:pt x="49233" y="7537"/>
                  </a:lnTo>
                  <a:cubicBezTo>
                    <a:pt x="49233" y="7537"/>
                    <a:pt x="46125" y="6573"/>
                    <a:pt x="43637" y="4584"/>
                  </a:cubicBezTo>
                  <a:cubicBezTo>
                    <a:pt x="42446" y="3632"/>
                    <a:pt x="41113" y="1"/>
                    <a:pt x="364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8"/>
            <p:cNvSpPr/>
            <p:nvPr/>
          </p:nvSpPr>
          <p:spPr>
            <a:xfrm>
              <a:off x="5154175" y="3918050"/>
              <a:ext cx="489675" cy="199450"/>
            </a:xfrm>
            <a:custGeom>
              <a:avLst/>
              <a:gdLst/>
              <a:ahLst/>
              <a:cxnLst/>
              <a:rect l="l" t="t" r="r" b="b"/>
              <a:pathLst>
                <a:path w="19587" h="7978" extrusionOk="0">
                  <a:moveTo>
                    <a:pt x="489" y="1"/>
                  </a:moveTo>
                  <a:lnTo>
                    <a:pt x="1" y="1453"/>
                  </a:lnTo>
                  <a:lnTo>
                    <a:pt x="19099" y="7978"/>
                  </a:lnTo>
                  <a:lnTo>
                    <a:pt x="19587" y="65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8"/>
            <p:cNvSpPr/>
            <p:nvPr/>
          </p:nvSpPr>
          <p:spPr>
            <a:xfrm>
              <a:off x="5301525" y="2445850"/>
              <a:ext cx="900725" cy="1693425"/>
            </a:xfrm>
            <a:custGeom>
              <a:avLst/>
              <a:gdLst/>
              <a:ahLst/>
              <a:cxnLst/>
              <a:rect l="l" t="t" r="r" b="b"/>
              <a:pathLst>
                <a:path w="36029" h="67737" extrusionOk="0">
                  <a:moveTo>
                    <a:pt x="28949" y="0"/>
                  </a:moveTo>
                  <a:cubicBezTo>
                    <a:pt x="28247" y="0"/>
                    <a:pt x="27550" y="125"/>
                    <a:pt x="26897" y="393"/>
                  </a:cubicBezTo>
                  <a:cubicBezTo>
                    <a:pt x="24635" y="1310"/>
                    <a:pt x="23325" y="3668"/>
                    <a:pt x="22289" y="5882"/>
                  </a:cubicBezTo>
                  <a:cubicBezTo>
                    <a:pt x="21217" y="8204"/>
                    <a:pt x="20241" y="10537"/>
                    <a:pt x="19324" y="12895"/>
                  </a:cubicBezTo>
                  <a:cubicBezTo>
                    <a:pt x="17955" y="16419"/>
                    <a:pt x="16717" y="19979"/>
                    <a:pt x="15395" y="23515"/>
                  </a:cubicBezTo>
                  <a:cubicBezTo>
                    <a:pt x="14312" y="26432"/>
                    <a:pt x="13097" y="29314"/>
                    <a:pt x="11788" y="32135"/>
                  </a:cubicBezTo>
                  <a:cubicBezTo>
                    <a:pt x="10597" y="34707"/>
                    <a:pt x="10038" y="37136"/>
                    <a:pt x="9276" y="39874"/>
                  </a:cubicBezTo>
                  <a:cubicBezTo>
                    <a:pt x="7668" y="45685"/>
                    <a:pt x="5537" y="51340"/>
                    <a:pt x="3489" y="56996"/>
                  </a:cubicBezTo>
                  <a:cubicBezTo>
                    <a:pt x="2596" y="59472"/>
                    <a:pt x="1" y="63782"/>
                    <a:pt x="1608" y="66366"/>
                  </a:cubicBezTo>
                  <a:cubicBezTo>
                    <a:pt x="2168" y="67267"/>
                    <a:pt x="3187" y="67736"/>
                    <a:pt x="4217" y="67736"/>
                  </a:cubicBezTo>
                  <a:cubicBezTo>
                    <a:pt x="4698" y="67736"/>
                    <a:pt x="5181" y="67634"/>
                    <a:pt x="5620" y="67425"/>
                  </a:cubicBezTo>
                  <a:cubicBezTo>
                    <a:pt x="7216" y="66652"/>
                    <a:pt x="7966" y="64520"/>
                    <a:pt x="8442" y="62901"/>
                  </a:cubicBezTo>
                  <a:cubicBezTo>
                    <a:pt x="9168" y="60401"/>
                    <a:pt x="10109" y="58031"/>
                    <a:pt x="10907" y="55567"/>
                  </a:cubicBezTo>
                  <a:cubicBezTo>
                    <a:pt x="12502" y="50697"/>
                    <a:pt x="21968" y="19265"/>
                    <a:pt x="23349" y="16110"/>
                  </a:cubicBezTo>
                  <a:cubicBezTo>
                    <a:pt x="24563" y="13038"/>
                    <a:pt x="25635" y="8609"/>
                    <a:pt x="28373" y="6513"/>
                  </a:cubicBezTo>
                  <a:cubicBezTo>
                    <a:pt x="29577" y="5590"/>
                    <a:pt x="31115" y="5092"/>
                    <a:pt x="32642" y="5092"/>
                  </a:cubicBezTo>
                  <a:cubicBezTo>
                    <a:pt x="33833" y="5092"/>
                    <a:pt x="35017" y="5395"/>
                    <a:pt x="36029" y="6037"/>
                  </a:cubicBezTo>
                  <a:cubicBezTo>
                    <a:pt x="35422" y="4108"/>
                    <a:pt x="34291" y="2310"/>
                    <a:pt x="32647" y="1167"/>
                  </a:cubicBezTo>
                  <a:cubicBezTo>
                    <a:pt x="31559" y="426"/>
                    <a:pt x="30245" y="0"/>
                    <a:pt x="28949" y="0"/>
                  </a:cubicBezTo>
                  <a:close/>
                </a:path>
              </a:pathLst>
            </a:custGeom>
            <a:solidFill>
              <a:srgbClr val="232428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8"/>
            <p:cNvSpPr/>
            <p:nvPr/>
          </p:nvSpPr>
          <p:spPr>
            <a:xfrm>
              <a:off x="5116075" y="3053950"/>
              <a:ext cx="412000" cy="207800"/>
            </a:xfrm>
            <a:custGeom>
              <a:avLst/>
              <a:gdLst/>
              <a:ahLst/>
              <a:cxnLst/>
              <a:rect l="l" t="t" r="r" b="b"/>
              <a:pathLst>
                <a:path w="16480" h="8312" extrusionOk="0">
                  <a:moveTo>
                    <a:pt x="16027" y="1"/>
                  </a:moveTo>
                  <a:lnTo>
                    <a:pt x="1" y="7323"/>
                  </a:lnTo>
                  <a:lnTo>
                    <a:pt x="441" y="8311"/>
                  </a:lnTo>
                  <a:lnTo>
                    <a:pt x="16479" y="989"/>
                  </a:lnTo>
                  <a:lnTo>
                    <a:pt x="160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8"/>
            <p:cNvSpPr/>
            <p:nvPr/>
          </p:nvSpPr>
          <p:spPr>
            <a:xfrm>
              <a:off x="5578050" y="3703450"/>
              <a:ext cx="50325" cy="28000"/>
            </a:xfrm>
            <a:custGeom>
              <a:avLst/>
              <a:gdLst/>
              <a:ahLst/>
              <a:cxnLst/>
              <a:rect l="l" t="t" r="r" b="b"/>
              <a:pathLst>
                <a:path w="2013" h="1120" extrusionOk="0">
                  <a:moveTo>
                    <a:pt x="155" y="0"/>
                  </a:moveTo>
                  <a:lnTo>
                    <a:pt x="0" y="477"/>
                  </a:lnTo>
                  <a:lnTo>
                    <a:pt x="1858" y="1119"/>
                  </a:lnTo>
                  <a:lnTo>
                    <a:pt x="2013" y="631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8"/>
            <p:cNvSpPr/>
            <p:nvPr/>
          </p:nvSpPr>
          <p:spPr>
            <a:xfrm>
              <a:off x="5617350" y="3587950"/>
              <a:ext cx="50625" cy="27700"/>
            </a:xfrm>
            <a:custGeom>
              <a:avLst/>
              <a:gdLst/>
              <a:ahLst/>
              <a:cxnLst/>
              <a:rect l="l" t="t" r="r" b="b"/>
              <a:pathLst>
                <a:path w="2025" h="1108" extrusionOk="0">
                  <a:moveTo>
                    <a:pt x="167" y="1"/>
                  </a:moveTo>
                  <a:lnTo>
                    <a:pt x="0" y="477"/>
                  </a:lnTo>
                  <a:lnTo>
                    <a:pt x="1857" y="1108"/>
                  </a:lnTo>
                  <a:lnTo>
                    <a:pt x="2024" y="632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8"/>
            <p:cNvSpPr/>
            <p:nvPr/>
          </p:nvSpPr>
          <p:spPr>
            <a:xfrm>
              <a:off x="5658425" y="3468300"/>
              <a:ext cx="50625" cy="28000"/>
            </a:xfrm>
            <a:custGeom>
              <a:avLst/>
              <a:gdLst/>
              <a:ahLst/>
              <a:cxnLst/>
              <a:rect l="l" t="t" r="r" b="b"/>
              <a:pathLst>
                <a:path w="2025" h="1120" extrusionOk="0">
                  <a:moveTo>
                    <a:pt x="167" y="0"/>
                  </a:moveTo>
                  <a:lnTo>
                    <a:pt x="0" y="477"/>
                  </a:lnTo>
                  <a:lnTo>
                    <a:pt x="1858" y="1120"/>
                  </a:lnTo>
                  <a:lnTo>
                    <a:pt x="2024" y="63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8"/>
            <p:cNvSpPr/>
            <p:nvPr/>
          </p:nvSpPr>
          <p:spPr>
            <a:xfrm>
              <a:off x="5700675" y="3344175"/>
              <a:ext cx="50325" cy="27700"/>
            </a:xfrm>
            <a:custGeom>
              <a:avLst/>
              <a:gdLst/>
              <a:ahLst/>
              <a:cxnLst/>
              <a:rect l="l" t="t" r="r" b="b"/>
              <a:pathLst>
                <a:path w="2013" h="1108" extrusionOk="0">
                  <a:moveTo>
                    <a:pt x="156" y="0"/>
                  </a:moveTo>
                  <a:lnTo>
                    <a:pt x="1" y="477"/>
                  </a:lnTo>
                  <a:lnTo>
                    <a:pt x="1858" y="1108"/>
                  </a:lnTo>
                  <a:lnTo>
                    <a:pt x="2013" y="631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8"/>
            <p:cNvSpPr/>
            <p:nvPr/>
          </p:nvSpPr>
          <p:spPr>
            <a:xfrm>
              <a:off x="5538750" y="3819225"/>
              <a:ext cx="50325" cy="27725"/>
            </a:xfrm>
            <a:custGeom>
              <a:avLst/>
              <a:gdLst/>
              <a:ahLst/>
              <a:cxnLst/>
              <a:rect l="l" t="t" r="r" b="b"/>
              <a:pathLst>
                <a:path w="2013" h="1109" extrusionOk="0">
                  <a:moveTo>
                    <a:pt x="156" y="1"/>
                  </a:moveTo>
                  <a:lnTo>
                    <a:pt x="1" y="477"/>
                  </a:lnTo>
                  <a:lnTo>
                    <a:pt x="1858" y="1108"/>
                  </a:lnTo>
                  <a:lnTo>
                    <a:pt x="2013" y="632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8"/>
            <p:cNvSpPr/>
            <p:nvPr/>
          </p:nvSpPr>
          <p:spPr>
            <a:xfrm>
              <a:off x="5600675" y="3974600"/>
              <a:ext cx="50625" cy="27725"/>
            </a:xfrm>
            <a:custGeom>
              <a:avLst/>
              <a:gdLst/>
              <a:ahLst/>
              <a:cxnLst/>
              <a:rect l="l" t="t" r="r" b="b"/>
              <a:pathLst>
                <a:path w="2025" h="1109" extrusionOk="0">
                  <a:moveTo>
                    <a:pt x="167" y="1"/>
                  </a:moveTo>
                  <a:lnTo>
                    <a:pt x="0" y="477"/>
                  </a:lnTo>
                  <a:lnTo>
                    <a:pt x="1870" y="1108"/>
                  </a:lnTo>
                  <a:lnTo>
                    <a:pt x="2024" y="632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CDA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8"/>
            <p:cNvSpPr/>
            <p:nvPr/>
          </p:nvSpPr>
          <p:spPr>
            <a:xfrm>
              <a:off x="6306700" y="2739925"/>
              <a:ext cx="220300" cy="100350"/>
            </a:xfrm>
            <a:custGeom>
              <a:avLst/>
              <a:gdLst/>
              <a:ahLst/>
              <a:cxnLst/>
              <a:rect l="l" t="t" r="r" b="b"/>
              <a:pathLst>
                <a:path w="8812" h="4014" extrusionOk="0">
                  <a:moveTo>
                    <a:pt x="715" y="1"/>
                  </a:moveTo>
                  <a:lnTo>
                    <a:pt x="1" y="2084"/>
                  </a:lnTo>
                  <a:lnTo>
                    <a:pt x="5680" y="4013"/>
                  </a:lnTo>
                  <a:lnTo>
                    <a:pt x="8478" y="4001"/>
                  </a:lnTo>
                  <a:cubicBezTo>
                    <a:pt x="8597" y="4001"/>
                    <a:pt x="8716" y="3930"/>
                    <a:pt x="8764" y="3811"/>
                  </a:cubicBezTo>
                  <a:cubicBezTo>
                    <a:pt x="8812" y="3692"/>
                    <a:pt x="8764" y="3561"/>
                    <a:pt x="8669" y="3477"/>
                  </a:cubicBezTo>
                  <a:lnTo>
                    <a:pt x="6347" y="1584"/>
                  </a:lnTo>
                  <a:cubicBezTo>
                    <a:pt x="6204" y="1477"/>
                    <a:pt x="6049" y="1382"/>
                    <a:pt x="5871" y="1322"/>
                  </a:cubicBezTo>
                  <a:lnTo>
                    <a:pt x="3370" y="477"/>
                  </a:lnTo>
                  <a:cubicBezTo>
                    <a:pt x="3339" y="465"/>
                    <a:pt x="3307" y="459"/>
                    <a:pt x="3275" y="459"/>
                  </a:cubicBezTo>
                  <a:cubicBezTo>
                    <a:pt x="3187" y="459"/>
                    <a:pt x="3102" y="505"/>
                    <a:pt x="3049" y="584"/>
                  </a:cubicBezTo>
                  <a:cubicBezTo>
                    <a:pt x="2997" y="654"/>
                    <a:pt x="2906" y="698"/>
                    <a:pt x="2815" y="698"/>
                  </a:cubicBezTo>
                  <a:cubicBezTo>
                    <a:pt x="2781" y="698"/>
                    <a:pt x="2747" y="692"/>
                    <a:pt x="2716" y="679"/>
                  </a:cubicBezTo>
                  <a:lnTo>
                    <a:pt x="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8"/>
            <p:cNvSpPr/>
            <p:nvPr/>
          </p:nvSpPr>
          <p:spPr>
            <a:xfrm>
              <a:off x="6414750" y="2767025"/>
              <a:ext cx="31875" cy="65500"/>
            </a:xfrm>
            <a:custGeom>
              <a:avLst/>
              <a:gdLst/>
              <a:ahLst/>
              <a:cxnLst/>
              <a:rect l="l" t="t" r="r" b="b"/>
              <a:pathLst>
                <a:path w="1275" h="2620" extrusionOk="0">
                  <a:moveTo>
                    <a:pt x="846" y="0"/>
                  </a:moveTo>
                  <a:lnTo>
                    <a:pt x="1" y="2477"/>
                  </a:lnTo>
                  <a:lnTo>
                    <a:pt x="430" y="2620"/>
                  </a:lnTo>
                  <a:lnTo>
                    <a:pt x="1275" y="143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8"/>
            <p:cNvSpPr/>
            <p:nvPr/>
          </p:nvSpPr>
          <p:spPr>
            <a:xfrm>
              <a:off x="6377550" y="2754225"/>
              <a:ext cx="31875" cy="65500"/>
            </a:xfrm>
            <a:custGeom>
              <a:avLst/>
              <a:gdLst/>
              <a:ahLst/>
              <a:cxnLst/>
              <a:rect l="l" t="t" r="r" b="b"/>
              <a:pathLst>
                <a:path w="1275" h="2620" extrusionOk="0">
                  <a:moveTo>
                    <a:pt x="846" y="0"/>
                  </a:moveTo>
                  <a:lnTo>
                    <a:pt x="1" y="2477"/>
                  </a:lnTo>
                  <a:lnTo>
                    <a:pt x="429" y="2620"/>
                  </a:lnTo>
                  <a:lnTo>
                    <a:pt x="1275" y="143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8"/>
            <p:cNvSpPr/>
            <p:nvPr/>
          </p:nvSpPr>
          <p:spPr>
            <a:xfrm>
              <a:off x="5557600" y="3519300"/>
              <a:ext cx="173200" cy="485250"/>
            </a:xfrm>
            <a:custGeom>
              <a:avLst/>
              <a:gdLst/>
              <a:ahLst/>
              <a:cxnLst/>
              <a:rect l="l" t="t" r="r" b="b"/>
              <a:pathLst>
                <a:path w="6928" h="19410" extrusionOk="0">
                  <a:moveTo>
                    <a:pt x="6319" y="1"/>
                  </a:moveTo>
                  <a:cubicBezTo>
                    <a:pt x="6126" y="1"/>
                    <a:pt x="5937" y="103"/>
                    <a:pt x="5867" y="342"/>
                  </a:cubicBezTo>
                  <a:cubicBezTo>
                    <a:pt x="5212" y="2425"/>
                    <a:pt x="4569" y="4533"/>
                    <a:pt x="3914" y="6616"/>
                  </a:cubicBezTo>
                  <a:lnTo>
                    <a:pt x="830" y="16522"/>
                  </a:lnTo>
                  <a:lnTo>
                    <a:pt x="116" y="18796"/>
                  </a:lnTo>
                  <a:cubicBezTo>
                    <a:pt x="1" y="19170"/>
                    <a:pt x="302" y="19409"/>
                    <a:pt x="601" y="19409"/>
                  </a:cubicBezTo>
                  <a:cubicBezTo>
                    <a:pt x="798" y="19409"/>
                    <a:pt x="993" y="19306"/>
                    <a:pt x="1068" y="19070"/>
                  </a:cubicBezTo>
                  <a:cubicBezTo>
                    <a:pt x="1723" y="16986"/>
                    <a:pt x="2366" y="14879"/>
                    <a:pt x="3021" y="12795"/>
                  </a:cubicBezTo>
                  <a:lnTo>
                    <a:pt x="6105" y="2890"/>
                  </a:lnTo>
                  <a:lnTo>
                    <a:pt x="6819" y="615"/>
                  </a:lnTo>
                  <a:cubicBezTo>
                    <a:pt x="6928" y="247"/>
                    <a:pt x="6619" y="1"/>
                    <a:pt x="63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8"/>
            <p:cNvSpPr/>
            <p:nvPr/>
          </p:nvSpPr>
          <p:spPr>
            <a:xfrm>
              <a:off x="5510775" y="3653450"/>
              <a:ext cx="92000" cy="96125"/>
            </a:xfrm>
            <a:custGeom>
              <a:avLst/>
              <a:gdLst/>
              <a:ahLst/>
              <a:cxnLst/>
              <a:rect l="l" t="t" r="r" b="b"/>
              <a:pathLst>
                <a:path w="3680" h="3845" extrusionOk="0">
                  <a:moveTo>
                    <a:pt x="2050" y="1"/>
                  </a:moveTo>
                  <a:cubicBezTo>
                    <a:pt x="1354" y="1"/>
                    <a:pt x="645" y="566"/>
                    <a:pt x="358" y="1429"/>
                  </a:cubicBezTo>
                  <a:cubicBezTo>
                    <a:pt x="1" y="2453"/>
                    <a:pt x="382" y="3512"/>
                    <a:pt x="1203" y="3774"/>
                  </a:cubicBezTo>
                  <a:cubicBezTo>
                    <a:pt x="1341" y="3822"/>
                    <a:pt x="1481" y="3845"/>
                    <a:pt x="1622" y="3845"/>
                  </a:cubicBezTo>
                  <a:cubicBezTo>
                    <a:pt x="2323" y="3845"/>
                    <a:pt x="3025" y="3280"/>
                    <a:pt x="3322" y="2417"/>
                  </a:cubicBezTo>
                  <a:cubicBezTo>
                    <a:pt x="3680" y="1393"/>
                    <a:pt x="3287" y="333"/>
                    <a:pt x="2465" y="71"/>
                  </a:cubicBezTo>
                  <a:cubicBezTo>
                    <a:pt x="2330" y="24"/>
                    <a:pt x="2190" y="1"/>
                    <a:pt x="20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8"/>
            <p:cNvSpPr/>
            <p:nvPr/>
          </p:nvSpPr>
          <p:spPr>
            <a:xfrm>
              <a:off x="5550075" y="3537900"/>
              <a:ext cx="92000" cy="95900"/>
            </a:xfrm>
            <a:custGeom>
              <a:avLst/>
              <a:gdLst/>
              <a:ahLst/>
              <a:cxnLst/>
              <a:rect l="l" t="t" r="r" b="b"/>
              <a:pathLst>
                <a:path w="3680" h="3836" extrusionOk="0">
                  <a:moveTo>
                    <a:pt x="2078" y="0"/>
                  </a:moveTo>
                  <a:cubicBezTo>
                    <a:pt x="1368" y="0"/>
                    <a:pt x="648" y="558"/>
                    <a:pt x="357" y="1419"/>
                  </a:cubicBezTo>
                  <a:cubicBezTo>
                    <a:pt x="0" y="2443"/>
                    <a:pt x="393" y="3503"/>
                    <a:pt x="1215" y="3765"/>
                  </a:cubicBezTo>
                  <a:cubicBezTo>
                    <a:pt x="1350" y="3813"/>
                    <a:pt x="1490" y="3835"/>
                    <a:pt x="1629" y="3835"/>
                  </a:cubicBezTo>
                  <a:cubicBezTo>
                    <a:pt x="2323" y="3835"/>
                    <a:pt x="3025" y="3272"/>
                    <a:pt x="3322" y="2419"/>
                  </a:cubicBezTo>
                  <a:cubicBezTo>
                    <a:pt x="3679" y="1384"/>
                    <a:pt x="3298" y="336"/>
                    <a:pt x="2477" y="62"/>
                  </a:cubicBezTo>
                  <a:cubicBezTo>
                    <a:pt x="2346" y="20"/>
                    <a:pt x="2212" y="0"/>
                    <a:pt x="20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8"/>
            <p:cNvSpPr/>
            <p:nvPr/>
          </p:nvSpPr>
          <p:spPr>
            <a:xfrm>
              <a:off x="5591150" y="3418300"/>
              <a:ext cx="92000" cy="96125"/>
            </a:xfrm>
            <a:custGeom>
              <a:avLst/>
              <a:gdLst/>
              <a:ahLst/>
              <a:cxnLst/>
              <a:rect l="l" t="t" r="r" b="b"/>
              <a:pathLst>
                <a:path w="3680" h="3845" extrusionOk="0">
                  <a:moveTo>
                    <a:pt x="2049" y="1"/>
                  </a:moveTo>
                  <a:cubicBezTo>
                    <a:pt x="1350" y="1"/>
                    <a:pt x="635" y="566"/>
                    <a:pt x="358" y="1429"/>
                  </a:cubicBezTo>
                  <a:cubicBezTo>
                    <a:pt x="0" y="2453"/>
                    <a:pt x="381" y="3512"/>
                    <a:pt x="1203" y="3774"/>
                  </a:cubicBezTo>
                  <a:cubicBezTo>
                    <a:pt x="1339" y="3822"/>
                    <a:pt x="1478" y="3844"/>
                    <a:pt x="1617" y="3844"/>
                  </a:cubicBezTo>
                  <a:cubicBezTo>
                    <a:pt x="2320" y="3844"/>
                    <a:pt x="3024" y="3272"/>
                    <a:pt x="3322" y="2417"/>
                  </a:cubicBezTo>
                  <a:cubicBezTo>
                    <a:pt x="3679" y="1393"/>
                    <a:pt x="3286" y="333"/>
                    <a:pt x="2465" y="72"/>
                  </a:cubicBezTo>
                  <a:cubicBezTo>
                    <a:pt x="2329" y="24"/>
                    <a:pt x="219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8"/>
            <p:cNvSpPr/>
            <p:nvPr/>
          </p:nvSpPr>
          <p:spPr>
            <a:xfrm>
              <a:off x="5633425" y="3294125"/>
              <a:ext cx="92000" cy="96075"/>
            </a:xfrm>
            <a:custGeom>
              <a:avLst/>
              <a:gdLst/>
              <a:ahLst/>
              <a:cxnLst/>
              <a:rect l="l" t="t" r="r" b="b"/>
              <a:pathLst>
                <a:path w="3680" h="3843" extrusionOk="0">
                  <a:moveTo>
                    <a:pt x="2082" y="1"/>
                  </a:moveTo>
                  <a:cubicBezTo>
                    <a:pt x="1370" y="1"/>
                    <a:pt x="648" y="566"/>
                    <a:pt x="357" y="1419"/>
                  </a:cubicBezTo>
                  <a:cubicBezTo>
                    <a:pt x="0" y="2443"/>
                    <a:pt x="393" y="3503"/>
                    <a:pt x="1214" y="3776"/>
                  </a:cubicBezTo>
                  <a:cubicBezTo>
                    <a:pt x="1346" y="3821"/>
                    <a:pt x="1481" y="3842"/>
                    <a:pt x="1616" y="3842"/>
                  </a:cubicBezTo>
                  <a:cubicBezTo>
                    <a:pt x="2314" y="3842"/>
                    <a:pt x="3023" y="3277"/>
                    <a:pt x="3322" y="2419"/>
                  </a:cubicBezTo>
                  <a:cubicBezTo>
                    <a:pt x="3679" y="1395"/>
                    <a:pt x="3298" y="336"/>
                    <a:pt x="2477" y="62"/>
                  </a:cubicBezTo>
                  <a:cubicBezTo>
                    <a:pt x="2347" y="21"/>
                    <a:pt x="2215" y="1"/>
                    <a:pt x="20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8"/>
            <p:cNvSpPr/>
            <p:nvPr/>
          </p:nvSpPr>
          <p:spPr>
            <a:xfrm>
              <a:off x="5470900" y="3769250"/>
              <a:ext cx="92000" cy="96000"/>
            </a:xfrm>
            <a:custGeom>
              <a:avLst/>
              <a:gdLst/>
              <a:ahLst/>
              <a:cxnLst/>
              <a:rect l="l" t="t" r="r" b="b"/>
              <a:pathLst>
                <a:path w="3680" h="3840" extrusionOk="0">
                  <a:moveTo>
                    <a:pt x="2057" y="0"/>
                  </a:moveTo>
                  <a:cubicBezTo>
                    <a:pt x="1356" y="0"/>
                    <a:pt x="655" y="564"/>
                    <a:pt x="357" y="1416"/>
                  </a:cubicBezTo>
                  <a:cubicBezTo>
                    <a:pt x="0" y="2452"/>
                    <a:pt x="393" y="3500"/>
                    <a:pt x="1203" y="3774"/>
                  </a:cubicBezTo>
                  <a:cubicBezTo>
                    <a:pt x="1336" y="3818"/>
                    <a:pt x="1473" y="3840"/>
                    <a:pt x="1609" y="3840"/>
                  </a:cubicBezTo>
                  <a:cubicBezTo>
                    <a:pt x="2314" y="3840"/>
                    <a:pt x="3023" y="3274"/>
                    <a:pt x="3322" y="2416"/>
                  </a:cubicBezTo>
                  <a:cubicBezTo>
                    <a:pt x="3679" y="1393"/>
                    <a:pt x="3286" y="333"/>
                    <a:pt x="2477" y="71"/>
                  </a:cubicBezTo>
                  <a:cubicBezTo>
                    <a:pt x="2339" y="23"/>
                    <a:pt x="2198" y="0"/>
                    <a:pt x="20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8"/>
            <p:cNvSpPr/>
            <p:nvPr/>
          </p:nvSpPr>
          <p:spPr>
            <a:xfrm>
              <a:off x="5533400" y="3924475"/>
              <a:ext cx="92000" cy="95950"/>
            </a:xfrm>
            <a:custGeom>
              <a:avLst/>
              <a:gdLst/>
              <a:ahLst/>
              <a:cxnLst/>
              <a:rect l="l" t="t" r="r" b="b"/>
              <a:pathLst>
                <a:path w="3680" h="3838" extrusionOk="0">
                  <a:moveTo>
                    <a:pt x="2074" y="0"/>
                  </a:moveTo>
                  <a:cubicBezTo>
                    <a:pt x="1365" y="0"/>
                    <a:pt x="648" y="573"/>
                    <a:pt x="358" y="1422"/>
                  </a:cubicBezTo>
                  <a:cubicBezTo>
                    <a:pt x="1" y="2446"/>
                    <a:pt x="393" y="3506"/>
                    <a:pt x="1203" y="3768"/>
                  </a:cubicBezTo>
                  <a:cubicBezTo>
                    <a:pt x="1339" y="3815"/>
                    <a:pt x="1478" y="3838"/>
                    <a:pt x="1617" y="3838"/>
                  </a:cubicBezTo>
                  <a:cubicBezTo>
                    <a:pt x="2320" y="3838"/>
                    <a:pt x="3024" y="3265"/>
                    <a:pt x="3322" y="2411"/>
                  </a:cubicBezTo>
                  <a:cubicBezTo>
                    <a:pt x="3680" y="1387"/>
                    <a:pt x="3287" y="327"/>
                    <a:pt x="2477" y="65"/>
                  </a:cubicBezTo>
                  <a:cubicBezTo>
                    <a:pt x="2345" y="21"/>
                    <a:pt x="2210" y="0"/>
                    <a:pt x="2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8"/>
            <p:cNvSpPr/>
            <p:nvPr/>
          </p:nvSpPr>
          <p:spPr>
            <a:xfrm>
              <a:off x="5303300" y="3619025"/>
              <a:ext cx="158100" cy="291075"/>
            </a:xfrm>
            <a:custGeom>
              <a:avLst/>
              <a:gdLst/>
              <a:ahLst/>
              <a:cxnLst/>
              <a:rect l="l" t="t" r="r" b="b"/>
              <a:pathLst>
                <a:path w="6324" h="11643" extrusionOk="0">
                  <a:moveTo>
                    <a:pt x="4534" y="1"/>
                  </a:moveTo>
                  <a:cubicBezTo>
                    <a:pt x="3859" y="1"/>
                    <a:pt x="3224" y="432"/>
                    <a:pt x="3013" y="1103"/>
                  </a:cubicBezTo>
                  <a:lnTo>
                    <a:pt x="287" y="9557"/>
                  </a:lnTo>
                  <a:cubicBezTo>
                    <a:pt x="1" y="10390"/>
                    <a:pt x="489" y="11295"/>
                    <a:pt x="1323" y="11569"/>
                  </a:cubicBezTo>
                  <a:cubicBezTo>
                    <a:pt x="1483" y="11619"/>
                    <a:pt x="1645" y="11643"/>
                    <a:pt x="1805" y="11643"/>
                  </a:cubicBezTo>
                  <a:cubicBezTo>
                    <a:pt x="2480" y="11643"/>
                    <a:pt x="3111" y="11218"/>
                    <a:pt x="3323" y="10545"/>
                  </a:cubicBezTo>
                  <a:lnTo>
                    <a:pt x="6049" y="2091"/>
                  </a:lnTo>
                  <a:cubicBezTo>
                    <a:pt x="6323" y="1258"/>
                    <a:pt x="5859" y="341"/>
                    <a:pt x="5025" y="79"/>
                  </a:cubicBezTo>
                  <a:cubicBezTo>
                    <a:pt x="4863" y="26"/>
                    <a:pt x="4697" y="1"/>
                    <a:pt x="4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8"/>
            <p:cNvSpPr/>
            <p:nvPr/>
          </p:nvSpPr>
          <p:spPr>
            <a:xfrm>
              <a:off x="5047627" y="3112550"/>
              <a:ext cx="505150" cy="1237529"/>
            </a:xfrm>
            <a:custGeom>
              <a:avLst/>
              <a:gdLst/>
              <a:ahLst/>
              <a:cxnLst/>
              <a:rect l="l" t="t" r="r" b="b"/>
              <a:pathLst>
                <a:path w="20206" h="53187" extrusionOk="0">
                  <a:moveTo>
                    <a:pt x="18203" y="1"/>
                  </a:moveTo>
                  <a:cubicBezTo>
                    <a:pt x="17428" y="1"/>
                    <a:pt x="16650" y="106"/>
                    <a:pt x="15895" y="238"/>
                  </a:cubicBezTo>
                  <a:cubicBezTo>
                    <a:pt x="11383" y="1047"/>
                    <a:pt x="7061" y="2833"/>
                    <a:pt x="3299" y="5441"/>
                  </a:cubicBezTo>
                  <a:cubicBezTo>
                    <a:pt x="2346" y="6095"/>
                    <a:pt x="1405" y="6822"/>
                    <a:pt x="810" y="7798"/>
                  </a:cubicBezTo>
                  <a:cubicBezTo>
                    <a:pt x="203" y="8786"/>
                    <a:pt x="1" y="10084"/>
                    <a:pt x="512" y="11108"/>
                  </a:cubicBezTo>
                  <a:cubicBezTo>
                    <a:pt x="1108" y="12263"/>
                    <a:pt x="2453" y="12787"/>
                    <a:pt x="3430" y="13632"/>
                  </a:cubicBezTo>
                  <a:cubicBezTo>
                    <a:pt x="4942" y="14930"/>
                    <a:pt x="5596" y="16966"/>
                    <a:pt x="5918" y="18930"/>
                  </a:cubicBezTo>
                  <a:cubicBezTo>
                    <a:pt x="6311" y="21312"/>
                    <a:pt x="6287" y="23752"/>
                    <a:pt x="5894" y="26134"/>
                  </a:cubicBezTo>
                  <a:cubicBezTo>
                    <a:pt x="5215" y="30063"/>
                    <a:pt x="3489" y="33742"/>
                    <a:pt x="2322" y="37552"/>
                  </a:cubicBezTo>
                  <a:cubicBezTo>
                    <a:pt x="1584" y="39885"/>
                    <a:pt x="1072" y="42302"/>
                    <a:pt x="905" y="44743"/>
                  </a:cubicBezTo>
                  <a:cubicBezTo>
                    <a:pt x="798" y="46338"/>
                    <a:pt x="858" y="48017"/>
                    <a:pt x="1679" y="49386"/>
                  </a:cubicBezTo>
                  <a:cubicBezTo>
                    <a:pt x="3156" y="51827"/>
                    <a:pt x="6632" y="52625"/>
                    <a:pt x="9299" y="53006"/>
                  </a:cubicBezTo>
                  <a:cubicBezTo>
                    <a:pt x="10160" y="53127"/>
                    <a:pt x="11030" y="53187"/>
                    <a:pt x="11900" y="53187"/>
                  </a:cubicBezTo>
                  <a:cubicBezTo>
                    <a:pt x="14125" y="53187"/>
                    <a:pt x="16352" y="52793"/>
                    <a:pt x="18431" y="52006"/>
                  </a:cubicBezTo>
                  <a:cubicBezTo>
                    <a:pt x="16443" y="51780"/>
                    <a:pt x="14419" y="51577"/>
                    <a:pt x="12502" y="50946"/>
                  </a:cubicBezTo>
                  <a:cubicBezTo>
                    <a:pt x="8287" y="49613"/>
                    <a:pt x="7275" y="48458"/>
                    <a:pt x="6823" y="44862"/>
                  </a:cubicBezTo>
                  <a:cubicBezTo>
                    <a:pt x="6489" y="42088"/>
                    <a:pt x="7204" y="38338"/>
                    <a:pt x="8002" y="35635"/>
                  </a:cubicBezTo>
                  <a:cubicBezTo>
                    <a:pt x="9787" y="29563"/>
                    <a:pt x="10811" y="25657"/>
                    <a:pt x="11645" y="20978"/>
                  </a:cubicBezTo>
                  <a:cubicBezTo>
                    <a:pt x="12085" y="18561"/>
                    <a:pt x="11740" y="16061"/>
                    <a:pt x="12228" y="13632"/>
                  </a:cubicBezTo>
                  <a:cubicBezTo>
                    <a:pt x="12621" y="11668"/>
                    <a:pt x="13693" y="9870"/>
                    <a:pt x="14895" y="8298"/>
                  </a:cubicBezTo>
                  <a:cubicBezTo>
                    <a:pt x="16705" y="5917"/>
                    <a:pt x="18931" y="3750"/>
                    <a:pt x="20063" y="988"/>
                  </a:cubicBezTo>
                  <a:cubicBezTo>
                    <a:pt x="20134" y="797"/>
                    <a:pt x="20205" y="571"/>
                    <a:pt x="20098" y="392"/>
                  </a:cubicBezTo>
                  <a:cubicBezTo>
                    <a:pt x="20015" y="226"/>
                    <a:pt x="19824" y="166"/>
                    <a:pt x="19646" y="142"/>
                  </a:cubicBezTo>
                  <a:cubicBezTo>
                    <a:pt x="19170" y="42"/>
                    <a:pt x="18687" y="1"/>
                    <a:pt x="18203" y="1"/>
                  </a:cubicBezTo>
                  <a:close/>
                </a:path>
              </a:pathLst>
            </a:custGeom>
            <a:solidFill>
              <a:srgbClr val="232428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38"/>
          <p:cNvSpPr/>
          <p:nvPr/>
        </p:nvSpPr>
        <p:spPr>
          <a:xfrm>
            <a:off x="5880625" y="641900"/>
            <a:ext cx="406369" cy="297139"/>
          </a:xfrm>
          <a:custGeom>
            <a:avLst/>
            <a:gdLst/>
            <a:ahLst/>
            <a:cxnLst/>
            <a:rect l="l" t="t" r="r" b="b"/>
            <a:pathLst>
              <a:path w="5759" h="4211" extrusionOk="0">
                <a:moveTo>
                  <a:pt x="2906" y="1"/>
                </a:moveTo>
                <a:cubicBezTo>
                  <a:pt x="1475" y="1"/>
                  <a:pt x="0" y="1598"/>
                  <a:pt x="101" y="3124"/>
                </a:cubicBezTo>
                <a:cubicBezTo>
                  <a:pt x="125" y="3374"/>
                  <a:pt x="149" y="3624"/>
                  <a:pt x="304" y="3827"/>
                </a:cubicBezTo>
                <a:cubicBezTo>
                  <a:pt x="435" y="3981"/>
                  <a:pt x="637" y="4077"/>
                  <a:pt x="851" y="4136"/>
                </a:cubicBezTo>
                <a:cubicBezTo>
                  <a:pt x="1029" y="4187"/>
                  <a:pt x="1230" y="4210"/>
                  <a:pt x="1445" y="4210"/>
                </a:cubicBezTo>
                <a:cubicBezTo>
                  <a:pt x="3159" y="4210"/>
                  <a:pt x="5759" y="2689"/>
                  <a:pt x="4542" y="933"/>
                </a:cubicBezTo>
                <a:cubicBezTo>
                  <a:pt x="4080" y="273"/>
                  <a:pt x="3497" y="1"/>
                  <a:pt x="290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8"/>
          <p:cNvSpPr/>
          <p:nvPr/>
        </p:nvSpPr>
        <p:spPr>
          <a:xfrm>
            <a:off x="6197536" y="1252134"/>
            <a:ext cx="252049" cy="213240"/>
          </a:xfrm>
          <a:custGeom>
            <a:avLst/>
            <a:gdLst/>
            <a:ahLst/>
            <a:cxnLst/>
            <a:rect l="l" t="t" r="r" b="b"/>
            <a:pathLst>
              <a:path w="3572" h="3022" extrusionOk="0">
                <a:moveTo>
                  <a:pt x="1686" y="1"/>
                </a:moveTo>
                <a:cubicBezTo>
                  <a:pt x="482" y="1"/>
                  <a:pt x="0" y="1807"/>
                  <a:pt x="726" y="2722"/>
                </a:cubicBezTo>
                <a:cubicBezTo>
                  <a:pt x="809" y="2841"/>
                  <a:pt x="916" y="2960"/>
                  <a:pt x="1059" y="2995"/>
                </a:cubicBezTo>
                <a:cubicBezTo>
                  <a:pt x="1104" y="3014"/>
                  <a:pt x="1155" y="3021"/>
                  <a:pt x="1207" y="3021"/>
                </a:cubicBezTo>
                <a:cubicBezTo>
                  <a:pt x="1291" y="3021"/>
                  <a:pt x="1378" y="3001"/>
                  <a:pt x="1452" y="2972"/>
                </a:cubicBezTo>
                <a:cubicBezTo>
                  <a:pt x="2416" y="2662"/>
                  <a:pt x="3571" y="638"/>
                  <a:pt x="2202" y="102"/>
                </a:cubicBezTo>
                <a:cubicBezTo>
                  <a:pt x="2018" y="33"/>
                  <a:pt x="1846" y="1"/>
                  <a:pt x="168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8"/>
          <p:cNvSpPr/>
          <p:nvPr/>
        </p:nvSpPr>
        <p:spPr>
          <a:xfrm>
            <a:off x="6743556" y="1915171"/>
            <a:ext cx="287994" cy="448020"/>
          </a:xfrm>
          <a:custGeom>
            <a:avLst/>
            <a:gdLst/>
            <a:ahLst/>
            <a:cxnLst/>
            <a:rect l="l" t="t" r="r" b="b"/>
            <a:pathLst>
              <a:path w="8741" h="13598" extrusionOk="0">
                <a:moveTo>
                  <a:pt x="5621" y="0"/>
                </a:moveTo>
                <a:cubicBezTo>
                  <a:pt x="5368" y="0"/>
                  <a:pt x="5112" y="42"/>
                  <a:pt x="4871" y="120"/>
                </a:cubicBezTo>
                <a:cubicBezTo>
                  <a:pt x="4204" y="334"/>
                  <a:pt x="3632" y="775"/>
                  <a:pt x="3120" y="1215"/>
                </a:cubicBezTo>
                <a:cubicBezTo>
                  <a:pt x="1227" y="2811"/>
                  <a:pt x="96" y="5013"/>
                  <a:pt x="37" y="7502"/>
                </a:cubicBezTo>
                <a:cubicBezTo>
                  <a:pt x="1" y="8490"/>
                  <a:pt x="60" y="9538"/>
                  <a:pt x="275" y="10514"/>
                </a:cubicBezTo>
                <a:cubicBezTo>
                  <a:pt x="406" y="11216"/>
                  <a:pt x="834" y="12598"/>
                  <a:pt x="1513" y="13598"/>
                </a:cubicBezTo>
                <a:cubicBezTo>
                  <a:pt x="1334" y="11764"/>
                  <a:pt x="1239" y="10562"/>
                  <a:pt x="1894" y="9252"/>
                </a:cubicBezTo>
                <a:cubicBezTo>
                  <a:pt x="2596" y="7823"/>
                  <a:pt x="4335" y="7347"/>
                  <a:pt x="5597" y="6394"/>
                </a:cubicBezTo>
                <a:cubicBezTo>
                  <a:pt x="7180" y="5204"/>
                  <a:pt x="8740" y="2061"/>
                  <a:pt x="6835" y="417"/>
                </a:cubicBezTo>
                <a:cubicBezTo>
                  <a:pt x="6501" y="129"/>
                  <a:pt x="6066" y="0"/>
                  <a:pt x="56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8"/>
          <p:cNvSpPr/>
          <p:nvPr/>
        </p:nvSpPr>
        <p:spPr>
          <a:xfrm>
            <a:off x="3476500" y="4703049"/>
            <a:ext cx="502070" cy="297145"/>
          </a:xfrm>
          <a:custGeom>
            <a:avLst/>
            <a:gdLst/>
            <a:ahLst/>
            <a:cxnLst/>
            <a:rect l="l" t="t" r="r" b="b"/>
            <a:pathLst>
              <a:path w="11520" h="6818" extrusionOk="0">
                <a:moveTo>
                  <a:pt x="3549" y="1"/>
                </a:moveTo>
                <a:cubicBezTo>
                  <a:pt x="3369" y="1"/>
                  <a:pt x="3188" y="7"/>
                  <a:pt x="3007" y="19"/>
                </a:cubicBezTo>
                <a:cubicBezTo>
                  <a:pt x="2399" y="66"/>
                  <a:pt x="1792" y="126"/>
                  <a:pt x="1233" y="400"/>
                </a:cubicBezTo>
                <a:cubicBezTo>
                  <a:pt x="685" y="650"/>
                  <a:pt x="244" y="1162"/>
                  <a:pt x="185" y="1769"/>
                </a:cubicBezTo>
                <a:cubicBezTo>
                  <a:pt x="0" y="3770"/>
                  <a:pt x="2397" y="4797"/>
                  <a:pt x="4120" y="4797"/>
                </a:cubicBezTo>
                <a:cubicBezTo>
                  <a:pt x="4284" y="4797"/>
                  <a:pt x="4441" y="4788"/>
                  <a:pt x="4590" y="4769"/>
                </a:cubicBezTo>
                <a:cubicBezTo>
                  <a:pt x="5641" y="4632"/>
                  <a:pt x="6698" y="4166"/>
                  <a:pt x="7720" y="4166"/>
                </a:cubicBezTo>
                <a:cubicBezTo>
                  <a:pt x="8030" y="4166"/>
                  <a:pt x="8336" y="4209"/>
                  <a:pt x="8638" y="4317"/>
                </a:cubicBezTo>
                <a:cubicBezTo>
                  <a:pt x="9841" y="4745"/>
                  <a:pt x="10508" y="5543"/>
                  <a:pt x="11520" y="6817"/>
                </a:cubicBezTo>
                <a:cubicBezTo>
                  <a:pt x="11341" y="5781"/>
                  <a:pt x="10758" y="4650"/>
                  <a:pt x="10436" y="4138"/>
                </a:cubicBezTo>
                <a:cubicBezTo>
                  <a:pt x="9972" y="3388"/>
                  <a:pt x="9377" y="2698"/>
                  <a:pt x="8757" y="2090"/>
                </a:cubicBezTo>
                <a:cubicBezTo>
                  <a:pt x="7341" y="706"/>
                  <a:pt x="5495" y="1"/>
                  <a:pt x="354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8"/>
          <p:cNvSpPr/>
          <p:nvPr/>
        </p:nvSpPr>
        <p:spPr>
          <a:xfrm>
            <a:off x="1030411" y="4745009"/>
            <a:ext cx="252049" cy="213240"/>
          </a:xfrm>
          <a:custGeom>
            <a:avLst/>
            <a:gdLst/>
            <a:ahLst/>
            <a:cxnLst/>
            <a:rect l="l" t="t" r="r" b="b"/>
            <a:pathLst>
              <a:path w="3572" h="3022" extrusionOk="0">
                <a:moveTo>
                  <a:pt x="1686" y="1"/>
                </a:moveTo>
                <a:cubicBezTo>
                  <a:pt x="482" y="1"/>
                  <a:pt x="0" y="1807"/>
                  <a:pt x="726" y="2722"/>
                </a:cubicBezTo>
                <a:cubicBezTo>
                  <a:pt x="809" y="2841"/>
                  <a:pt x="916" y="2960"/>
                  <a:pt x="1059" y="2995"/>
                </a:cubicBezTo>
                <a:cubicBezTo>
                  <a:pt x="1104" y="3014"/>
                  <a:pt x="1155" y="3021"/>
                  <a:pt x="1207" y="3021"/>
                </a:cubicBezTo>
                <a:cubicBezTo>
                  <a:pt x="1291" y="3021"/>
                  <a:pt x="1378" y="3001"/>
                  <a:pt x="1452" y="2972"/>
                </a:cubicBezTo>
                <a:cubicBezTo>
                  <a:pt x="2416" y="2662"/>
                  <a:pt x="3571" y="638"/>
                  <a:pt x="2202" y="102"/>
                </a:cubicBezTo>
                <a:cubicBezTo>
                  <a:pt x="2018" y="33"/>
                  <a:pt x="1846" y="1"/>
                  <a:pt x="16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8"/>
          <p:cNvSpPr/>
          <p:nvPr/>
        </p:nvSpPr>
        <p:spPr>
          <a:xfrm rot="-1529188">
            <a:off x="4875111" y="425083"/>
            <a:ext cx="252046" cy="213237"/>
          </a:xfrm>
          <a:custGeom>
            <a:avLst/>
            <a:gdLst/>
            <a:ahLst/>
            <a:cxnLst/>
            <a:rect l="l" t="t" r="r" b="b"/>
            <a:pathLst>
              <a:path w="3572" h="3022" extrusionOk="0">
                <a:moveTo>
                  <a:pt x="1686" y="1"/>
                </a:moveTo>
                <a:cubicBezTo>
                  <a:pt x="482" y="1"/>
                  <a:pt x="0" y="1807"/>
                  <a:pt x="726" y="2722"/>
                </a:cubicBezTo>
                <a:cubicBezTo>
                  <a:pt x="809" y="2841"/>
                  <a:pt x="916" y="2960"/>
                  <a:pt x="1059" y="2995"/>
                </a:cubicBezTo>
                <a:cubicBezTo>
                  <a:pt x="1104" y="3014"/>
                  <a:pt x="1155" y="3021"/>
                  <a:pt x="1207" y="3021"/>
                </a:cubicBezTo>
                <a:cubicBezTo>
                  <a:pt x="1291" y="3021"/>
                  <a:pt x="1378" y="3001"/>
                  <a:pt x="1452" y="2972"/>
                </a:cubicBezTo>
                <a:cubicBezTo>
                  <a:pt x="2416" y="2662"/>
                  <a:pt x="3571" y="638"/>
                  <a:pt x="2202" y="102"/>
                </a:cubicBezTo>
                <a:cubicBezTo>
                  <a:pt x="2018" y="33"/>
                  <a:pt x="1846" y="1"/>
                  <a:pt x="16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8"/>
          <p:cNvSpPr/>
          <p:nvPr/>
        </p:nvSpPr>
        <p:spPr>
          <a:xfrm>
            <a:off x="3035500" y="151096"/>
            <a:ext cx="287997" cy="230127"/>
          </a:xfrm>
          <a:custGeom>
            <a:avLst/>
            <a:gdLst/>
            <a:ahLst/>
            <a:cxnLst/>
            <a:rect l="l" t="t" r="r" b="b"/>
            <a:pathLst>
              <a:path w="5733" h="4581" extrusionOk="0">
                <a:moveTo>
                  <a:pt x="2915" y="1"/>
                </a:moveTo>
                <a:cubicBezTo>
                  <a:pt x="2557" y="1"/>
                  <a:pt x="2192" y="141"/>
                  <a:pt x="1844" y="471"/>
                </a:cubicBezTo>
                <a:cubicBezTo>
                  <a:pt x="0" y="2216"/>
                  <a:pt x="2134" y="4581"/>
                  <a:pt x="4134" y="4581"/>
                </a:cubicBezTo>
                <a:cubicBezTo>
                  <a:pt x="4318" y="4581"/>
                  <a:pt x="4500" y="4561"/>
                  <a:pt x="4678" y="4519"/>
                </a:cubicBezTo>
                <a:cubicBezTo>
                  <a:pt x="4916" y="4459"/>
                  <a:pt x="5178" y="4400"/>
                  <a:pt x="5344" y="4221"/>
                </a:cubicBezTo>
                <a:cubicBezTo>
                  <a:pt x="5487" y="4066"/>
                  <a:pt x="5547" y="3840"/>
                  <a:pt x="5570" y="3626"/>
                </a:cubicBezTo>
                <a:cubicBezTo>
                  <a:pt x="5733" y="2308"/>
                  <a:pt x="4370" y="1"/>
                  <a:pt x="29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8"/>
          <p:cNvSpPr/>
          <p:nvPr/>
        </p:nvSpPr>
        <p:spPr>
          <a:xfrm>
            <a:off x="263425" y="2569775"/>
            <a:ext cx="204303" cy="190621"/>
          </a:xfrm>
          <a:custGeom>
            <a:avLst/>
            <a:gdLst/>
            <a:ahLst/>
            <a:cxnLst/>
            <a:rect l="l" t="t" r="r" b="b"/>
            <a:pathLst>
              <a:path w="3300" h="3079" extrusionOk="0">
                <a:moveTo>
                  <a:pt x="1939" y="0"/>
                </a:moveTo>
                <a:cubicBezTo>
                  <a:pt x="1836" y="0"/>
                  <a:pt x="1726" y="17"/>
                  <a:pt x="1608" y="53"/>
                </a:cubicBezTo>
                <a:cubicBezTo>
                  <a:pt x="1" y="553"/>
                  <a:pt x="774" y="2720"/>
                  <a:pt x="2048" y="3029"/>
                </a:cubicBezTo>
                <a:cubicBezTo>
                  <a:pt x="2145" y="3051"/>
                  <a:pt x="2236" y="3078"/>
                  <a:pt x="2329" y="3078"/>
                </a:cubicBezTo>
                <a:cubicBezTo>
                  <a:pt x="2385" y="3078"/>
                  <a:pt x="2442" y="3068"/>
                  <a:pt x="2501" y="3041"/>
                </a:cubicBezTo>
                <a:cubicBezTo>
                  <a:pt x="2620" y="3005"/>
                  <a:pt x="2703" y="2898"/>
                  <a:pt x="2787" y="2779"/>
                </a:cubicBezTo>
                <a:cubicBezTo>
                  <a:pt x="3300" y="2015"/>
                  <a:pt x="3072" y="0"/>
                  <a:pt x="193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8"/>
          <p:cNvSpPr/>
          <p:nvPr/>
        </p:nvSpPr>
        <p:spPr>
          <a:xfrm>
            <a:off x="1165875" y="3885668"/>
            <a:ext cx="319280" cy="358037"/>
          </a:xfrm>
          <a:custGeom>
            <a:avLst/>
            <a:gdLst/>
            <a:ahLst/>
            <a:cxnLst/>
            <a:rect l="l" t="t" r="r" b="b"/>
            <a:pathLst>
              <a:path w="8172" h="9164" extrusionOk="0">
                <a:moveTo>
                  <a:pt x="1453" y="1"/>
                </a:moveTo>
                <a:cubicBezTo>
                  <a:pt x="597" y="1"/>
                  <a:pt x="0" y="654"/>
                  <a:pt x="278" y="1973"/>
                </a:cubicBezTo>
                <a:cubicBezTo>
                  <a:pt x="516" y="3151"/>
                  <a:pt x="1231" y="4806"/>
                  <a:pt x="2100" y="5663"/>
                </a:cubicBezTo>
                <a:cubicBezTo>
                  <a:pt x="2957" y="6533"/>
                  <a:pt x="4017" y="7211"/>
                  <a:pt x="5088" y="7795"/>
                </a:cubicBezTo>
                <a:cubicBezTo>
                  <a:pt x="5755" y="8152"/>
                  <a:pt x="7755" y="8604"/>
                  <a:pt x="8172" y="9164"/>
                </a:cubicBezTo>
                <a:cubicBezTo>
                  <a:pt x="6755" y="7259"/>
                  <a:pt x="6029" y="5390"/>
                  <a:pt x="4957" y="3306"/>
                </a:cubicBezTo>
                <a:cubicBezTo>
                  <a:pt x="4493" y="2437"/>
                  <a:pt x="4029" y="1544"/>
                  <a:pt x="3338" y="877"/>
                </a:cubicBezTo>
                <a:cubicBezTo>
                  <a:pt x="2717" y="294"/>
                  <a:pt x="2027" y="1"/>
                  <a:pt x="145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4" name="Google Shape;284;p38"/>
          <p:cNvGrpSpPr/>
          <p:nvPr/>
        </p:nvGrpSpPr>
        <p:grpSpPr>
          <a:xfrm rot="-406086">
            <a:off x="393804" y="1487765"/>
            <a:ext cx="406377" cy="448738"/>
            <a:chOff x="3465900" y="1226175"/>
            <a:chExt cx="238150" cy="262975"/>
          </a:xfrm>
        </p:grpSpPr>
        <p:sp>
          <p:nvSpPr>
            <p:cNvPr id="285" name="Google Shape;285;p38"/>
            <p:cNvSpPr/>
            <p:nvPr/>
          </p:nvSpPr>
          <p:spPr>
            <a:xfrm>
              <a:off x="3465900" y="1423875"/>
              <a:ext cx="104500" cy="65275"/>
            </a:xfrm>
            <a:custGeom>
              <a:avLst/>
              <a:gdLst/>
              <a:ahLst/>
              <a:cxnLst/>
              <a:rect l="l" t="t" r="r" b="b"/>
              <a:pathLst>
                <a:path w="4180" h="2611" extrusionOk="0">
                  <a:moveTo>
                    <a:pt x="2489" y="0"/>
                  </a:moveTo>
                  <a:cubicBezTo>
                    <a:pt x="2268" y="0"/>
                    <a:pt x="2035" y="26"/>
                    <a:pt x="1798" y="82"/>
                  </a:cubicBezTo>
                  <a:cubicBezTo>
                    <a:pt x="727" y="343"/>
                    <a:pt x="0" y="1094"/>
                    <a:pt x="167" y="1772"/>
                  </a:cubicBezTo>
                  <a:cubicBezTo>
                    <a:pt x="287" y="2287"/>
                    <a:pt x="910" y="2610"/>
                    <a:pt x="1676" y="2610"/>
                  </a:cubicBezTo>
                  <a:cubicBezTo>
                    <a:pt x="1902" y="2610"/>
                    <a:pt x="2140" y="2582"/>
                    <a:pt x="2382" y="2522"/>
                  </a:cubicBezTo>
                  <a:cubicBezTo>
                    <a:pt x="3453" y="2272"/>
                    <a:pt x="4179" y="1510"/>
                    <a:pt x="4013" y="844"/>
                  </a:cubicBezTo>
                  <a:cubicBezTo>
                    <a:pt x="3892" y="324"/>
                    <a:pt x="3266" y="0"/>
                    <a:pt x="24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8"/>
            <p:cNvSpPr/>
            <p:nvPr/>
          </p:nvSpPr>
          <p:spPr>
            <a:xfrm>
              <a:off x="3550725" y="1258925"/>
              <a:ext cx="15500" cy="190225"/>
            </a:xfrm>
            <a:custGeom>
              <a:avLst/>
              <a:gdLst/>
              <a:ahLst/>
              <a:cxnLst/>
              <a:rect l="l" t="t" r="r" b="b"/>
              <a:pathLst>
                <a:path w="620" h="7609" extrusionOk="0">
                  <a:moveTo>
                    <a:pt x="1" y="0"/>
                  </a:moveTo>
                  <a:lnTo>
                    <a:pt x="1" y="7608"/>
                  </a:lnTo>
                  <a:lnTo>
                    <a:pt x="620" y="7608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8"/>
            <p:cNvSpPr/>
            <p:nvPr/>
          </p:nvSpPr>
          <p:spPr>
            <a:xfrm>
              <a:off x="3599550" y="1400475"/>
              <a:ext cx="104500" cy="65300"/>
            </a:xfrm>
            <a:custGeom>
              <a:avLst/>
              <a:gdLst/>
              <a:ahLst/>
              <a:cxnLst/>
              <a:rect l="l" t="t" r="r" b="b"/>
              <a:pathLst>
                <a:path w="4180" h="2612" extrusionOk="0">
                  <a:moveTo>
                    <a:pt x="2503" y="1"/>
                  </a:moveTo>
                  <a:cubicBezTo>
                    <a:pt x="2277" y="1"/>
                    <a:pt x="2040" y="29"/>
                    <a:pt x="1798" y="89"/>
                  </a:cubicBezTo>
                  <a:cubicBezTo>
                    <a:pt x="727" y="339"/>
                    <a:pt x="0" y="1101"/>
                    <a:pt x="155" y="1768"/>
                  </a:cubicBezTo>
                  <a:cubicBezTo>
                    <a:pt x="285" y="2287"/>
                    <a:pt x="920" y="2611"/>
                    <a:pt x="1695" y="2611"/>
                  </a:cubicBezTo>
                  <a:cubicBezTo>
                    <a:pt x="1916" y="2611"/>
                    <a:pt x="2147" y="2585"/>
                    <a:pt x="2382" y="2530"/>
                  </a:cubicBezTo>
                  <a:cubicBezTo>
                    <a:pt x="3453" y="2268"/>
                    <a:pt x="4179" y="1518"/>
                    <a:pt x="4013" y="839"/>
                  </a:cubicBezTo>
                  <a:cubicBezTo>
                    <a:pt x="3884" y="324"/>
                    <a:pt x="3266" y="1"/>
                    <a:pt x="25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8"/>
            <p:cNvSpPr/>
            <p:nvPr/>
          </p:nvSpPr>
          <p:spPr>
            <a:xfrm>
              <a:off x="3683775" y="1235100"/>
              <a:ext cx="15800" cy="190225"/>
            </a:xfrm>
            <a:custGeom>
              <a:avLst/>
              <a:gdLst/>
              <a:ahLst/>
              <a:cxnLst/>
              <a:rect l="l" t="t" r="r" b="b"/>
              <a:pathLst>
                <a:path w="632" h="7609" extrusionOk="0">
                  <a:moveTo>
                    <a:pt x="1" y="1"/>
                  </a:moveTo>
                  <a:lnTo>
                    <a:pt x="1" y="7609"/>
                  </a:lnTo>
                  <a:lnTo>
                    <a:pt x="632" y="7609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8"/>
            <p:cNvSpPr/>
            <p:nvPr/>
          </p:nvSpPr>
          <p:spPr>
            <a:xfrm>
              <a:off x="3550725" y="1226175"/>
              <a:ext cx="149450" cy="65200"/>
            </a:xfrm>
            <a:custGeom>
              <a:avLst/>
              <a:gdLst/>
              <a:ahLst/>
              <a:cxnLst/>
              <a:rect l="l" t="t" r="r" b="b"/>
              <a:pathLst>
                <a:path w="5978" h="2608" extrusionOk="0">
                  <a:moveTo>
                    <a:pt x="5978" y="0"/>
                  </a:moveTo>
                  <a:lnTo>
                    <a:pt x="1" y="1108"/>
                  </a:lnTo>
                  <a:lnTo>
                    <a:pt x="1" y="2608"/>
                  </a:lnTo>
                  <a:lnTo>
                    <a:pt x="5978" y="1501"/>
                  </a:lnTo>
                  <a:lnTo>
                    <a:pt x="5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" name="Google Shape;290;p38"/>
          <p:cNvGrpSpPr/>
          <p:nvPr/>
        </p:nvGrpSpPr>
        <p:grpSpPr>
          <a:xfrm rot="894044">
            <a:off x="882738" y="640403"/>
            <a:ext cx="351984" cy="493501"/>
            <a:chOff x="2993225" y="1309825"/>
            <a:chExt cx="247975" cy="347675"/>
          </a:xfrm>
        </p:grpSpPr>
        <p:sp>
          <p:nvSpPr>
            <p:cNvPr id="291" name="Google Shape;291;p38"/>
            <p:cNvSpPr/>
            <p:nvPr/>
          </p:nvSpPr>
          <p:spPr>
            <a:xfrm>
              <a:off x="2993225" y="1566700"/>
              <a:ext cx="145275" cy="90800"/>
            </a:xfrm>
            <a:custGeom>
              <a:avLst/>
              <a:gdLst/>
              <a:ahLst/>
              <a:cxnLst/>
              <a:rect l="l" t="t" r="r" b="b"/>
              <a:pathLst>
                <a:path w="5811" h="3632" extrusionOk="0">
                  <a:moveTo>
                    <a:pt x="3473" y="0"/>
                  </a:moveTo>
                  <a:cubicBezTo>
                    <a:pt x="3162" y="0"/>
                    <a:pt x="2834" y="39"/>
                    <a:pt x="2501" y="119"/>
                  </a:cubicBezTo>
                  <a:cubicBezTo>
                    <a:pt x="1012" y="465"/>
                    <a:pt x="0" y="1512"/>
                    <a:pt x="226" y="2453"/>
                  </a:cubicBezTo>
                  <a:cubicBezTo>
                    <a:pt x="402" y="3181"/>
                    <a:pt x="1270" y="3631"/>
                    <a:pt x="2338" y="3631"/>
                  </a:cubicBezTo>
                  <a:cubicBezTo>
                    <a:pt x="2649" y="3631"/>
                    <a:pt x="2977" y="3593"/>
                    <a:pt x="3310" y="3512"/>
                  </a:cubicBezTo>
                  <a:cubicBezTo>
                    <a:pt x="4798" y="3167"/>
                    <a:pt x="5811" y="2108"/>
                    <a:pt x="5584" y="1179"/>
                  </a:cubicBezTo>
                  <a:cubicBezTo>
                    <a:pt x="5409" y="450"/>
                    <a:pt x="4541" y="0"/>
                    <a:pt x="3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8"/>
            <p:cNvSpPr/>
            <p:nvPr/>
          </p:nvSpPr>
          <p:spPr>
            <a:xfrm>
              <a:off x="3110800" y="1336600"/>
              <a:ext cx="22050" cy="264950"/>
            </a:xfrm>
            <a:custGeom>
              <a:avLst/>
              <a:gdLst/>
              <a:ahLst/>
              <a:cxnLst/>
              <a:rect l="l" t="t" r="r" b="b"/>
              <a:pathLst>
                <a:path w="882" h="10598" extrusionOk="0">
                  <a:moveTo>
                    <a:pt x="0" y="1"/>
                  </a:moveTo>
                  <a:lnTo>
                    <a:pt x="0" y="10597"/>
                  </a:lnTo>
                  <a:lnTo>
                    <a:pt x="881" y="10597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8"/>
            <p:cNvSpPr/>
            <p:nvPr/>
          </p:nvSpPr>
          <p:spPr>
            <a:xfrm>
              <a:off x="3110800" y="1309825"/>
              <a:ext cx="130400" cy="214025"/>
            </a:xfrm>
            <a:custGeom>
              <a:avLst/>
              <a:gdLst/>
              <a:ahLst/>
              <a:cxnLst/>
              <a:rect l="l" t="t" r="r" b="b"/>
              <a:pathLst>
                <a:path w="5216" h="8561" extrusionOk="0">
                  <a:moveTo>
                    <a:pt x="0" y="0"/>
                  </a:moveTo>
                  <a:lnTo>
                    <a:pt x="0" y="1072"/>
                  </a:lnTo>
                  <a:cubicBezTo>
                    <a:pt x="441" y="2429"/>
                    <a:pt x="2012" y="3655"/>
                    <a:pt x="3394" y="4786"/>
                  </a:cubicBezTo>
                  <a:cubicBezTo>
                    <a:pt x="4787" y="5917"/>
                    <a:pt x="3810" y="8096"/>
                    <a:pt x="3501" y="8561"/>
                  </a:cubicBezTo>
                  <a:cubicBezTo>
                    <a:pt x="3501" y="8561"/>
                    <a:pt x="3894" y="8370"/>
                    <a:pt x="4310" y="7894"/>
                  </a:cubicBezTo>
                  <a:cubicBezTo>
                    <a:pt x="4918" y="7203"/>
                    <a:pt x="5215" y="5096"/>
                    <a:pt x="3834" y="3965"/>
                  </a:cubicBezTo>
                  <a:cubicBezTo>
                    <a:pt x="2441" y="2834"/>
                    <a:pt x="774" y="107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" name="Google Shape;294;p38"/>
          <p:cNvGrpSpPr/>
          <p:nvPr/>
        </p:nvGrpSpPr>
        <p:grpSpPr>
          <a:xfrm rot="715301">
            <a:off x="2200972" y="3883404"/>
            <a:ext cx="406381" cy="448742"/>
            <a:chOff x="3465900" y="1226175"/>
            <a:chExt cx="238150" cy="262975"/>
          </a:xfrm>
        </p:grpSpPr>
        <p:sp>
          <p:nvSpPr>
            <p:cNvPr id="295" name="Google Shape;295;p38"/>
            <p:cNvSpPr/>
            <p:nvPr/>
          </p:nvSpPr>
          <p:spPr>
            <a:xfrm>
              <a:off x="3465900" y="1423875"/>
              <a:ext cx="104500" cy="65275"/>
            </a:xfrm>
            <a:custGeom>
              <a:avLst/>
              <a:gdLst/>
              <a:ahLst/>
              <a:cxnLst/>
              <a:rect l="l" t="t" r="r" b="b"/>
              <a:pathLst>
                <a:path w="4180" h="2611" extrusionOk="0">
                  <a:moveTo>
                    <a:pt x="2489" y="0"/>
                  </a:moveTo>
                  <a:cubicBezTo>
                    <a:pt x="2268" y="0"/>
                    <a:pt x="2035" y="26"/>
                    <a:pt x="1798" y="82"/>
                  </a:cubicBezTo>
                  <a:cubicBezTo>
                    <a:pt x="727" y="343"/>
                    <a:pt x="0" y="1094"/>
                    <a:pt x="167" y="1772"/>
                  </a:cubicBezTo>
                  <a:cubicBezTo>
                    <a:pt x="287" y="2287"/>
                    <a:pt x="910" y="2610"/>
                    <a:pt x="1676" y="2610"/>
                  </a:cubicBezTo>
                  <a:cubicBezTo>
                    <a:pt x="1902" y="2610"/>
                    <a:pt x="2140" y="2582"/>
                    <a:pt x="2382" y="2522"/>
                  </a:cubicBezTo>
                  <a:cubicBezTo>
                    <a:pt x="3453" y="2272"/>
                    <a:pt x="4179" y="1510"/>
                    <a:pt x="4013" y="844"/>
                  </a:cubicBezTo>
                  <a:cubicBezTo>
                    <a:pt x="3892" y="324"/>
                    <a:pt x="3266" y="0"/>
                    <a:pt x="24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8"/>
            <p:cNvSpPr/>
            <p:nvPr/>
          </p:nvSpPr>
          <p:spPr>
            <a:xfrm>
              <a:off x="3550725" y="1258925"/>
              <a:ext cx="15500" cy="190225"/>
            </a:xfrm>
            <a:custGeom>
              <a:avLst/>
              <a:gdLst/>
              <a:ahLst/>
              <a:cxnLst/>
              <a:rect l="l" t="t" r="r" b="b"/>
              <a:pathLst>
                <a:path w="620" h="7609" extrusionOk="0">
                  <a:moveTo>
                    <a:pt x="1" y="0"/>
                  </a:moveTo>
                  <a:lnTo>
                    <a:pt x="1" y="7608"/>
                  </a:lnTo>
                  <a:lnTo>
                    <a:pt x="620" y="7608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>
              <a:off x="3599550" y="1400475"/>
              <a:ext cx="104500" cy="65300"/>
            </a:xfrm>
            <a:custGeom>
              <a:avLst/>
              <a:gdLst/>
              <a:ahLst/>
              <a:cxnLst/>
              <a:rect l="l" t="t" r="r" b="b"/>
              <a:pathLst>
                <a:path w="4180" h="2612" extrusionOk="0">
                  <a:moveTo>
                    <a:pt x="2503" y="1"/>
                  </a:moveTo>
                  <a:cubicBezTo>
                    <a:pt x="2277" y="1"/>
                    <a:pt x="2040" y="29"/>
                    <a:pt x="1798" y="89"/>
                  </a:cubicBezTo>
                  <a:cubicBezTo>
                    <a:pt x="727" y="339"/>
                    <a:pt x="0" y="1101"/>
                    <a:pt x="155" y="1768"/>
                  </a:cubicBezTo>
                  <a:cubicBezTo>
                    <a:pt x="285" y="2287"/>
                    <a:pt x="920" y="2611"/>
                    <a:pt x="1695" y="2611"/>
                  </a:cubicBezTo>
                  <a:cubicBezTo>
                    <a:pt x="1916" y="2611"/>
                    <a:pt x="2147" y="2585"/>
                    <a:pt x="2382" y="2530"/>
                  </a:cubicBezTo>
                  <a:cubicBezTo>
                    <a:pt x="3453" y="2268"/>
                    <a:pt x="4179" y="1518"/>
                    <a:pt x="4013" y="839"/>
                  </a:cubicBezTo>
                  <a:cubicBezTo>
                    <a:pt x="3884" y="324"/>
                    <a:pt x="3266" y="1"/>
                    <a:pt x="25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>
              <a:off x="3683775" y="1235100"/>
              <a:ext cx="15800" cy="190225"/>
            </a:xfrm>
            <a:custGeom>
              <a:avLst/>
              <a:gdLst/>
              <a:ahLst/>
              <a:cxnLst/>
              <a:rect l="l" t="t" r="r" b="b"/>
              <a:pathLst>
                <a:path w="632" h="7609" extrusionOk="0">
                  <a:moveTo>
                    <a:pt x="1" y="1"/>
                  </a:moveTo>
                  <a:lnTo>
                    <a:pt x="1" y="7609"/>
                  </a:lnTo>
                  <a:lnTo>
                    <a:pt x="632" y="7609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>
              <a:off x="3550725" y="1226175"/>
              <a:ext cx="149450" cy="65200"/>
            </a:xfrm>
            <a:custGeom>
              <a:avLst/>
              <a:gdLst/>
              <a:ahLst/>
              <a:cxnLst/>
              <a:rect l="l" t="t" r="r" b="b"/>
              <a:pathLst>
                <a:path w="5978" h="2608" extrusionOk="0">
                  <a:moveTo>
                    <a:pt x="5978" y="0"/>
                  </a:moveTo>
                  <a:lnTo>
                    <a:pt x="1" y="1108"/>
                  </a:lnTo>
                  <a:lnTo>
                    <a:pt x="1" y="2608"/>
                  </a:lnTo>
                  <a:lnTo>
                    <a:pt x="5978" y="1501"/>
                  </a:lnTo>
                  <a:lnTo>
                    <a:pt x="5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38"/>
          <p:cNvGrpSpPr/>
          <p:nvPr/>
        </p:nvGrpSpPr>
        <p:grpSpPr>
          <a:xfrm>
            <a:off x="5756893" y="2569787"/>
            <a:ext cx="351976" cy="493490"/>
            <a:chOff x="2993225" y="1309825"/>
            <a:chExt cx="247975" cy="347675"/>
          </a:xfrm>
        </p:grpSpPr>
        <p:sp>
          <p:nvSpPr>
            <p:cNvPr id="301" name="Google Shape;301;p38"/>
            <p:cNvSpPr/>
            <p:nvPr/>
          </p:nvSpPr>
          <p:spPr>
            <a:xfrm>
              <a:off x="2993225" y="1566700"/>
              <a:ext cx="145275" cy="90800"/>
            </a:xfrm>
            <a:custGeom>
              <a:avLst/>
              <a:gdLst/>
              <a:ahLst/>
              <a:cxnLst/>
              <a:rect l="l" t="t" r="r" b="b"/>
              <a:pathLst>
                <a:path w="5811" h="3632" extrusionOk="0">
                  <a:moveTo>
                    <a:pt x="3473" y="0"/>
                  </a:moveTo>
                  <a:cubicBezTo>
                    <a:pt x="3162" y="0"/>
                    <a:pt x="2834" y="39"/>
                    <a:pt x="2501" y="119"/>
                  </a:cubicBezTo>
                  <a:cubicBezTo>
                    <a:pt x="1012" y="465"/>
                    <a:pt x="0" y="1512"/>
                    <a:pt x="226" y="2453"/>
                  </a:cubicBezTo>
                  <a:cubicBezTo>
                    <a:pt x="402" y="3181"/>
                    <a:pt x="1270" y="3631"/>
                    <a:pt x="2338" y="3631"/>
                  </a:cubicBezTo>
                  <a:cubicBezTo>
                    <a:pt x="2649" y="3631"/>
                    <a:pt x="2977" y="3593"/>
                    <a:pt x="3310" y="3512"/>
                  </a:cubicBezTo>
                  <a:cubicBezTo>
                    <a:pt x="4798" y="3167"/>
                    <a:pt x="5811" y="2108"/>
                    <a:pt x="5584" y="1179"/>
                  </a:cubicBezTo>
                  <a:cubicBezTo>
                    <a:pt x="5409" y="450"/>
                    <a:pt x="4541" y="0"/>
                    <a:pt x="3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8"/>
            <p:cNvSpPr/>
            <p:nvPr/>
          </p:nvSpPr>
          <p:spPr>
            <a:xfrm>
              <a:off x="3110800" y="1336600"/>
              <a:ext cx="22050" cy="264950"/>
            </a:xfrm>
            <a:custGeom>
              <a:avLst/>
              <a:gdLst/>
              <a:ahLst/>
              <a:cxnLst/>
              <a:rect l="l" t="t" r="r" b="b"/>
              <a:pathLst>
                <a:path w="882" h="10598" extrusionOk="0">
                  <a:moveTo>
                    <a:pt x="0" y="1"/>
                  </a:moveTo>
                  <a:lnTo>
                    <a:pt x="0" y="10597"/>
                  </a:lnTo>
                  <a:lnTo>
                    <a:pt x="881" y="10597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8"/>
            <p:cNvSpPr/>
            <p:nvPr/>
          </p:nvSpPr>
          <p:spPr>
            <a:xfrm>
              <a:off x="3110800" y="1309825"/>
              <a:ext cx="130400" cy="214025"/>
            </a:xfrm>
            <a:custGeom>
              <a:avLst/>
              <a:gdLst/>
              <a:ahLst/>
              <a:cxnLst/>
              <a:rect l="l" t="t" r="r" b="b"/>
              <a:pathLst>
                <a:path w="5216" h="8561" extrusionOk="0">
                  <a:moveTo>
                    <a:pt x="0" y="0"/>
                  </a:moveTo>
                  <a:lnTo>
                    <a:pt x="0" y="1072"/>
                  </a:lnTo>
                  <a:cubicBezTo>
                    <a:pt x="441" y="2429"/>
                    <a:pt x="2012" y="3655"/>
                    <a:pt x="3394" y="4786"/>
                  </a:cubicBezTo>
                  <a:cubicBezTo>
                    <a:pt x="4787" y="5917"/>
                    <a:pt x="3810" y="8096"/>
                    <a:pt x="3501" y="8561"/>
                  </a:cubicBezTo>
                  <a:cubicBezTo>
                    <a:pt x="3501" y="8561"/>
                    <a:pt x="3894" y="8370"/>
                    <a:pt x="4310" y="7894"/>
                  </a:cubicBezTo>
                  <a:cubicBezTo>
                    <a:pt x="4918" y="7203"/>
                    <a:pt x="5215" y="5096"/>
                    <a:pt x="3834" y="3965"/>
                  </a:cubicBezTo>
                  <a:cubicBezTo>
                    <a:pt x="2441" y="2834"/>
                    <a:pt x="774" y="107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50;p38">
            <a:extLst>
              <a:ext uri="{FF2B5EF4-FFF2-40B4-BE49-F238E27FC236}">
                <a16:creationId xmlns:a16="http://schemas.microsoft.com/office/drawing/2014/main" id="{87157593-5B66-CB0E-F0EB-7A1A977DEC1A}"/>
              </a:ext>
            </a:extLst>
          </p:cNvPr>
          <p:cNvSpPr txBox="1">
            <a:spLocks/>
          </p:cNvSpPr>
          <p:nvPr/>
        </p:nvSpPr>
        <p:spPr>
          <a:xfrm>
            <a:off x="3896526" y="4649128"/>
            <a:ext cx="2465955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>
              <a:buSzPct val="130000"/>
            </a:pPr>
            <a:r>
              <a:rPr lang="en-US" sz="1800" dirty="0">
                <a:latin typeface="Lucida Handwriting" panose="03010101010101010101" pitchFamily="66" charset="0"/>
              </a:rPr>
              <a:t>P.MADHU KALYAN</a:t>
            </a:r>
          </a:p>
          <a:p>
            <a:pPr marL="285750" indent="-285750">
              <a:buFont typeface="Cabin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34DA-2F90-4D28-182B-AB73AD8EF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38" y="407841"/>
            <a:ext cx="7149384" cy="572700"/>
          </a:xfrm>
        </p:spPr>
        <p:txBody>
          <a:bodyPr/>
          <a:lstStyle/>
          <a:p>
            <a:r>
              <a:rPr lang="en-US" sz="1800" dirty="0">
                <a:latin typeface="Grandview" panose="020B0502040204020203" pitchFamily="34" charset="0"/>
              </a:rPr>
              <a:t>--In which year or years were the most songs recorded?</a:t>
            </a:r>
            <a:endParaRPr lang="en-IN" sz="1800" dirty="0">
              <a:latin typeface="Grandview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A6E0F-5218-8E28-72E0-606F394F5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7170" y="1247887"/>
            <a:ext cx="6488000" cy="2920739"/>
          </a:xfrm>
        </p:spPr>
        <p:txBody>
          <a:bodyPr/>
          <a:lstStyle/>
          <a:p>
            <a:pPr algn="l"/>
            <a:r>
              <a:rPr lang="en-US" sz="2300" dirty="0">
                <a:latin typeface="Grandview" panose="020B0502040204020203" pitchFamily="34" charset="0"/>
              </a:rPr>
              <a:t>SELECT </a:t>
            </a:r>
            <a:r>
              <a:rPr lang="en-US" sz="2300" dirty="0" err="1">
                <a:latin typeface="Grandview" panose="020B0502040204020203" pitchFamily="34" charset="0"/>
              </a:rPr>
              <a:t>al.year</a:t>
            </a:r>
            <a:r>
              <a:rPr lang="en-US" sz="2300" dirty="0">
                <a:latin typeface="Grandview" panose="020B0502040204020203" pitchFamily="34" charset="0"/>
              </a:rPr>
              <a:t>,</a:t>
            </a:r>
          </a:p>
          <a:p>
            <a:pPr algn="l"/>
            <a:r>
              <a:rPr lang="en-US" sz="2300" dirty="0">
                <a:latin typeface="Grandview" panose="020B0502040204020203" pitchFamily="34" charset="0"/>
              </a:rPr>
              <a:t>               COUNT(*) AS </a:t>
            </a:r>
            <a:r>
              <a:rPr lang="en-US" sz="2300" dirty="0" err="1">
                <a:latin typeface="Grandview" panose="020B0502040204020203" pitchFamily="34" charset="0"/>
              </a:rPr>
              <a:t>number_of_songs</a:t>
            </a:r>
            <a:endParaRPr lang="en-US" sz="2300" dirty="0">
              <a:latin typeface="Grandview" panose="020B0502040204020203" pitchFamily="34" charset="0"/>
            </a:endParaRPr>
          </a:p>
          <a:p>
            <a:pPr algn="l"/>
            <a:r>
              <a:rPr lang="en-US" sz="2300" dirty="0">
                <a:latin typeface="Grandview" panose="020B0502040204020203" pitchFamily="34" charset="0"/>
              </a:rPr>
              <a:t>FROM album al</a:t>
            </a:r>
          </a:p>
          <a:p>
            <a:pPr algn="l"/>
            <a:r>
              <a:rPr lang="en-US" sz="2300" dirty="0">
                <a:latin typeface="Grandview" panose="020B0502040204020203" pitchFamily="34" charset="0"/>
              </a:rPr>
              <a:t>JOIN song so ON al.id = </a:t>
            </a:r>
            <a:r>
              <a:rPr lang="en-US" sz="2300" dirty="0" err="1">
                <a:latin typeface="Grandview" panose="020B0502040204020203" pitchFamily="34" charset="0"/>
              </a:rPr>
              <a:t>so.album_id</a:t>
            </a:r>
            <a:endParaRPr lang="en-US" sz="2300" dirty="0">
              <a:latin typeface="Grandview" panose="020B0502040204020203" pitchFamily="34" charset="0"/>
            </a:endParaRPr>
          </a:p>
          <a:p>
            <a:pPr algn="l"/>
            <a:r>
              <a:rPr lang="en-US" sz="2300" dirty="0">
                <a:latin typeface="Grandview" panose="020B0502040204020203" pitchFamily="34" charset="0"/>
              </a:rPr>
              <a:t>GROUP BY </a:t>
            </a:r>
            <a:r>
              <a:rPr lang="en-US" sz="2300" dirty="0" err="1">
                <a:latin typeface="Grandview" panose="020B0502040204020203" pitchFamily="34" charset="0"/>
              </a:rPr>
              <a:t>al.year</a:t>
            </a:r>
            <a:endParaRPr lang="en-US" sz="2300" dirty="0">
              <a:latin typeface="Grandview" panose="020B0502040204020203" pitchFamily="34" charset="0"/>
            </a:endParaRPr>
          </a:p>
          <a:p>
            <a:pPr algn="l"/>
            <a:r>
              <a:rPr lang="en-US" sz="2300" dirty="0">
                <a:latin typeface="Grandview" panose="020B0502040204020203" pitchFamily="34" charset="0"/>
              </a:rPr>
              <a:t>ORDER BY </a:t>
            </a:r>
            <a:r>
              <a:rPr lang="en-US" sz="2300" dirty="0" err="1">
                <a:latin typeface="Grandview" panose="020B0502040204020203" pitchFamily="34" charset="0"/>
              </a:rPr>
              <a:t>number_of_songs</a:t>
            </a:r>
            <a:r>
              <a:rPr lang="en-US" sz="2300" dirty="0">
                <a:latin typeface="Grandview" panose="020B0502040204020203" pitchFamily="34" charset="0"/>
              </a:rPr>
              <a:t> desc</a:t>
            </a:r>
          </a:p>
          <a:p>
            <a:pPr algn="l"/>
            <a:r>
              <a:rPr lang="en-US" sz="2300" dirty="0">
                <a:latin typeface="Grandview" panose="020B0502040204020203" pitchFamily="34" charset="0"/>
              </a:rPr>
              <a:t>LIMIT  1;</a:t>
            </a:r>
            <a:endParaRPr lang="en-IN" sz="2300" dirty="0">
              <a:latin typeface="Grandview" panose="020B0502040204020203" pitchFamily="34" charset="0"/>
            </a:endParaRPr>
          </a:p>
        </p:txBody>
      </p:sp>
      <p:grpSp>
        <p:nvGrpSpPr>
          <p:cNvPr id="13" name="Google Shape;1634;p67">
            <a:extLst>
              <a:ext uri="{FF2B5EF4-FFF2-40B4-BE49-F238E27FC236}">
                <a16:creationId xmlns:a16="http://schemas.microsoft.com/office/drawing/2014/main" id="{86A10696-4A95-1558-DFCB-980F981BC9FD}"/>
              </a:ext>
            </a:extLst>
          </p:cNvPr>
          <p:cNvGrpSpPr/>
          <p:nvPr/>
        </p:nvGrpSpPr>
        <p:grpSpPr>
          <a:xfrm rot="-658410">
            <a:off x="564203" y="1246777"/>
            <a:ext cx="351989" cy="493509"/>
            <a:chOff x="2993225" y="1309825"/>
            <a:chExt cx="247975" cy="347675"/>
          </a:xfrm>
        </p:grpSpPr>
        <p:sp>
          <p:nvSpPr>
            <p:cNvPr id="14" name="Google Shape;1635;p67">
              <a:extLst>
                <a:ext uri="{FF2B5EF4-FFF2-40B4-BE49-F238E27FC236}">
                  <a16:creationId xmlns:a16="http://schemas.microsoft.com/office/drawing/2014/main" id="{6FD7D243-8805-0287-B8FB-25A7C88FA3F3}"/>
                </a:ext>
              </a:extLst>
            </p:cNvPr>
            <p:cNvSpPr/>
            <p:nvPr/>
          </p:nvSpPr>
          <p:spPr>
            <a:xfrm>
              <a:off x="2993225" y="1566700"/>
              <a:ext cx="145275" cy="90800"/>
            </a:xfrm>
            <a:custGeom>
              <a:avLst/>
              <a:gdLst/>
              <a:ahLst/>
              <a:cxnLst/>
              <a:rect l="l" t="t" r="r" b="b"/>
              <a:pathLst>
                <a:path w="5811" h="3632" extrusionOk="0">
                  <a:moveTo>
                    <a:pt x="3473" y="0"/>
                  </a:moveTo>
                  <a:cubicBezTo>
                    <a:pt x="3162" y="0"/>
                    <a:pt x="2834" y="39"/>
                    <a:pt x="2501" y="119"/>
                  </a:cubicBezTo>
                  <a:cubicBezTo>
                    <a:pt x="1012" y="465"/>
                    <a:pt x="0" y="1512"/>
                    <a:pt x="226" y="2453"/>
                  </a:cubicBezTo>
                  <a:cubicBezTo>
                    <a:pt x="402" y="3181"/>
                    <a:pt x="1270" y="3631"/>
                    <a:pt x="2338" y="3631"/>
                  </a:cubicBezTo>
                  <a:cubicBezTo>
                    <a:pt x="2649" y="3631"/>
                    <a:pt x="2977" y="3593"/>
                    <a:pt x="3310" y="3512"/>
                  </a:cubicBezTo>
                  <a:cubicBezTo>
                    <a:pt x="4798" y="3167"/>
                    <a:pt x="5811" y="2108"/>
                    <a:pt x="5584" y="1179"/>
                  </a:cubicBezTo>
                  <a:cubicBezTo>
                    <a:pt x="5409" y="450"/>
                    <a:pt x="4541" y="0"/>
                    <a:pt x="3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36;p67">
              <a:extLst>
                <a:ext uri="{FF2B5EF4-FFF2-40B4-BE49-F238E27FC236}">
                  <a16:creationId xmlns:a16="http://schemas.microsoft.com/office/drawing/2014/main" id="{C4F7D4B3-1BF4-1748-93A1-89F0788FF971}"/>
                </a:ext>
              </a:extLst>
            </p:cNvPr>
            <p:cNvSpPr/>
            <p:nvPr/>
          </p:nvSpPr>
          <p:spPr>
            <a:xfrm>
              <a:off x="3110800" y="1336600"/>
              <a:ext cx="22050" cy="264950"/>
            </a:xfrm>
            <a:custGeom>
              <a:avLst/>
              <a:gdLst/>
              <a:ahLst/>
              <a:cxnLst/>
              <a:rect l="l" t="t" r="r" b="b"/>
              <a:pathLst>
                <a:path w="882" h="10598" extrusionOk="0">
                  <a:moveTo>
                    <a:pt x="0" y="1"/>
                  </a:moveTo>
                  <a:lnTo>
                    <a:pt x="0" y="10597"/>
                  </a:lnTo>
                  <a:lnTo>
                    <a:pt x="881" y="10597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37;p67">
              <a:extLst>
                <a:ext uri="{FF2B5EF4-FFF2-40B4-BE49-F238E27FC236}">
                  <a16:creationId xmlns:a16="http://schemas.microsoft.com/office/drawing/2014/main" id="{007C8B34-CD57-1394-D2A9-6F10F0CB9C05}"/>
                </a:ext>
              </a:extLst>
            </p:cNvPr>
            <p:cNvSpPr/>
            <p:nvPr/>
          </p:nvSpPr>
          <p:spPr>
            <a:xfrm>
              <a:off x="3110800" y="1309825"/>
              <a:ext cx="130400" cy="214025"/>
            </a:xfrm>
            <a:custGeom>
              <a:avLst/>
              <a:gdLst/>
              <a:ahLst/>
              <a:cxnLst/>
              <a:rect l="l" t="t" r="r" b="b"/>
              <a:pathLst>
                <a:path w="5216" h="8561" extrusionOk="0">
                  <a:moveTo>
                    <a:pt x="0" y="0"/>
                  </a:moveTo>
                  <a:lnTo>
                    <a:pt x="0" y="1072"/>
                  </a:lnTo>
                  <a:cubicBezTo>
                    <a:pt x="441" y="2429"/>
                    <a:pt x="2012" y="3655"/>
                    <a:pt x="3394" y="4786"/>
                  </a:cubicBezTo>
                  <a:cubicBezTo>
                    <a:pt x="4787" y="5917"/>
                    <a:pt x="3810" y="8096"/>
                    <a:pt x="3501" y="8561"/>
                  </a:cubicBezTo>
                  <a:cubicBezTo>
                    <a:pt x="3501" y="8561"/>
                    <a:pt x="3894" y="8370"/>
                    <a:pt x="4310" y="7894"/>
                  </a:cubicBezTo>
                  <a:cubicBezTo>
                    <a:pt x="4918" y="7203"/>
                    <a:pt x="5215" y="5096"/>
                    <a:pt x="3834" y="3965"/>
                  </a:cubicBezTo>
                  <a:cubicBezTo>
                    <a:pt x="2441" y="2834"/>
                    <a:pt x="774" y="107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624;p67">
            <a:extLst>
              <a:ext uri="{FF2B5EF4-FFF2-40B4-BE49-F238E27FC236}">
                <a16:creationId xmlns:a16="http://schemas.microsoft.com/office/drawing/2014/main" id="{7F4516BE-89D8-A918-0CD5-F30FEDFD896C}"/>
              </a:ext>
            </a:extLst>
          </p:cNvPr>
          <p:cNvGrpSpPr/>
          <p:nvPr/>
        </p:nvGrpSpPr>
        <p:grpSpPr>
          <a:xfrm rot="-746003">
            <a:off x="510029" y="4042130"/>
            <a:ext cx="406384" cy="448746"/>
            <a:chOff x="3465900" y="1226175"/>
            <a:chExt cx="238150" cy="262975"/>
          </a:xfrm>
        </p:grpSpPr>
        <p:sp>
          <p:nvSpPr>
            <p:cNvPr id="18" name="Google Shape;1625;p67">
              <a:extLst>
                <a:ext uri="{FF2B5EF4-FFF2-40B4-BE49-F238E27FC236}">
                  <a16:creationId xmlns:a16="http://schemas.microsoft.com/office/drawing/2014/main" id="{10BB8047-74F6-A540-9BF7-76DA73D139B7}"/>
                </a:ext>
              </a:extLst>
            </p:cNvPr>
            <p:cNvSpPr/>
            <p:nvPr/>
          </p:nvSpPr>
          <p:spPr>
            <a:xfrm>
              <a:off x="3465900" y="1423875"/>
              <a:ext cx="104500" cy="65275"/>
            </a:xfrm>
            <a:custGeom>
              <a:avLst/>
              <a:gdLst/>
              <a:ahLst/>
              <a:cxnLst/>
              <a:rect l="l" t="t" r="r" b="b"/>
              <a:pathLst>
                <a:path w="4180" h="2611" extrusionOk="0">
                  <a:moveTo>
                    <a:pt x="2489" y="0"/>
                  </a:moveTo>
                  <a:cubicBezTo>
                    <a:pt x="2268" y="0"/>
                    <a:pt x="2035" y="26"/>
                    <a:pt x="1798" y="82"/>
                  </a:cubicBezTo>
                  <a:cubicBezTo>
                    <a:pt x="727" y="343"/>
                    <a:pt x="0" y="1094"/>
                    <a:pt x="167" y="1772"/>
                  </a:cubicBezTo>
                  <a:cubicBezTo>
                    <a:pt x="287" y="2287"/>
                    <a:pt x="910" y="2610"/>
                    <a:pt x="1676" y="2610"/>
                  </a:cubicBezTo>
                  <a:cubicBezTo>
                    <a:pt x="1902" y="2610"/>
                    <a:pt x="2140" y="2582"/>
                    <a:pt x="2382" y="2522"/>
                  </a:cubicBezTo>
                  <a:cubicBezTo>
                    <a:pt x="3453" y="2272"/>
                    <a:pt x="4179" y="1510"/>
                    <a:pt x="4013" y="844"/>
                  </a:cubicBezTo>
                  <a:cubicBezTo>
                    <a:pt x="3892" y="324"/>
                    <a:pt x="3266" y="0"/>
                    <a:pt x="2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26;p67">
              <a:extLst>
                <a:ext uri="{FF2B5EF4-FFF2-40B4-BE49-F238E27FC236}">
                  <a16:creationId xmlns:a16="http://schemas.microsoft.com/office/drawing/2014/main" id="{858FB514-7A0C-8FC4-93AE-2640510AF1C0}"/>
                </a:ext>
              </a:extLst>
            </p:cNvPr>
            <p:cNvSpPr/>
            <p:nvPr/>
          </p:nvSpPr>
          <p:spPr>
            <a:xfrm>
              <a:off x="3550725" y="1258925"/>
              <a:ext cx="15500" cy="190225"/>
            </a:xfrm>
            <a:custGeom>
              <a:avLst/>
              <a:gdLst/>
              <a:ahLst/>
              <a:cxnLst/>
              <a:rect l="l" t="t" r="r" b="b"/>
              <a:pathLst>
                <a:path w="620" h="7609" extrusionOk="0">
                  <a:moveTo>
                    <a:pt x="1" y="0"/>
                  </a:moveTo>
                  <a:lnTo>
                    <a:pt x="1" y="7608"/>
                  </a:lnTo>
                  <a:lnTo>
                    <a:pt x="620" y="7608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27;p67">
              <a:extLst>
                <a:ext uri="{FF2B5EF4-FFF2-40B4-BE49-F238E27FC236}">
                  <a16:creationId xmlns:a16="http://schemas.microsoft.com/office/drawing/2014/main" id="{6EC5A5E8-56FB-9D91-9A89-97CC059B3DCA}"/>
                </a:ext>
              </a:extLst>
            </p:cNvPr>
            <p:cNvSpPr/>
            <p:nvPr/>
          </p:nvSpPr>
          <p:spPr>
            <a:xfrm>
              <a:off x="3599550" y="1400475"/>
              <a:ext cx="104500" cy="65300"/>
            </a:xfrm>
            <a:custGeom>
              <a:avLst/>
              <a:gdLst/>
              <a:ahLst/>
              <a:cxnLst/>
              <a:rect l="l" t="t" r="r" b="b"/>
              <a:pathLst>
                <a:path w="4180" h="2612" extrusionOk="0">
                  <a:moveTo>
                    <a:pt x="2503" y="1"/>
                  </a:moveTo>
                  <a:cubicBezTo>
                    <a:pt x="2277" y="1"/>
                    <a:pt x="2040" y="29"/>
                    <a:pt x="1798" y="89"/>
                  </a:cubicBezTo>
                  <a:cubicBezTo>
                    <a:pt x="727" y="339"/>
                    <a:pt x="0" y="1101"/>
                    <a:pt x="155" y="1768"/>
                  </a:cubicBezTo>
                  <a:cubicBezTo>
                    <a:pt x="285" y="2287"/>
                    <a:pt x="920" y="2611"/>
                    <a:pt x="1695" y="2611"/>
                  </a:cubicBezTo>
                  <a:cubicBezTo>
                    <a:pt x="1916" y="2611"/>
                    <a:pt x="2147" y="2585"/>
                    <a:pt x="2382" y="2530"/>
                  </a:cubicBezTo>
                  <a:cubicBezTo>
                    <a:pt x="3453" y="2268"/>
                    <a:pt x="4179" y="1518"/>
                    <a:pt x="4013" y="839"/>
                  </a:cubicBezTo>
                  <a:cubicBezTo>
                    <a:pt x="3884" y="324"/>
                    <a:pt x="3266" y="1"/>
                    <a:pt x="2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28;p67">
              <a:extLst>
                <a:ext uri="{FF2B5EF4-FFF2-40B4-BE49-F238E27FC236}">
                  <a16:creationId xmlns:a16="http://schemas.microsoft.com/office/drawing/2014/main" id="{A6B04B96-E3DE-D047-3127-0C4B7F9AEEB7}"/>
                </a:ext>
              </a:extLst>
            </p:cNvPr>
            <p:cNvSpPr/>
            <p:nvPr/>
          </p:nvSpPr>
          <p:spPr>
            <a:xfrm>
              <a:off x="3683775" y="1235100"/>
              <a:ext cx="15800" cy="190225"/>
            </a:xfrm>
            <a:custGeom>
              <a:avLst/>
              <a:gdLst/>
              <a:ahLst/>
              <a:cxnLst/>
              <a:rect l="l" t="t" r="r" b="b"/>
              <a:pathLst>
                <a:path w="632" h="7609" extrusionOk="0">
                  <a:moveTo>
                    <a:pt x="1" y="1"/>
                  </a:moveTo>
                  <a:lnTo>
                    <a:pt x="1" y="7609"/>
                  </a:lnTo>
                  <a:lnTo>
                    <a:pt x="632" y="7609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1629;p67">
              <a:extLst>
                <a:ext uri="{FF2B5EF4-FFF2-40B4-BE49-F238E27FC236}">
                  <a16:creationId xmlns:a16="http://schemas.microsoft.com/office/drawing/2014/main" id="{E5FDC37E-51DE-BCC5-3821-0354A0C9F8EE}"/>
                </a:ext>
              </a:extLst>
            </p:cNvPr>
            <p:cNvSpPr/>
            <p:nvPr/>
          </p:nvSpPr>
          <p:spPr>
            <a:xfrm>
              <a:off x="3550725" y="1226175"/>
              <a:ext cx="149450" cy="65200"/>
            </a:xfrm>
            <a:custGeom>
              <a:avLst/>
              <a:gdLst/>
              <a:ahLst/>
              <a:cxnLst/>
              <a:rect l="l" t="t" r="r" b="b"/>
              <a:pathLst>
                <a:path w="5978" h="2608" extrusionOk="0">
                  <a:moveTo>
                    <a:pt x="5978" y="0"/>
                  </a:moveTo>
                  <a:lnTo>
                    <a:pt x="1" y="1108"/>
                  </a:lnTo>
                  <a:lnTo>
                    <a:pt x="1" y="2608"/>
                  </a:lnTo>
                  <a:lnTo>
                    <a:pt x="5978" y="1501"/>
                  </a:lnTo>
                  <a:lnTo>
                    <a:pt x="59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1630;p67">
            <a:extLst>
              <a:ext uri="{FF2B5EF4-FFF2-40B4-BE49-F238E27FC236}">
                <a16:creationId xmlns:a16="http://schemas.microsoft.com/office/drawing/2014/main" id="{9C3AC730-764F-FB5A-66E3-2A0A61A0D234}"/>
              </a:ext>
            </a:extLst>
          </p:cNvPr>
          <p:cNvGrpSpPr/>
          <p:nvPr/>
        </p:nvGrpSpPr>
        <p:grpSpPr>
          <a:xfrm rot="894044">
            <a:off x="8311600" y="819628"/>
            <a:ext cx="351984" cy="493501"/>
            <a:chOff x="2993225" y="1309825"/>
            <a:chExt cx="247975" cy="347675"/>
          </a:xfrm>
        </p:grpSpPr>
        <p:sp>
          <p:nvSpPr>
            <p:cNvPr id="30" name="Google Shape;1631;p67">
              <a:extLst>
                <a:ext uri="{FF2B5EF4-FFF2-40B4-BE49-F238E27FC236}">
                  <a16:creationId xmlns:a16="http://schemas.microsoft.com/office/drawing/2014/main" id="{43AFA1FC-E4FC-C933-D6D9-4C2557D3872C}"/>
                </a:ext>
              </a:extLst>
            </p:cNvPr>
            <p:cNvSpPr/>
            <p:nvPr/>
          </p:nvSpPr>
          <p:spPr>
            <a:xfrm>
              <a:off x="2993225" y="1566700"/>
              <a:ext cx="145275" cy="90800"/>
            </a:xfrm>
            <a:custGeom>
              <a:avLst/>
              <a:gdLst/>
              <a:ahLst/>
              <a:cxnLst/>
              <a:rect l="l" t="t" r="r" b="b"/>
              <a:pathLst>
                <a:path w="5811" h="3632" extrusionOk="0">
                  <a:moveTo>
                    <a:pt x="3473" y="0"/>
                  </a:moveTo>
                  <a:cubicBezTo>
                    <a:pt x="3162" y="0"/>
                    <a:pt x="2834" y="39"/>
                    <a:pt x="2501" y="119"/>
                  </a:cubicBezTo>
                  <a:cubicBezTo>
                    <a:pt x="1012" y="465"/>
                    <a:pt x="0" y="1512"/>
                    <a:pt x="226" y="2453"/>
                  </a:cubicBezTo>
                  <a:cubicBezTo>
                    <a:pt x="402" y="3181"/>
                    <a:pt x="1270" y="3631"/>
                    <a:pt x="2338" y="3631"/>
                  </a:cubicBezTo>
                  <a:cubicBezTo>
                    <a:pt x="2649" y="3631"/>
                    <a:pt x="2977" y="3593"/>
                    <a:pt x="3310" y="3512"/>
                  </a:cubicBezTo>
                  <a:cubicBezTo>
                    <a:pt x="4798" y="3167"/>
                    <a:pt x="5811" y="2108"/>
                    <a:pt x="5584" y="1179"/>
                  </a:cubicBezTo>
                  <a:cubicBezTo>
                    <a:pt x="5409" y="450"/>
                    <a:pt x="4541" y="0"/>
                    <a:pt x="3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32;p67">
              <a:extLst>
                <a:ext uri="{FF2B5EF4-FFF2-40B4-BE49-F238E27FC236}">
                  <a16:creationId xmlns:a16="http://schemas.microsoft.com/office/drawing/2014/main" id="{37ECB057-DEE7-354B-AF9E-6DED74E185DB}"/>
                </a:ext>
              </a:extLst>
            </p:cNvPr>
            <p:cNvSpPr/>
            <p:nvPr/>
          </p:nvSpPr>
          <p:spPr>
            <a:xfrm>
              <a:off x="3110800" y="1336600"/>
              <a:ext cx="22050" cy="264950"/>
            </a:xfrm>
            <a:custGeom>
              <a:avLst/>
              <a:gdLst/>
              <a:ahLst/>
              <a:cxnLst/>
              <a:rect l="l" t="t" r="r" b="b"/>
              <a:pathLst>
                <a:path w="882" h="10598" extrusionOk="0">
                  <a:moveTo>
                    <a:pt x="0" y="1"/>
                  </a:moveTo>
                  <a:lnTo>
                    <a:pt x="0" y="10597"/>
                  </a:lnTo>
                  <a:lnTo>
                    <a:pt x="881" y="10597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33;p67">
              <a:extLst>
                <a:ext uri="{FF2B5EF4-FFF2-40B4-BE49-F238E27FC236}">
                  <a16:creationId xmlns:a16="http://schemas.microsoft.com/office/drawing/2014/main" id="{DB5C5ED7-D456-5FD8-52C1-99A1706BA18F}"/>
                </a:ext>
              </a:extLst>
            </p:cNvPr>
            <p:cNvSpPr/>
            <p:nvPr/>
          </p:nvSpPr>
          <p:spPr>
            <a:xfrm>
              <a:off x="3110800" y="1309825"/>
              <a:ext cx="130400" cy="214025"/>
            </a:xfrm>
            <a:custGeom>
              <a:avLst/>
              <a:gdLst/>
              <a:ahLst/>
              <a:cxnLst/>
              <a:rect l="l" t="t" r="r" b="b"/>
              <a:pathLst>
                <a:path w="5216" h="8561" extrusionOk="0">
                  <a:moveTo>
                    <a:pt x="0" y="0"/>
                  </a:moveTo>
                  <a:lnTo>
                    <a:pt x="0" y="1072"/>
                  </a:lnTo>
                  <a:cubicBezTo>
                    <a:pt x="441" y="2429"/>
                    <a:pt x="2012" y="3655"/>
                    <a:pt x="3394" y="4786"/>
                  </a:cubicBezTo>
                  <a:cubicBezTo>
                    <a:pt x="4787" y="5917"/>
                    <a:pt x="3810" y="8096"/>
                    <a:pt x="3501" y="8561"/>
                  </a:cubicBezTo>
                  <a:cubicBezTo>
                    <a:pt x="3501" y="8561"/>
                    <a:pt x="3894" y="8370"/>
                    <a:pt x="4310" y="7894"/>
                  </a:cubicBezTo>
                  <a:cubicBezTo>
                    <a:pt x="4918" y="7203"/>
                    <a:pt x="5215" y="5096"/>
                    <a:pt x="3834" y="3965"/>
                  </a:cubicBezTo>
                  <a:cubicBezTo>
                    <a:pt x="2441" y="2834"/>
                    <a:pt x="774" y="107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B117A94-88C0-628D-93AD-C70065FDF14C}"/>
              </a:ext>
            </a:extLst>
          </p:cNvPr>
          <p:cNvSpPr/>
          <p:nvPr/>
        </p:nvSpPr>
        <p:spPr>
          <a:xfrm>
            <a:off x="1400175" y="1135026"/>
            <a:ext cx="5836444" cy="287004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127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34DA-2F90-4D28-182B-AB73AD8EF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826" y="235068"/>
            <a:ext cx="6896998" cy="627244"/>
          </a:xfrm>
        </p:spPr>
        <p:txBody>
          <a:bodyPr/>
          <a:lstStyle/>
          <a:p>
            <a:r>
              <a:rPr lang="en-US" sz="1800" dirty="0">
                <a:latin typeface="Grandview" panose="020B0502040204020203" pitchFamily="34" charset="0"/>
              </a:rPr>
              <a:t>--List the artist, </a:t>
            </a:r>
            <a:r>
              <a:rPr lang="en-US" sz="1800" dirty="0" err="1">
                <a:latin typeface="Grandview" panose="020B0502040204020203" pitchFamily="34" charset="0"/>
              </a:rPr>
              <a:t>song,album</a:t>
            </a:r>
            <a:r>
              <a:rPr lang="en-US" sz="1800" dirty="0">
                <a:latin typeface="Grandview" panose="020B0502040204020203" pitchFamily="34" charset="0"/>
              </a:rPr>
              <a:t> </a:t>
            </a:r>
            <a:r>
              <a:rPr lang="en-US" sz="1800" dirty="0" err="1">
                <a:latin typeface="Grandview" panose="020B0502040204020203" pitchFamily="34" charset="0"/>
              </a:rPr>
              <a:t>name,and</a:t>
            </a:r>
            <a:r>
              <a:rPr lang="en-US" sz="1800" dirty="0">
                <a:latin typeface="Grandview" panose="020B0502040204020203" pitchFamily="34" charset="0"/>
              </a:rPr>
              <a:t> year of the top 5 longest recorded songs?</a:t>
            </a:r>
            <a:endParaRPr lang="en-IN" sz="1800" dirty="0">
              <a:latin typeface="Grandview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A6E0F-5218-8E28-72E0-606F394F5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613" y="1166760"/>
            <a:ext cx="6716476" cy="3228052"/>
          </a:xfrm>
        </p:spPr>
        <p:txBody>
          <a:bodyPr/>
          <a:lstStyle/>
          <a:p>
            <a:pPr algn="l"/>
            <a:r>
              <a:rPr lang="en-IN" sz="2300" dirty="0">
                <a:latin typeface="Grandview" panose="020B0502040204020203" pitchFamily="34" charset="0"/>
              </a:rPr>
              <a:t>SELECT ar.name AS </a:t>
            </a:r>
            <a:r>
              <a:rPr lang="en-IN" sz="2300" dirty="0" err="1">
                <a:latin typeface="Grandview" panose="020B0502040204020203" pitchFamily="34" charset="0"/>
              </a:rPr>
              <a:t>artist_name</a:t>
            </a:r>
            <a:r>
              <a:rPr lang="en-IN" sz="2300" dirty="0">
                <a:latin typeface="Grandview" panose="020B0502040204020203" pitchFamily="34" charset="0"/>
              </a:rPr>
              <a:t>,</a:t>
            </a:r>
          </a:p>
          <a:p>
            <a:pPr algn="l"/>
            <a:r>
              <a:rPr lang="en-IN" sz="2300" dirty="0">
                <a:latin typeface="Grandview" panose="020B0502040204020203" pitchFamily="34" charset="0"/>
              </a:rPr>
              <a:t>              al.name AS </a:t>
            </a:r>
            <a:r>
              <a:rPr lang="en-IN" sz="2300" dirty="0" err="1">
                <a:latin typeface="Grandview" panose="020B0502040204020203" pitchFamily="34" charset="0"/>
              </a:rPr>
              <a:t>album_name</a:t>
            </a:r>
            <a:r>
              <a:rPr lang="en-IN" sz="2300" dirty="0">
                <a:latin typeface="Grandview" panose="020B0502040204020203" pitchFamily="34" charset="0"/>
              </a:rPr>
              <a:t>,</a:t>
            </a:r>
          </a:p>
          <a:p>
            <a:pPr algn="l"/>
            <a:r>
              <a:rPr lang="en-IN" sz="2300" dirty="0">
                <a:latin typeface="Grandview" panose="020B0502040204020203" pitchFamily="34" charset="0"/>
              </a:rPr>
              <a:t>              so.name AS </a:t>
            </a:r>
            <a:r>
              <a:rPr lang="en-IN" sz="2300" dirty="0" err="1">
                <a:latin typeface="Grandview" panose="020B0502040204020203" pitchFamily="34" charset="0"/>
              </a:rPr>
              <a:t>song_name</a:t>
            </a:r>
            <a:r>
              <a:rPr lang="en-IN" sz="2300" dirty="0">
                <a:latin typeface="Grandview" panose="020B0502040204020203" pitchFamily="34" charset="0"/>
              </a:rPr>
              <a:t>,</a:t>
            </a:r>
          </a:p>
          <a:p>
            <a:pPr algn="l"/>
            <a:r>
              <a:rPr lang="en-IN" sz="2300" dirty="0">
                <a:latin typeface="Grandview" panose="020B0502040204020203" pitchFamily="34" charset="0"/>
              </a:rPr>
              <a:t>              </a:t>
            </a:r>
            <a:r>
              <a:rPr lang="en-IN" sz="2300" dirty="0" err="1">
                <a:latin typeface="Grandview" panose="020B0502040204020203" pitchFamily="34" charset="0"/>
              </a:rPr>
              <a:t>al.year</a:t>
            </a:r>
            <a:r>
              <a:rPr lang="en-IN" sz="2300" dirty="0">
                <a:latin typeface="Grandview" panose="020B0502040204020203" pitchFamily="34" charset="0"/>
              </a:rPr>
              <a:t> AS </a:t>
            </a:r>
            <a:r>
              <a:rPr lang="en-IN" sz="2300" dirty="0" err="1">
                <a:latin typeface="Grandview" panose="020B0502040204020203" pitchFamily="34" charset="0"/>
              </a:rPr>
              <a:t>year_recorded,so.duration</a:t>
            </a:r>
            <a:r>
              <a:rPr lang="en-IN" sz="2300" dirty="0">
                <a:latin typeface="Grandview" panose="020B0502040204020203" pitchFamily="34" charset="0"/>
              </a:rPr>
              <a:t> </a:t>
            </a:r>
          </a:p>
          <a:p>
            <a:pPr algn="l"/>
            <a:r>
              <a:rPr lang="en-IN" sz="2300" dirty="0">
                <a:latin typeface="Grandview" panose="020B0502040204020203" pitchFamily="34" charset="0"/>
              </a:rPr>
              <a:t>FROM artist </a:t>
            </a:r>
            <a:r>
              <a:rPr lang="en-IN" sz="2300" dirty="0" err="1">
                <a:latin typeface="Grandview" panose="020B0502040204020203" pitchFamily="34" charset="0"/>
              </a:rPr>
              <a:t>ar</a:t>
            </a:r>
            <a:endParaRPr lang="en-IN" sz="2300" dirty="0">
              <a:latin typeface="Grandview" panose="020B0502040204020203" pitchFamily="34" charset="0"/>
            </a:endParaRPr>
          </a:p>
          <a:p>
            <a:pPr algn="l"/>
            <a:r>
              <a:rPr lang="en-IN" sz="2300" dirty="0">
                <a:latin typeface="Grandview" panose="020B0502040204020203" pitchFamily="34" charset="0"/>
              </a:rPr>
              <a:t>JOIN  album al  ON ar.id = </a:t>
            </a:r>
            <a:r>
              <a:rPr lang="en-IN" sz="2300" dirty="0" err="1">
                <a:latin typeface="Grandview" panose="020B0502040204020203" pitchFamily="34" charset="0"/>
              </a:rPr>
              <a:t>al.artist_id</a:t>
            </a:r>
            <a:endParaRPr lang="en-IN" sz="2300" dirty="0">
              <a:latin typeface="Grandview" panose="020B0502040204020203" pitchFamily="34" charset="0"/>
            </a:endParaRPr>
          </a:p>
          <a:p>
            <a:pPr algn="l"/>
            <a:r>
              <a:rPr lang="en-IN" sz="2300" dirty="0">
                <a:latin typeface="Grandview" panose="020B0502040204020203" pitchFamily="34" charset="0"/>
              </a:rPr>
              <a:t>JOIN  song so  ON al.id = </a:t>
            </a:r>
            <a:r>
              <a:rPr lang="en-IN" sz="2300" dirty="0" err="1">
                <a:latin typeface="Grandview" panose="020B0502040204020203" pitchFamily="34" charset="0"/>
              </a:rPr>
              <a:t>so.album_id</a:t>
            </a:r>
            <a:endParaRPr lang="en-IN" sz="2300" dirty="0">
              <a:latin typeface="Grandview" panose="020B0502040204020203" pitchFamily="34" charset="0"/>
            </a:endParaRPr>
          </a:p>
          <a:p>
            <a:pPr algn="l"/>
            <a:r>
              <a:rPr lang="en-IN" sz="2300" dirty="0">
                <a:latin typeface="Grandview" panose="020B0502040204020203" pitchFamily="34" charset="0"/>
              </a:rPr>
              <a:t>ORDER BY  </a:t>
            </a:r>
            <a:r>
              <a:rPr lang="en-IN" sz="2300" dirty="0" err="1">
                <a:latin typeface="Grandview" panose="020B0502040204020203" pitchFamily="34" charset="0"/>
              </a:rPr>
              <a:t>so.duration</a:t>
            </a:r>
            <a:r>
              <a:rPr lang="en-IN" sz="2300" dirty="0">
                <a:latin typeface="Grandview" panose="020B0502040204020203" pitchFamily="34" charset="0"/>
              </a:rPr>
              <a:t> DESC</a:t>
            </a:r>
          </a:p>
          <a:p>
            <a:pPr algn="l"/>
            <a:r>
              <a:rPr lang="en-IN" sz="2300" dirty="0">
                <a:latin typeface="Grandview" panose="020B0502040204020203" pitchFamily="34" charset="0"/>
              </a:rPr>
              <a:t>LIMIT 5;</a:t>
            </a:r>
          </a:p>
        </p:txBody>
      </p:sp>
      <p:grpSp>
        <p:nvGrpSpPr>
          <p:cNvPr id="13" name="Google Shape;1634;p67">
            <a:extLst>
              <a:ext uri="{FF2B5EF4-FFF2-40B4-BE49-F238E27FC236}">
                <a16:creationId xmlns:a16="http://schemas.microsoft.com/office/drawing/2014/main" id="{86A10696-4A95-1558-DFCB-980F981BC9FD}"/>
              </a:ext>
            </a:extLst>
          </p:cNvPr>
          <p:cNvGrpSpPr/>
          <p:nvPr/>
        </p:nvGrpSpPr>
        <p:grpSpPr>
          <a:xfrm rot="-658410">
            <a:off x="564203" y="1246777"/>
            <a:ext cx="351989" cy="493509"/>
            <a:chOff x="2993225" y="1309825"/>
            <a:chExt cx="247975" cy="347675"/>
          </a:xfrm>
        </p:grpSpPr>
        <p:sp>
          <p:nvSpPr>
            <p:cNvPr id="14" name="Google Shape;1635;p67">
              <a:extLst>
                <a:ext uri="{FF2B5EF4-FFF2-40B4-BE49-F238E27FC236}">
                  <a16:creationId xmlns:a16="http://schemas.microsoft.com/office/drawing/2014/main" id="{6FD7D243-8805-0287-B8FB-25A7C88FA3F3}"/>
                </a:ext>
              </a:extLst>
            </p:cNvPr>
            <p:cNvSpPr/>
            <p:nvPr/>
          </p:nvSpPr>
          <p:spPr>
            <a:xfrm>
              <a:off x="2993225" y="1566700"/>
              <a:ext cx="145275" cy="90800"/>
            </a:xfrm>
            <a:custGeom>
              <a:avLst/>
              <a:gdLst/>
              <a:ahLst/>
              <a:cxnLst/>
              <a:rect l="l" t="t" r="r" b="b"/>
              <a:pathLst>
                <a:path w="5811" h="3632" extrusionOk="0">
                  <a:moveTo>
                    <a:pt x="3473" y="0"/>
                  </a:moveTo>
                  <a:cubicBezTo>
                    <a:pt x="3162" y="0"/>
                    <a:pt x="2834" y="39"/>
                    <a:pt x="2501" y="119"/>
                  </a:cubicBezTo>
                  <a:cubicBezTo>
                    <a:pt x="1012" y="465"/>
                    <a:pt x="0" y="1512"/>
                    <a:pt x="226" y="2453"/>
                  </a:cubicBezTo>
                  <a:cubicBezTo>
                    <a:pt x="402" y="3181"/>
                    <a:pt x="1270" y="3631"/>
                    <a:pt x="2338" y="3631"/>
                  </a:cubicBezTo>
                  <a:cubicBezTo>
                    <a:pt x="2649" y="3631"/>
                    <a:pt x="2977" y="3593"/>
                    <a:pt x="3310" y="3512"/>
                  </a:cubicBezTo>
                  <a:cubicBezTo>
                    <a:pt x="4798" y="3167"/>
                    <a:pt x="5811" y="2108"/>
                    <a:pt x="5584" y="1179"/>
                  </a:cubicBezTo>
                  <a:cubicBezTo>
                    <a:pt x="5409" y="450"/>
                    <a:pt x="4541" y="0"/>
                    <a:pt x="3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36;p67">
              <a:extLst>
                <a:ext uri="{FF2B5EF4-FFF2-40B4-BE49-F238E27FC236}">
                  <a16:creationId xmlns:a16="http://schemas.microsoft.com/office/drawing/2014/main" id="{C4F7D4B3-1BF4-1748-93A1-89F0788FF971}"/>
                </a:ext>
              </a:extLst>
            </p:cNvPr>
            <p:cNvSpPr/>
            <p:nvPr/>
          </p:nvSpPr>
          <p:spPr>
            <a:xfrm>
              <a:off x="3110800" y="1336600"/>
              <a:ext cx="22050" cy="264950"/>
            </a:xfrm>
            <a:custGeom>
              <a:avLst/>
              <a:gdLst/>
              <a:ahLst/>
              <a:cxnLst/>
              <a:rect l="l" t="t" r="r" b="b"/>
              <a:pathLst>
                <a:path w="882" h="10598" extrusionOk="0">
                  <a:moveTo>
                    <a:pt x="0" y="1"/>
                  </a:moveTo>
                  <a:lnTo>
                    <a:pt x="0" y="10597"/>
                  </a:lnTo>
                  <a:lnTo>
                    <a:pt x="881" y="10597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37;p67">
              <a:extLst>
                <a:ext uri="{FF2B5EF4-FFF2-40B4-BE49-F238E27FC236}">
                  <a16:creationId xmlns:a16="http://schemas.microsoft.com/office/drawing/2014/main" id="{007C8B34-CD57-1394-D2A9-6F10F0CB9C05}"/>
                </a:ext>
              </a:extLst>
            </p:cNvPr>
            <p:cNvSpPr/>
            <p:nvPr/>
          </p:nvSpPr>
          <p:spPr>
            <a:xfrm>
              <a:off x="3110800" y="1309825"/>
              <a:ext cx="130400" cy="214025"/>
            </a:xfrm>
            <a:custGeom>
              <a:avLst/>
              <a:gdLst/>
              <a:ahLst/>
              <a:cxnLst/>
              <a:rect l="l" t="t" r="r" b="b"/>
              <a:pathLst>
                <a:path w="5216" h="8561" extrusionOk="0">
                  <a:moveTo>
                    <a:pt x="0" y="0"/>
                  </a:moveTo>
                  <a:lnTo>
                    <a:pt x="0" y="1072"/>
                  </a:lnTo>
                  <a:cubicBezTo>
                    <a:pt x="441" y="2429"/>
                    <a:pt x="2012" y="3655"/>
                    <a:pt x="3394" y="4786"/>
                  </a:cubicBezTo>
                  <a:cubicBezTo>
                    <a:pt x="4787" y="5917"/>
                    <a:pt x="3810" y="8096"/>
                    <a:pt x="3501" y="8561"/>
                  </a:cubicBezTo>
                  <a:cubicBezTo>
                    <a:pt x="3501" y="8561"/>
                    <a:pt x="3894" y="8370"/>
                    <a:pt x="4310" y="7894"/>
                  </a:cubicBezTo>
                  <a:cubicBezTo>
                    <a:pt x="4918" y="7203"/>
                    <a:pt x="5215" y="5096"/>
                    <a:pt x="3834" y="3965"/>
                  </a:cubicBezTo>
                  <a:cubicBezTo>
                    <a:pt x="2441" y="2834"/>
                    <a:pt x="774" y="107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624;p67">
            <a:extLst>
              <a:ext uri="{FF2B5EF4-FFF2-40B4-BE49-F238E27FC236}">
                <a16:creationId xmlns:a16="http://schemas.microsoft.com/office/drawing/2014/main" id="{7F4516BE-89D8-A918-0CD5-F30FEDFD896C}"/>
              </a:ext>
            </a:extLst>
          </p:cNvPr>
          <p:cNvGrpSpPr/>
          <p:nvPr/>
        </p:nvGrpSpPr>
        <p:grpSpPr>
          <a:xfrm rot="-746003">
            <a:off x="510029" y="4042130"/>
            <a:ext cx="406384" cy="448746"/>
            <a:chOff x="3465900" y="1226175"/>
            <a:chExt cx="238150" cy="262975"/>
          </a:xfrm>
        </p:grpSpPr>
        <p:sp>
          <p:nvSpPr>
            <p:cNvPr id="18" name="Google Shape;1625;p67">
              <a:extLst>
                <a:ext uri="{FF2B5EF4-FFF2-40B4-BE49-F238E27FC236}">
                  <a16:creationId xmlns:a16="http://schemas.microsoft.com/office/drawing/2014/main" id="{10BB8047-74F6-A540-9BF7-76DA73D139B7}"/>
                </a:ext>
              </a:extLst>
            </p:cNvPr>
            <p:cNvSpPr/>
            <p:nvPr/>
          </p:nvSpPr>
          <p:spPr>
            <a:xfrm>
              <a:off x="3465900" y="1423875"/>
              <a:ext cx="104500" cy="65275"/>
            </a:xfrm>
            <a:custGeom>
              <a:avLst/>
              <a:gdLst/>
              <a:ahLst/>
              <a:cxnLst/>
              <a:rect l="l" t="t" r="r" b="b"/>
              <a:pathLst>
                <a:path w="4180" h="2611" extrusionOk="0">
                  <a:moveTo>
                    <a:pt x="2489" y="0"/>
                  </a:moveTo>
                  <a:cubicBezTo>
                    <a:pt x="2268" y="0"/>
                    <a:pt x="2035" y="26"/>
                    <a:pt x="1798" y="82"/>
                  </a:cubicBezTo>
                  <a:cubicBezTo>
                    <a:pt x="727" y="343"/>
                    <a:pt x="0" y="1094"/>
                    <a:pt x="167" y="1772"/>
                  </a:cubicBezTo>
                  <a:cubicBezTo>
                    <a:pt x="287" y="2287"/>
                    <a:pt x="910" y="2610"/>
                    <a:pt x="1676" y="2610"/>
                  </a:cubicBezTo>
                  <a:cubicBezTo>
                    <a:pt x="1902" y="2610"/>
                    <a:pt x="2140" y="2582"/>
                    <a:pt x="2382" y="2522"/>
                  </a:cubicBezTo>
                  <a:cubicBezTo>
                    <a:pt x="3453" y="2272"/>
                    <a:pt x="4179" y="1510"/>
                    <a:pt x="4013" y="844"/>
                  </a:cubicBezTo>
                  <a:cubicBezTo>
                    <a:pt x="3892" y="324"/>
                    <a:pt x="3266" y="0"/>
                    <a:pt x="2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26;p67">
              <a:extLst>
                <a:ext uri="{FF2B5EF4-FFF2-40B4-BE49-F238E27FC236}">
                  <a16:creationId xmlns:a16="http://schemas.microsoft.com/office/drawing/2014/main" id="{858FB514-7A0C-8FC4-93AE-2640510AF1C0}"/>
                </a:ext>
              </a:extLst>
            </p:cNvPr>
            <p:cNvSpPr/>
            <p:nvPr/>
          </p:nvSpPr>
          <p:spPr>
            <a:xfrm>
              <a:off x="3550725" y="1258925"/>
              <a:ext cx="15500" cy="190225"/>
            </a:xfrm>
            <a:custGeom>
              <a:avLst/>
              <a:gdLst/>
              <a:ahLst/>
              <a:cxnLst/>
              <a:rect l="l" t="t" r="r" b="b"/>
              <a:pathLst>
                <a:path w="620" h="7609" extrusionOk="0">
                  <a:moveTo>
                    <a:pt x="1" y="0"/>
                  </a:moveTo>
                  <a:lnTo>
                    <a:pt x="1" y="7608"/>
                  </a:lnTo>
                  <a:lnTo>
                    <a:pt x="620" y="7608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27;p67">
              <a:extLst>
                <a:ext uri="{FF2B5EF4-FFF2-40B4-BE49-F238E27FC236}">
                  <a16:creationId xmlns:a16="http://schemas.microsoft.com/office/drawing/2014/main" id="{6EC5A5E8-56FB-9D91-9A89-97CC059B3DCA}"/>
                </a:ext>
              </a:extLst>
            </p:cNvPr>
            <p:cNvSpPr/>
            <p:nvPr/>
          </p:nvSpPr>
          <p:spPr>
            <a:xfrm>
              <a:off x="3599550" y="1400475"/>
              <a:ext cx="104500" cy="65300"/>
            </a:xfrm>
            <a:custGeom>
              <a:avLst/>
              <a:gdLst/>
              <a:ahLst/>
              <a:cxnLst/>
              <a:rect l="l" t="t" r="r" b="b"/>
              <a:pathLst>
                <a:path w="4180" h="2612" extrusionOk="0">
                  <a:moveTo>
                    <a:pt x="2503" y="1"/>
                  </a:moveTo>
                  <a:cubicBezTo>
                    <a:pt x="2277" y="1"/>
                    <a:pt x="2040" y="29"/>
                    <a:pt x="1798" y="89"/>
                  </a:cubicBezTo>
                  <a:cubicBezTo>
                    <a:pt x="727" y="339"/>
                    <a:pt x="0" y="1101"/>
                    <a:pt x="155" y="1768"/>
                  </a:cubicBezTo>
                  <a:cubicBezTo>
                    <a:pt x="285" y="2287"/>
                    <a:pt x="920" y="2611"/>
                    <a:pt x="1695" y="2611"/>
                  </a:cubicBezTo>
                  <a:cubicBezTo>
                    <a:pt x="1916" y="2611"/>
                    <a:pt x="2147" y="2585"/>
                    <a:pt x="2382" y="2530"/>
                  </a:cubicBezTo>
                  <a:cubicBezTo>
                    <a:pt x="3453" y="2268"/>
                    <a:pt x="4179" y="1518"/>
                    <a:pt x="4013" y="839"/>
                  </a:cubicBezTo>
                  <a:cubicBezTo>
                    <a:pt x="3884" y="324"/>
                    <a:pt x="3266" y="1"/>
                    <a:pt x="2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28;p67">
              <a:extLst>
                <a:ext uri="{FF2B5EF4-FFF2-40B4-BE49-F238E27FC236}">
                  <a16:creationId xmlns:a16="http://schemas.microsoft.com/office/drawing/2014/main" id="{A6B04B96-E3DE-D047-3127-0C4B7F9AEEB7}"/>
                </a:ext>
              </a:extLst>
            </p:cNvPr>
            <p:cNvSpPr/>
            <p:nvPr/>
          </p:nvSpPr>
          <p:spPr>
            <a:xfrm>
              <a:off x="3683775" y="1235100"/>
              <a:ext cx="15800" cy="190225"/>
            </a:xfrm>
            <a:custGeom>
              <a:avLst/>
              <a:gdLst/>
              <a:ahLst/>
              <a:cxnLst/>
              <a:rect l="l" t="t" r="r" b="b"/>
              <a:pathLst>
                <a:path w="632" h="7609" extrusionOk="0">
                  <a:moveTo>
                    <a:pt x="1" y="1"/>
                  </a:moveTo>
                  <a:lnTo>
                    <a:pt x="1" y="7609"/>
                  </a:lnTo>
                  <a:lnTo>
                    <a:pt x="632" y="7609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1629;p67">
              <a:extLst>
                <a:ext uri="{FF2B5EF4-FFF2-40B4-BE49-F238E27FC236}">
                  <a16:creationId xmlns:a16="http://schemas.microsoft.com/office/drawing/2014/main" id="{E5FDC37E-51DE-BCC5-3821-0354A0C9F8EE}"/>
                </a:ext>
              </a:extLst>
            </p:cNvPr>
            <p:cNvSpPr/>
            <p:nvPr/>
          </p:nvSpPr>
          <p:spPr>
            <a:xfrm>
              <a:off x="3550725" y="1226175"/>
              <a:ext cx="149450" cy="65200"/>
            </a:xfrm>
            <a:custGeom>
              <a:avLst/>
              <a:gdLst/>
              <a:ahLst/>
              <a:cxnLst/>
              <a:rect l="l" t="t" r="r" b="b"/>
              <a:pathLst>
                <a:path w="5978" h="2608" extrusionOk="0">
                  <a:moveTo>
                    <a:pt x="5978" y="0"/>
                  </a:moveTo>
                  <a:lnTo>
                    <a:pt x="1" y="1108"/>
                  </a:lnTo>
                  <a:lnTo>
                    <a:pt x="1" y="2608"/>
                  </a:lnTo>
                  <a:lnTo>
                    <a:pt x="5978" y="1501"/>
                  </a:lnTo>
                  <a:lnTo>
                    <a:pt x="59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1630;p67">
            <a:extLst>
              <a:ext uri="{FF2B5EF4-FFF2-40B4-BE49-F238E27FC236}">
                <a16:creationId xmlns:a16="http://schemas.microsoft.com/office/drawing/2014/main" id="{9C3AC730-764F-FB5A-66E3-2A0A61A0D234}"/>
              </a:ext>
            </a:extLst>
          </p:cNvPr>
          <p:cNvGrpSpPr/>
          <p:nvPr/>
        </p:nvGrpSpPr>
        <p:grpSpPr>
          <a:xfrm rot="894044">
            <a:off x="8311600" y="819628"/>
            <a:ext cx="351984" cy="493501"/>
            <a:chOff x="2993225" y="1309825"/>
            <a:chExt cx="247975" cy="347675"/>
          </a:xfrm>
        </p:grpSpPr>
        <p:sp>
          <p:nvSpPr>
            <p:cNvPr id="30" name="Google Shape;1631;p67">
              <a:extLst>
                <a:ext uri="{FF2B5EF4-FFF2-40B4-BE49-F238E27FC236}">
                  <a16:creationId xmlns:a16="http://schemas.microsoft.com/office/drawing/2014/main" id="{43AFA1FC-E4FC-C933-D6D9-4C2557D3872C}"/>
                </a:ext>
              </a:extLst>
            </p:cNvPr>
            <p:cNvSpPr/>
            <p:nvPr/>
          </p:nvSpPr>
          <p:spPr>
            <a:xfrm>
              <a:off x="2993225" y="1566700"/>
              <a:ext cx="145275" cy="90800"/>
            </a:xfrm>
            <a:custGeom>
              <a:avLst/>
              <a:gdLst/>
              <a:ahLst/>
              <a:cxnLst/>
              <a:rect l="l" t="t" r="r" b="b"/>
              <a:pathLst>
                <a:path w="5811" h="3632" extrusionOk="0">
                  <a:moveTo>
                    <a:pt x="3473" y="0"/>
                  </a:moveTo>
                  <a:cubicBezTo>
                    <a:pt x="3162" y="0"/>
                    <a:pt x="2834" y="39"/>
                    <a:pt x="2501" y="119"/>
                  </a:cubicBezTo>
                  <a:cubicBezTo>
                    <a:pt x="1012" y="465"/>
                    <a:pt x="0" y="1512"/>
                    <a:pt x="226" y="2453"/>
                  </a:cubicBezTo>
                  <a:cubicBezTo>
                    <a:pt x="402" y="3181"/>
                    <a:pt x="1270" y="3631"/>
                    <a:pt x="2338" y="3631"/>
                  </a:cubicBezTo>
                  <a:cubicBezTo>
                    <a:pt x="2649" y="3631"/>
                    <a:pt x="2977" y="3593"/>
                    <a:pt x="3310" y="3512"/>
                  </a:cubicBezTo>
                  <a:cubicBezTo>
                    <a:pt x="4798" y="3167"/>
                    <a:pt x="5811" y="2108"/>
                    <a:pt x="5584" y="1179"/>
                  </a:cubicBezTo>
                  <a:cubicBezTo>
                    <a:pt x="5409" y="450"/>
                    <a:pt x="4541" y="0"/>
                    <a:pt x="3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32;p67">
              <a:extLst>
                <a:ext uri="{FF2B5EF4-FFF2-40B4-BE49-F238E27FC236}">
                  <a16:creationId xmlns:a16="http://schemas.microsoft.com/office/drawing/2014/main" id="{37ECB057-DEE7-354B-AF9E-6DED74E185DB}"/>
                </a:ext>
              </a:extLst>
            </p:cNvPr>
            <p:cNvSpPr/>
            <p:nvPr/>
          </p:nvSpPr>
          <p:spPr>
            <a:xfrm>
              <a:off x="3110800" y="1336600"/>
              <a:ext cx="22050" cy="264950"/>
            </a:xfrm>
            <a:custGeom>
              <a:avLst/>
              <a:gdLst/>
              <a:ahLst/>
              <a:cxnLst/>
              <a:rect l="l" t="t" r="r" b="b"/>
              <a:pathLst>
                <a:path w="882" h="10598" extrusionOk="0">
                  <a:moveTo>
                    <a:pt x="0" y="1"/>
                  </a:moveTo>
                  <a:lnTo>
                    <a:pt x="0" y="10597"/>
                  </a:lnTo>
                  <a:lnTo>
                    <a:pt x="881" y="10597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33;p67">
              <a:extLst>
                <a:ext uri="{FF2B5EF4-FFF2-40B4-BE49-F238E27FC236}">
                  <a16:creationId xmlns:a16="http://schemas.microsoft.com/office/drawing/2014/main" id="{DB5C5ED7-D456-5FD8-52C1-99A1706BA18F}"/>
                </a:ext>
              </a:extLst>
            </p:cNvPr>
            <p:cNvSpPr/>
            <p:nvPr/>
          </p:nvSpPr>
          <p:spPr>
            <a:xfrm>
              <a:off x="3110800" y="1309825"/>
              <a:ext cx="130400" cy="214025"/>
            </a:xfrm>
            <a:custGeom>
              <a:avLst/>
              <a:gdLst/>
              <a:ahLst/>
              <a:cxnLst/>
              <a:rect l="l" t="t" r="r" b="b"/>
              <a:pathLst>
                <a:path w="5216" h="8561" extrusionOk="0">
                  <a:moveTo>
                    <a:pt x="0" y="0"/>
                  </a:moveTo>
                  <a:lnTo>
                    <a:pt x="0" y="1072"/>
                  </a:lnTo>
                  <a:cubicBezTo>
                    <a:pt x="441" y="2429"/>
                    <a:pt x="2012" y="3655"/>
                    <a:pt x="3394" y="4786"/>
                  </a:cubicBezTo>
                  <a:cubicBezTo>
                    <a:pt x="4787" y="5917"/>
                    <a:pt x="3810" y="8096"/>
                    <a:pt x="3501" y="8561"/>
                  </a:cubicBezTo>
                  <a:cubicBezTo>
                    <a:pt x="3501" y="8561"/>
                    <a:pt x="3894" y="8370"/>
                    <a:pt x="4310" y="7894"/>
                  </a:cubicBezTo>
                  <a:cubicBezTo>
                    <a:pt x="4918" y="7203"/>
                    <a:pt x="5215" y="5096"/>
                    <a:pt x="3834" y="3965"/>
                  </a:cubicBezTo>
                  <a:cubicBezTo>
                    <a:pt x="2441" y="2834"/>
                    <a:pt x="774" y="107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B117A94-88C0-628D-93AD-C70065FDF14C}"/>
              </a:ext>
            </a:extLst>
          </p:cNvPr>
          <p:cNvSpPr/>
          <p:nvPr/>
        </p:nvSpPr>
        <p:spPr>
          <a:xfrm>
            <a:off x="1148826" y="1065654"/>
            <a:ext cx="6896998" cy="3365886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558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34DA-2F90-4D28-182B-AB73AD8EF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833" y="265771"/>
            <a:ext cx="7335629" cy="619747"/>
          </a:xfrm>
        </p:spPr>
        <p:txBody>
          <a:bodyPr/>
          <a:lstStyle/>
          <a:p>
            <a:r>
              <a:rPr lang="en-US" sz="1800" dirty="0">
                <a:latin typeface="Grandview" panose="020B0502040204020203" pitchFamily="34" charset="0"/>
              </a:rPr>
              <a:t>--What is the max number of recorded albums across all the years? </a:t>
            </a:r>
            <a:endParaRPr lang="en-IN" sz="1800" dirty="0">
              <a:latin typeface="Grandview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A6E0F-5218-8E28-72E0-606F394F5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3435" y="1081377"/>
            <a:ext cx="7486093" cy="3060307"/>
          </a:xfrm>
        </p:spPr>
        <p:txBody>
          <a:bodyPr/>
          <a:lstStyle/>
          <a:p>
            <a:pPr algn="l"/>
            <a:r>
              <a:rPr lang="en-US" sz="2300" dirty="0">
                <a:latin typeface="Grandview" panose="020B0502040204020203" pitchFamily="34" charset="0"/>
              </a:rPr>
              <a:t>WITH  </a:t>
            </a:r>
            <a:r>
              <a:rPr lang="en-US" sz="2300" dirty="0" err="1">
                <a:latin typeface="Grandview" panose="020B0502040204020203" pitchFamily="34" charset="0"/>
              </a:rPr>
              <a:t>cte</a:t>
            </a:r>
            <a:r>
              <a:rPr lang="en-US" sz="2300" dirty="0">
                <a:latin typeface="Grandview" panose="020B0502040204020203" pitchFamily="34" charset="0"/>
              </a:rPr>
              <a:t> AS</a:t>
            </a:r>
          </a:p>
          <a:p>
            <a:pPr algn="l"/>
            <a:r>
              <a:rPr lang="en-US" sz="2300" dirty="0">
                <a:latin typeface="Grandview" panose="020B0502040204020203" pitchFamily="34" charset="0"/>
              </a:rPr>
              <a:t>                  (SELECT </a:t>
            </a:r>
            <a:r>
              <a:rPr lang="en-US" sz="2300" dirty="0" err="1">
                <a:latin typeface="Grandview" panose="020B0502040204020203" pitchFamily="34" charset="0"/>
              </a:rPr>
              <a:t>year,COUNT</a:t>
            </a:r>
            <a:r>
              <a:rPr lang="en-US" sz="2300" dirty="0">
                <a:latin typeface="Grandview" panose="020B0502040204020203" pitchFamily="34" charset="0"/>
              </a:rPr>
              <a:t>(year) AS </a:t>
            </a:r>
            <a:r>
              <a:rPr lang="en-US" sz="2300" dirty="0" err="1">
                <a:latin typeface="Grandview" panose="020B0502040204020203" pitchFamily="34" charset="0"/>
              </a:rPr>
              <a:t>count_year</a:t>
            </a:r>
            <a:r>
              <a:rPr lang="en-US" sz="2300" dirty="0">
                <a:latin typeface="Grandview" panose="020B0502040204020203" pitchFamily="34" charset="0"/>
              </a:rPr>
              <a:t>    </a:t>
            </a:r>
          </a:p>
          <a:p>
            <a:pPr algn="l"/>
            <a:r>
              <a:rPr lang="en-US" sz="2300" dirty="0">
                <a:latin typeface="Grandview" panose="020B0502040204020203" pitchFamily="34" charset="0"/>
              </a:rPr>
              <a:t>                    FROM album</a:t>
            </a:r>
          </a:p>
          <a:p>
            <a:pPr algn="l"/>
            <a:r>
              <a:rPr lang="en-US" sz="2300" dirty="0">
                <a:latin typeface="Grandview" panose="020B0502040204020203" pitchFamily="34" charset="0"/>
              </a:rPr>
              <a:t>                    GROUP BY year)</a:t>
            </a:r>
          </a:p>
          <a:p>
            <a:pPr algn="l"/>
            <a:endParaRPr lang="en-US" sz="2300" dirty="0">
              <a:latin typeface="Grandview" panose="020B0502040204020203" pitchFamily="34" charset="0"/>
            </a:endParaRPr>
          </a:p>
          <a:p>
            <a:pPr algn="l"/>
            <a:r>
              <a:rPr lang="en-US" sz="2300" dirty="0">
                <a:latin typeface="Grandview" panose="020B0502040204020203" pitchFamily="34" charset="0"/>
              </a:rPr>
              <a:t> SELECT  MAX(</a:t>
            </a:r>
            <a:r>
              <a:rPr lang="en-US" sz="2300" dirty="0" err="1">
                <a:latin typeface="Grandview" panose="020B0502040204020203" pitchFamily="34" charset="0"/>
              </a:rPr>
              <a:t>count_year</a:t>
            </a:r>
            <a:r>
              <a:rPr lang="en-US" sz="2300" dirty="0">
                <a:latin typeface="Grandview" panose="020B0502040204020203" pitchFamily="34" charset="0"/>
              </a:rPr>
              <a:t>)  AS     </a:t>
            </a:r>
            <a:r>
              <a:rPr lang="en-US" sz="2300" dirty="0" err="1">
                <a:latin typeface="Grandview" panose="020B0502040204020203" pitchFamily="34" charset="0"/>
              </a:rPr>
              <a:t>max_number_of_album_recorded_per_year_for_all_years</a:t>
            </a:r>
            <a:r>
              <a:rPr lang="en-US" sz="2300" dirty="0">
                <a:latin typeface="Grandview" panose="020B0502040204020203" pitchFamily="34" charset="0"/>
              </a:rPr>
              <a:t> </a:t>
            </a:r>
          </a:p>
          <a:p>
            <a:pPr algn="l"/>
            <a:r>
              <a:rPr lang="en-US" sz="2300" dirty="0">
                <a:latin typeface="Grandview" panose="020B0502040204020203" pitchFamily="34" charset="0"/>
              </a:rPr>
              <a:t> FROM </a:t>
            </a:r>
            <a:r>
              <a:rPr lang="en-US" sz="2300" dirty="0" err="1">
                <a:latin typeface="Grandview" panose="020B0502040204020203" pitchFamily="34" charset="0"/>
              </a:rPr>
              <a:t>cte</a:t>
            </a:r>
            <a:r>
              <a:rPr lang="en-US" sz="2300" dirty="0">
                <a:latin typeface="Grandview" panose="020B0502040204020203" pitchFamily="34" charset="0"/>
              </a:rPr>
              <a:t>;</a:t>
            </a:r>
            <a:endParaRPr lang="en-IN" sz="2300" dirty="0">
              <a:latin typeface="Grandview" panose="020B0502040204020203" pitchFamily="34" charset="0"/>
            </a:endParaRPr>
          </a:p>
        </p:txBody>
      </p:sp>
      <p:grpSp>
        <p:nvGrpSpPr>
          <p:cNvPr id="13" name="Google Shape;1634;p67">
            <a:extLst>
              <a:ext uri="{FF2B5EF4-FFF2-40B4-BE49-F238E27FC236}">
                <a16:creationId xmlns:a16="http://schemas.microsoft.com/office/drawing/2014/main" id="{86A10696-4A95-1558-DFCB-980F981BC9FD}"/>
              </a:ext>
            </a:extLst>
          </p:cNvPr>
          <p:cNvGrpSpPr/>
          <p:nvPr/>
        </p:nvGrpSpPr>
        <p:grpSpPr>
          <a:xfrm rot="-658410">
            <a:off x="564203" y="1246777"/>
            <a:ext cx="351989" cy="493509"/>
            <a:chOff x="2993225" y="1309825"/>
            <a:chExt cx="247975" cy="347675"/>
          </a:xfrm>
        </p:grpSpPr>
        <p:sp>
          <p:nvSpPr>
            <p:cNvPr id="14" name="Google Shape;1635;p67">
              <a:extLst>
                <a:ext uri="{FF2B5EF4-FFF2-40B4-BE49-F238E27FC236}">
                  <a16:creationId xmlns:a16="http://schemas.microsoft.com/office/drawing/2014/main" id="{6FD7D243-8805-0287-B8FB-25A7C88FA3F3}"/>
                </a:ext>
              </a:extLst>
            </p:cNvPr>
            <p:cNvSpPr/>
            <p:nvPr/>
          </p:nvSpPr>
          <p:spPr>
            <a:xfrm>
              <a:off x="2993225" y="1566700"/>
              <a:ext cx="145275" cy="90800"/>
            </a:xfrm>
            <a:custGeom>
              <a:avLst/>
              <a:gdLst/>
              <a:ahLst/>
              <a:cxnLst/>
              <a:rect l="l" t="t" r="r" b="b"/>
              <a:pathLst>
                <a:path w="5811" h="3632" extrusionOk="0">
                  <a:moveTo>
                    <a:pt x="3473" y="0"/>
                  </a:moveTo>
                  <a:cubicBezTo>
                    <a:pt x="3162" y="0"/>
                    <a:pt x="2834" y="39"/>
                    <a:pt x="2501" y="119"/>
                  </a:cubicBezTo>
                  <a:cubicBezTo>
                    <a:pt x="1012" y="465"/>
                    <a:pt x="0" y="1512"/>
                    <a:pt x="226" y="2453"/>
                  </a:cubicBezTo>
                  <a:cubicBezTo>
                    <a:pt x="402" y="3181"/>
                    <a:pt x="1270" y="3631"/>
                    <a:pt x="2338" y="3631"/>
                  </a:cubicBezTo>
                  <a:cubicBezTo>
                    <a:pt x="2649" y="3631"/>
                    <a:pt x="2977" y="3593"/>
                    <a:pt x="3310" y="3512"/>
                  </a:cubicBezTo>
                  <a:cubicBezTo>
                    <a:pt x="4798" y="3167"/>
                    <a:pt x="5811" y="2108"/>
                    <a:pt x="5584" y="1179"/>
                  </a:cubicBezTo>
                  <a:cubicBezTo>
                    <a:pt x="5409" y="450"/>
                    <a:pt x="4541" y="0"/>
                    <a:pt x="3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36;p67">
              <a:extLst>
                <a:ext uri="{FF2B5EF4-FFF2-40B4-BE49-F238E27FC236}">
                  <a16:creationId xmlns:a16="http://schemas.microsoft.com/office/drawing/2014/main" id="{C4F7D4B3-1BF4-1748-93A1-89F0788FF971}"/>
                </a:ext>
              </a:extLst>
            </p:cNvPr>
            <p:cNvSpPr/>
            <p:nvPr/>
          </p:nvSpPr>
          <p:spPr>
            <a:xfrm>
              <a:off x="3110800" y="1336600"/>
              <a:ext cx="22050" cy="264950"/>
            </a:xfrm>
            <a:custGeom>
              <a:avLst/>
              <a:gdLst/>
              <a:ahLst/>
              <a:cxnLst/>
              <a:rect l="l" t="t" r="r" b="b"/>
              <a:pathLst>
                <a:path w="882" h="10598" extrusionOk="0">
                  <a:moveTo>
                    <a:pt x="0" y="1"/>
                  </a:moveTo>
                  <a:lnTo>
                    <a:pt x="0" y="10597"/>
                  </a:lnTo>
                  <a:lnTo>
                    <a:pt x="881" y="10597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37;p67">
              <a:extLst>
                <a:ext uri="{FF2B5EF4-FFF2-40B4-BE49-F238E27FC236}">
                  <a16:creationId xmlns:a16="http://schemas.microsoft.com/office/drawing/2014/main" id="{007C8B34-CD57-1394-D2A9-6F10F0CB9C05}"/>
                </a:ext>
              </a:extLst>
            </p:cNvPr>
            <p:cNvSpPr/>
            <p:nvPr/>
          </p:nvSpPr>
          <p:spPr>
            <a:xfrm>
              <a:off x="3110800" y="1309825"/>
              <a:ext cx="130400" cy="214025"/>
            </a:xfrm>
            <a:custGeom>
              <a:avLst/>
              <a:gdLst/>
              <a:ahLst/>
              <a:cxnLst/>
              <a:rect l="l" t="t" r="r" b="b"/>
              <a:pathLst>
                <a:path w="5216" h="8561" extrusionOk="0">
                  <a:moveTo>
                    <a:pt x="0" y="0"/>
                  </a:moveTo>
                  <a:lnTo>
                    <a:pt x="0" y="1072"/>
                  </a:lnTo>
                  <a:cubicBezTo>
                    <a:pt x="441" y="2429"/>
                    <a:pt x="2012" y="3655"/>
                    <a:pt x="3394" y="4786"/>
                  </a:cubicBezTo>
                  <a:cubicBezTo>
                    <a:pt x="4787" y="5917"/>
                    <a:pt x="3810" y="8096"/>
                    <a:pt x="3501" y="8561"/>
                  </a:cubicBezTo>
                  <a:cubicBezTo>
                    <a:pt x="3501" y="8561"/>
                    <a:pt x="3894" y="8370"/>
                    <a:pt x="4310" y="7894"/>
                  </a:cubicBezTo>
                  <a:cubicBezTo>
                    <a:pt x="4918" y="7203"/>
                    <a:pt x="5215" y="5096"/>
                    <a:pt x="3834" y="3965"/>
                  </a:cubicBezTo>
                  <a:cubicBezTo>
                    <a:pt x="2441" y="2834"/>
                    <a:pt x="774" y="107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624;p67">
            <a:extLst>
              <a:ext uri="{FF2B5EF4-FFF2-40B4-BE49-F238E27FC236}">
                <a16:creationId xmlns:a16="http://schemas.microsoft.com/office/drawing/2014/main" id="{7F4516BE-89D8-A918-0CD5-F30FEDFD896C}"/>
              </a:ext>
            </a:extLst>
          </p:cNvPr>
          <p:cNvGrpSpPr/>
          <p:nvPr/>
        </p:nvGrpSpPr>
        <p:grpSpPr>
          <a:xfrm rot="-746003">
            <a:off x="510029" y="4042130"/>
            <a:ext cx="406384" cy="448746"/>
            <a:chOff x="3465900" y="1226175"/>
            <a:chExt cx="238150" cy="262975"/>
          </a:xfrm>
        </p:grpSpPr>
        <p:sp>
          <p:nvSpPr>
            <p:cNvPr id="18" name="Google Shape;1625;p67">
              <a:extLst>
                <a:ext uri="{FF2B5EF4-FFF2-40B4-BE49-F238E27FC236}">
                  <a16:creationId xmlns:a16="http://schemas.microsoft.com/office/drawing/2014/main" id="{10BB8047-74F6-A540-9BF7-76DA73D139B7}"/>
                </a:ext>
              </a:extLst>
            </p:cNvPr>
            <p:cNvSpPr/>
            <p:nvPr/>
          </p:nvSpPr>
          <p:spPr>
            <a:xfrm>
              <a:off x="3465900" y="1423875"/>
              <a:ext cx="104500" cy="65275"/>
            </a:xfrm>
            <a:custGeom>
              <a:avLst/>
              <a:gdLst/>
              <a:ahLst/>
              <a:cxnLst/>
              <a:rect l="l" t="t" r="r" b="b"/>
              <a:pathLst>
                <a:path w="4180" h="2611" extrusionOk="0">
                  <a:moveTo>
                    <a:pt x="2489" y="0"/>
                  </a:moveTo>
                  <a:cubicBezTo>
                    <a:pt x="2268" y="0"/>
                    <a:pt x="2035" y="26"/>
                    <a:pt x="1798" y="82"/>
                  </a:cubicBezTo>
                  <a:cubicBezTo>
                    <a:pt x="727" y="343"/>
                    <a:pt x="0" y="1094"/>
                    <a:pt x="167" y="1772"/>
                  </a:cubicBezTo>
                  <a:cubicBezTo>
                    <a:pt x="287" y="2287"/>
                    <a:pt x="910" y="2610"/>
                    <a:pt x="1676" y="2610"/>
                  </a:cubicBezTo>
                  <a:cubicBezTo>
                    <a:pt x="1902" y="2610"/>
                    <a:pt x="2140" y="2582"/>
                    <a:pt x="2382" y="2522"/>
                  </a:cubicBezTo>
                  <a:cubicBezTo>
                    <a:pt x="3453" y="2272"/>
                    <a:pt x="4179" y="1510"/>
                    <a:pt x="4013" y="844"/>
                  </a:cubicBezTo>
                  <a:cubicBezTo>
                    <a:pt x="3892" y="324"/>
                    <a:pt x="3266" y="0"/>
                    <a:pt x="2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26;p67">
              <a:extLst>
                <a:ext uri="{FF2B5EF4-FFF2-40B4-BE49-F238E27FC236}">
                  <a16:creationId xmlns:a16="http://schemas.microsoft.com/office/drawing/2014/main" id="{858FB514-7A0C-8FC4-93AE-2640510AF1C0}"/>
                </a:ext>
              </a:extLst>
            </p:cNvPr>
            <p:cNvSpPr/>
            <p:nvPr/>
          </p:nvSpPr>
          <p:spPr>
            <a:xfrm>
              <a:off x="3550725" y="1258925"/>
              <a:ext cx="15500" cy="190225"/>
            </a:xfrm>
            <a:custGeom>
              <a:avLst/>
              <a:gdLst/>
              <a:ahLst/>
              <a:cxnLst/>
              <a:rect l="l" t="t" r="r" b="b"/>
              <a:pathLst>
                <a:path w="620" h="7609" extrusionOk="0">
                  <a:moveTo>
                    <a:pt x="1" y="0"/>
                  </a:moveTo>
                  <a:lnTo>
                    <a:pt x="1" y="7608"/>
                  </a:lnTo>
                  <a:lnTo>
                    <a:pt x="620" y="7608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27;p67">
              <a:extLst>
                <a:ext uri="{FF2B5EF4-FFF2-40B4-BE49-F238E27FC236}">
                  <a16:creationId xmlns:a16="http://schemas.microsoft.com/office/drawing/2014/main" id="{6EC5A5E8-56FB-9D91-9A89-97CC059B3DCA}"/>
                </a:ext>
              </a:extLst>
            </p:cNvPr>
            <p:cNvSpPr/>
            <p:nvPr/>
          </p:nvSpPr>
          <p:spPr>
            <a:xfrm>
              <a:off x="3599550" y="1400475"/>
              <a:ext cx="104500" cy="65300"/>
            </a:xfrm>
            <a:custGeom>
              <a:avLst/>
              <a:gdLst/>
              <a:ahLst/>
              <a:cxnLst/>
              <a:rect l="l" t="t" r="r" b="b"/>
              <a:pathLst>
                <a:path w="4180" h="2612" extrusionOk="0">
                  <a:moveTo>
                    <a:pt x="2503" y="1"/>
                  </a:moveTo>
                  <a:cubicBezTo>
                    <a:pt x="2277" y="1"/>
                    <a:pt x="2040" y="29"/>
                    <a:pt x="1798" y="89"/>
                  </a:cubicBezTo>
                  <a:cubicBezTo>
                    <a:pt x="727" y="339"/>
                    <a:pt x="0" y="1101"/>
                    <a:pt x="155" y="1768"/>
                  </a:cubicBezTo>
                  <a:cubicBezTo>
                    <a:pt x="285" y="2287"/>
                    <a:pt x="920" y="2611"/>
                    <a:pt x="1695" y="2611"/>
                  </a:cubicBezTo>
                  <a:cubicBezTo>
                    <a:pt x="1916" y="2611"/>
                    <a:pt x="2147" y="2585"/>
                    <a:pt x="2382" y="2530"/>
                  </a:cubicBezTo>
                  <a:cubicBezTo>
                    <a:pt x="3453" y="2268"/>
                    <a:pt x="4179" y="1518"/>
                    <a:pt x="4013" y="839"/>
                  </a:cubicBezTo>
                  <a:cubicBezTo>
                    <a:pt x="3884" y="324"/>
                    <a:pt x="3266" y="1"/>
                    <a:pt x="2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28;p67">
              <a:extLst>
                <a:ext uri="{FF2B5EF4-FFF2-40B4-BE49-F238E27FC236}">
                  <a16:creationId xmlns:a16="http://schemas.microsoft.com/office/drawing/2014/main" id="{A6B04B96-E3DE-D047-3127-0C4B7F9AEEB7}"/>
                </a:ext>
              </a:extLst>
            </p:cNvPr>
            <p:cNvSpPr/>
            <p:nvPr/>
          </p:nvSpPr>
          <p:spPr>
            <a:xfrm>
              <a:off x="3683775" y="1235100"/>
              <a:ext cx="15800" cy="190225"/>
            </a:xfrm>
            <a:custGeom>
              <a:avLst/>
              <a:gdLst/>
              <a:ahLst/>
              <a:cxnLst/>
              <a:rect l="l" t="t" r="r" b="b"/>
              <a:pathLst>
                <a:path w="632" h="7609" extrusionOk="0">
                  <a:moveTo>
                    <a:pt x="1" y="1"/>
                  </a:moveTo>
                  <a:lnTo>
                    <a:pt x="1" y="7609"/>
                  </a:lnTo>
                  <a:lnTo>
                    <a:pt x="632" y="7609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1629;p67">
              <a:extLst>
                <a:ext uri="{FF2B5EF4-FFF2-40B4-BE49-F238E27FC236}">
                  <a16:creationId xmlns:a16="http://schemas.microsoft.com/office/drawing/2014/main" id="{E5FDC37E-51DE-BCC5-3821-0354A0C9F8EE}"/>
                </a:ext>
              </a:extLst>
            </p:cNvPr>
            <p:cNvSpPr/>
            <p:nvPr/>
          </p:nvSpPr>
          <p:spPr>
            <a:xfrm>
              <a:off x="3550725" y="1226175"/>
              <a:ext cx="149450" cy="65200"/>
            </a:xfrm>
            <a:custGeom>
              <a:avLst/>
              <a:gdLst/>
              <a:ahLst/>
              <a:cxnLst/>
              <a:rect l="l" t="t" r="r" b="b"/>
              <a:pathLst>
                <a:path w="5978" h="2608" extrusionOk="0">
                  <a:moveTo>
                    <a:pt x="5978" y="0"/>
                  </a:moveTo>
                  <a:lnTo>
                    <a:pt x="1" y="1108"/>
                  </a:lnTo>
                  <a:lnTo>
                    <a:pt x="1" y="2608"/>
                  </a:lnTo>
                  <a:lnTo>
                    <a:pt x="5978" y="1501"/>
                  </a:lnTo>
                  <a:lnTo>
                    <a:pt x="59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1630;p67">
            <a:extLst>
              <a:ext uri="{FF2B5EF4-FFF2-40B4-BE49-F238E27FC236}">
                <a16:creationId xmlns:a16="http://schemas.microsoft.com/office/drawing/2014/main" id="{9C3AC730-764F-FB5A-66E3-2A0A61A0D234}"/>
              </a:ext>
            </a:extLst>
          </p:cNvPr>
          <p:cNvGrpSpPr/>
          <p:nvPr/>
        </p:nvGrpSpPr>
        <p:grpSpPr>
          <a:xfrm rot="894044">
            <a:off x="8311600" y="819628"/>
            <a:ext cx="351984" cy="493501"/>
            <a:chOff x="2993225" y="1309825"/>
            <a:chExt cx="247975" cy="347675"/>
          </a:xfrm>
        </p:grpSpPr>
        <p:sp>
          <p:nvSpPr>
            <p:cNvPr id="30" name="Google Shape;1631;p67">
              <a:extLst>
                <a:ext uri="{FF2B5EF4-FFF2-40B4-BE49-F238E27FC236}">
                  <a16:creationId xmlns:a16="http://schemas.microsoft.com/office/drawing/2014/main" id="{43AFA1FC-E4FC-C933-D6D9-4C2557D3872C}"/>
                </a:ext>
              </a:extLst>
            </p:cNvPr>
            <p:cNvSpPr/>
            <p:nvPr/>
          </p:nvSpPr>
          <p:spPr>
            <a:xfrm>
              <a:off x="2993225" y="1566700"/>
              <a:ext cx="145275" cy="90800"/>
            </a:xfrm>
            <a:custGeom>
              <a:avLst/>
              <a:gdLst/>
              <a:ahLst/>
              <a:cxnLst/>
              <a:rect l="l" t="t" r="r" b="b"/>
              <a:pathLst>
                <a:path w="5811" h="3632" extrusionOk="0">
                  <a:moveTo>
                    <a:pt x="3473" y="0"/>
                  </a:moveTo>
                  <a:cubicBezTo>
                    <a:pt x="3162" y="0"/>
                    <a:pt x="2834" y="39"/>
                    <a:pt x="2501" y="119"/>
                  </a:cubicBezTo>
                  <a:cubicBezTo>
                    <a:pt x="1012" y="465"/>
                    <a:pt x="0" y="1512"/>
                    <a:pt x="226" y="2453"/>
                  </a:cubicBezTo>
                  <a:cubicBezTo>
                    <a:pt x="402" y="3181"/>
                    <a:pt x="1270" y="3631"/>
                    <a:pt x="2338" y="3631"/>
                  </a:cubicBezTo>
                  <a:cubicBezTo>
                    <a:pt x="2649" y="3631"/>
                    <a:pt x="2977" y="3593"/>
                    <a:pt x="3310" y="3512"/>
                  </a:cubicBezTo>
                  <a:cubicBezTo>
                    <a:pt x="4798" y="3167"/>
                    <a:pt x="5811" y="2108"/>
                    <a:pt x="5584" y="1179"/>
                  </a:cubicBezTo>
                  <a:cubicBezTo>
                    <a:pt x="5409" y="450"/>
                    <a:pt x="4541" y="0"/>
                    <a:pt x="3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32;p67">
              <a:extLst>
                <a:ext uri="{FF2B5EF4-FFF2-40B4-BE49-F238E27FC236}">
                  <a16:creationId xmlns:a16="http://schemas.microsoft.com/office/drawing/2014/main" id="{37ECB057-DEE7-354B-AF9E-6DED74E185DB}"/>
                </a:ext>
              </a:extLst>
            </p:cNvPr>
            <p:cNvSpPr/>
            <p:nvPr/>
          </p:nvSpPr>
          <p:spPr>
            <a:xfrm>
              <a:off x="3110800" y="1336600"/>
              <a:ext cx="22050" cy="264950"/>
            </a:xfrm>
            <a:custGeom>
              <a:avLst/>
              <a:gdLst/>
              <a:ahLst/>
              <a:cxnLst/>
              <a:rect l="l" t="t" r="r" b="b"/>
              <a:pathLst>
                <a:path w="882" h="10598" extrusionOk="0">
                  <a:moveTo>
                    <a:pt x="0" y="1"/>
                  </a:moveTo>
                  <a:lnTo>
                    <a:pt x="0" y="10597"/>
                  </a:lnTo>
                  <a:lnTo>
                    <a:pt x="881" y="10597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33;p67">
              <a:extLst>
                <a:ext uri="{FF2B5EF4-FFF2-40B4-BE49-F238E27FC236}">
                  <a16:creationId xmlns:a16="http://schemas.microsoft.com/office/drawing/2014/main" id="{DB5C5ED7-D456-5FD8-52C1-99A1706BA18F}"/>
                </a:ext>
              </a:extLst>
            </p:cNvPr>
            <p:cNvSpPr/>
            <p:nvPr/>
          </p:nvSpPr>
          <p:spPr>
            <a:xfrm>
              <a:off x="3110800" y="1309825"/>
              <a:ext cx="130400" cy="214025"/>
            </a:xfrm>
            <a:custGeom>
              <a:avLst/>
              <a:gdLst/>
              <a:ahLst/>
              <a:cxnLst/>
              <a:rect l="l" t="t" r="r" b="b"/>
              <a:pathLst>
                <a:path w="5216" h="8561" extrusionOk="0">
                  <a:moveTo>
                    <a:pt x="0" y="0"/>
                  </a:moveTo>
                  <a:lnTo>
                    <a:pt x="0" y="1072"/>
                  </a:lnTo>
                  <a:cubicBezTo>
                    <a:pt x="441" y="2429"/>
                    <a:pt x="2012" y="3655"/>
                    <a:pt x="3394" y="4786"/>
                  </a:cubicBezTo>
                  <a:cubicBezTo>
                    <a:pt x="4787" y="5917"/>
                    <a:pt x="3810" y="8096"/>
                    <a:pt x="3501" y="8561"/>
                  </a:cubicBezTo>
                  <a:cubicBezTo>
                    <a:pt x="3501" y="8561"/>
                    <a:pt x="3894" y="8370"/>
                    <a:pt x="4310" y="7894"/>
                  </a:cubicBezTo>
                  <a:cubicBezTo>
                    <a:pt x="4918" y="7203"/>
                    <a:pt x="5215" y="5096"/>
                    <a:pt x="3834" y="3965"/>
                  </a:cubicBezTo>
                  <a:cubicBezTo>
                    <a:pt x="2441" y="2834"/>
                    <a:pt x="774" y="107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B117A94-88C0-628D-93AD-C70065FDF14C}"/>
              </a:ext>
            </a:extLst>
          </p:cNvPr>
          <p:cNvSpPr/>
          <p:nvPr/>
        </p:nvSpPr>
        <p:spPr>
          <a:xfrm>
            <a:off x="965472" y="1001816"/>
            <a:ext cx="7335628" cy="3365886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425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34DA-2F90-4D28-182B-AB73AD8EF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369" y="252884"/>
            <a:ext cx="7149384" cy="572700"/>
          </a:xfrm>
        </p:spPr>
        <p:txBody>
          <a:bodyPr/>
          <a:lstStyle/>
          <a:p>
            <a:r>
              <a:rPr lang="en-US" sz="1800" dirty="0">
                <a:latin typeface="Grandview" panose="020B0502040204020203" pitchFamily="34" charset="0"/>
              </a:rPr>
              <a:t>--In which year (or years) were the most (max) number of albums recorded, and how many were recorded?</a:t>
            </a:r>
            <a:endParaRPr lang="en-IN" sz="1800" dirty="0">
              <a:latin typeface="Grandview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A6E0F-5218-8E28-72E0-606F394F5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242" y="1089812"/>
            <a:ext cx="7928478" cy="3069593"/>
          </a:xfrm>
        </p:spPr>
        <p:txBody>
          <a:bodyPr/>
          <a:lstStyle/>
          <a:p>
            <a:pPr algn="l"/>
            <a:r>
              <a:rPr lang="en-US" sz="2300" dirty="0">
                <a:latin typeface="Centaur" panose="02030504050205020304" pitchFamily="18" charset="0"/>
              </a:rPr>
              <a:t> </a:t>
            </a:r>
            <a:r>
              <a:rPr lang="en-US" sz="2300" dirty="0">
                <a:latin typeface="Grandview" panose="020B0502040204020203" pitchFamily="34" charset="0"/>
              </a:rPr>
              <a:t>SELECT year,</a:t>
            </a:r>
          </a:p>
          <a:p>
            <a:pPr algn="l"/>
            <a:r>
              <a:rPr lang="en-US" sz="2300" dirty="0">
                <a:latin typeface="Grandview" panose="020B0502040204020203" pitchFamily="34" charset="0"/>
              </a:rPr>
              <a:t> COUNT(*) AS </a:t>
            </a:r>
            <a:r>
              <a:rPr lang="en-US" sz="2300" dirty="0" err="1">
                <a:latin typeface="Grandview" panose="020B0502040204020203" pitchFamily="34" charset="0"/>
              </a:rPr>
              <a:t>max_number_of_albums_recorded</a:t>
            </a:r>
            <a:endParaRPr lang="en-US" sz="2300" dirty="0">
              <a:latin typeface="Grandview" panose="020B0502040204020203" pitchFamily="34" charset="0"/>
            </a:endParaRPr>
          </a:p>
          <a:p>
            <a:pPr algn="l"/>
            <a:r>
              <a:rPr lang="en-US" sz="2300" dirty="0">
                <a:latin typeface="Grandview" panose="020B0502040204020203" pitchFamily="34" charset="0"/>
              </a:rPr>
              <a:t> FROM album</a:t>
            </a:r>
          </a:p>
          <a:p>
            <a:pPr algn="l"/>
            <a:r>
              <a:rPr lang="en-US" sz="2300" dirty="0">
                <a:latin typeface="Grandview" panose="020B0502040204020203" pitchFamily="34" charset="0"/>
              </a:rPr>
              <a:t> GROUP BY year</a:t>
            </a:r>
          </a:p>
          <a:p>
            <a:pPr algn="l"/>
            <a:r>
              <a:rPr lang="en-US" sz="2300" dirty="0">
                <a:latin typeface="Grandview" panose="020B0502040204020203" pitchFamily="34" charset="0"/>
              </a:rPr>
              <a:t> HAVING   COUNT(*) = (SELECT MAX(</a:t>
            </a:r>
            <a:r>
              <a:rPr lang="en-US" sz="2300" dirty="0" err="1">
                <a:latin typeface="Grandview" panose="020B0502040204020203" pitchFamily="34" charset="0"/>
              </a:rPr>
              <a:t>cnt</a:t>
            </a:r>
            <a:r>
              <a:rPr lang="en-US" sz="2300" dirty="0">
                <a:latin typeface="Grandview" panose="020B0502040204020203" pitchFamily="34" charset="0"/>
              </a:rPr>
              <a:t>) </a:t>
            </a:r>
          </a:p>
          <a:p>
            <a:pPr algn="l"/>
            <a:r>
              <a:rPr lang="en-US" sz="2300" dirty="0">
                <a:latin typeface="Grandview" panose="020B0502040204020203" pitchFamily="34" charset="0"/>
              </a:rPr>
              <a:t>				   FROM ( SELECT year,</a:t>
            </a:r>
          </a:p>
          <a:p>
            <a:pPr algn="l"/>
            <a:r>
              <a:rPr lang="en-US" sz="2300" dirty="0">
                <a:latin typeface="Grandview" panose="020B0502040204020203" pitchFamily="34" charset="0"/>
              </a:rPr>
              <a:t>				                 COUNT(year) AS </a:t>
            </a:r>
            <a:r>
              <a:rPr lang="en-US" sz="2300" dirty="0" err="1">
                <a:latin typeface="Grandview" panose="020B0502040204020203" pitchFamily="34" charset="0"/>
              </a:rPr>
              <a:t>cnt</a:t>
            </a:r>
            <a:endParaRPr lang="en-US" sz="2300" dirty="0">
              <a:latin typeface="Grandview" panose="020B0502040204020203" pitchFamily="34" charset="0"/>
            </a:endParaRPr>
          </a:p>
          <a:p>
            <a:pPr algn="l"/>
            <a:r>
              <a:rPr lang="en-US" sz="2300" dirty="0">
                <a:latin typeface="Grandview" panose="020B0502040204020203" pitchFamily="34" charset="0"/>
              </a:rPr>
              <a:t>                                                   FROM album </a:t>
            </a:r>
          </a:p>
          <a:p>
            <a:pPr algn="l"/>
            <a:r>
              <a:rPr lang="en-US" sz="2300" dirty="0">
                <a:latin typeface="Grandview" panose="020B0502040204020203" pitchFamily="34" charset="0"/>
              </a:rPr>
              <a:t>				                 GROUP BY year  ) AS temp);</a:t>
            </a:r>
            <a:endParaRPr lang="en-IN" sz="2300" dirty="0">
              <a:latin typeface="Grandview" panose="020B0502040204020203" pitchFamily="34" charset="0"/>
            </a:endParaRPr>
          </a:p>
        </p:txBody>
      </p:sp>
      <p:grpSp>
        <p:nvGrpSpPr>
          <p:cNvPr id="13" name="Google Shape;1634;p67">
            <a:extLst>
              <a:ext uri="{FF2B5EF4-FFF2-40B4-BE49-F238E27FC236}">
                <a16:creationId xmlns:a16="http://schemas.microsoft.com/office/drawing/2014/main" id="{86A10696-4A95-1558-DFCB-980F981BC9FD}"/>
              </a:ext>
            </a:extLst>
          </p:cNvPr>
          <p:cNvGrpSpPr/>
          <p:nvPr/>
        </p:nvGrpSpPr>
        <p:grpSpPr>
          <a:xfrm rot="-658410">
            <a:off x="564203" y="1246777"/>
            <a:ext cx="351989" cy="493509"/>
            <a:chOff x="2993225" y="1309825"/>
            <a:chExt cx="247975" cy="347675"/>
          </a:xfrm>
        </p:grpSpPr>
        <p:sp>
          <p:nvSpPr>
            <p:cNvPr id="14" name="Google Shape;1635;p67">
              <a:extLst>
                <a:ext uri="{FF2B5EF4-FFF2-40B4-BE49-F238E27FC236}">
                  <a16:creationId xmlns:a16="http://schemas.microsoft.com/office/drawing/2014/main" id="{6FD7D243-8805-0287-B8FB-25A7C88FA3F3}"/>
                </a:ext>
              </a:extLst>
            </p:cNvPr>
            <p:cNvSpPr/>
            <p:nvPr/>
          </p:nvSpPr>
          <p:spPr>
            <a:xfrm>
              <a:off x="2993225" y="1566700"/>
              <a:ext cx="145275" cy="90800"/>
            </a:xfrm>
            <a:custGeom>
              <a:avLst/>
              <a:gdLst/>
              <a:ahLst/>
              <a:cxnLst/>
              <a:rect l="l" t="t" r="r" b="b"/>
              <a:pathLst>
                <a:path w="5811" h="3632" extrusionOk="0">
                  <a:moveTo>
                    <a:pt x="3473" y="0"/>
                  </a:moveTo>
                  <a:cubicBezTo>
                    <a:pt x="3162" y="0"/>
                    <a:pt x="2834" y="39"/>
                    <a:pt x="2501" y="119"/>
                  </a:cubicBezTo>
                  <a:cubicBezTo>
                    <a:pt x="1012" y="465"/>
                    <a:pt x="0" y="1512"/>
                    <a:pt x="226" y="2453"/>
                  </a:cubicBezTo>
                  <a:cubicBezTo>
                    <a:pt x="402" y="3181"/>
                    <a:pt x="1270" y="3631"/>
                    <a:pt x="2338" y="3631"/>
                  </a:cubicBezTo>
                  <a:cubicBezTo>
                    <a:pt x="2649" y="3631"/>
                    <a:pt x="2977" y="3593"/>
                    <a:pt x="3310" y="3512"/>
                  </a:cubicBezTo>
                  <a:cubicBezTo>
                    <a:pt x="4798" y="3167"/>
                    <a:pt x="5811" y="2108"/>
                    <a:pt x="5584" y="1179"/>
                  </a:cubicBezTo>
                  <a:cubicBezTo>
                    <a:pt x="5409" y="450"/>
                    <a:pt x="4541" y="0"/>
                    <a:pt x="3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36;p67">
              <a:extLst>
                <a:ext uri="{FF2B5EF4-FFF2-40B4-BE49-F238E27FC236}">
                  <a16:creationId xmlns:a16="http://schemas.microsoft.com/office/drawing/2014/main" id="{C4F7D4B3-1BF4-1748-93A1-89F0788FF971}"/>
                </a:ext>
              </a:extLst>
            </p:cNvPr>
            <p:cNvSpPr/>
            <p:nvPr/>
          </p:nvSpPr>
          <p:spPr>
            <a:xfrm>
              <a:off x="3110800" y="1336600"/>
              <a:ext cx="22050" cy="264950"/>
            </a:xfrm>
            <a:custGeom>
              <a:avLst/>
              <a:gdLst/>
              <a:ahLst/>
              <a:cxnLst/>
              <a:rect l="l" t="t" r="r" b="b"/>
              <a:pathLst>
                <a:path w="882" h="10598" extrusionOk="0">
                  <a:moveTo>
                    <a:pt x="0" y="1"/>
                  </a:moveTo>
                  <a:lnTo>
                    <a:pt x="0" y="10597"/>
                  </a:lnTo>
                  <a:lnTo>
                    <a:pt x="881" y="10597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37;p67">
              <a:extLst>
                <a:ext uri="{FF2B5EF4-FFF2-40B4-BE49-F238E27FC236}">
                  <a16:creationId xmlns:a16="http://schemas.microsoft.com/office/drawing/2014/main" id="{007C8B34-CD57-1394-D2A9-6F10F0CB9C05}"/>
                </a:ext>
              </a:extLst>
            </p:cNvPr>
            <p:cNvSpPr/>
            <p:nvPr/>
          </p:nvSpPr>
          <p:spPr>
            <a:xfrm>
              <a:off x="3110800" y="1309825"/>
              <a:ext cx="130400" cy="214025"/>
            </a:xfrm>
            <a:custGeom>
              <a:avLst/>
              <a:gdLst/>
              <a:ahLst/>
              <a:cxnLst/>
              <a:rect l="l" t="t" r="r" b="b"/>
              <a:pathLst>
                <a:path w="5216" h="8561" extrusionOk="0">
                  <a:moveTo>
                    <a:pt x="0" y="0"/>
                  </a:moveTo>
                  <a:lnTo>
                    <a:pt x="0" y="1072"/>
                  </a:lnTo>
                  <a:cubicBezTo>
                    <a:pt x="441" y="2429"/>
                    <a:pt x="2012" y="3655"/>
                    <a:pt x="3394" y="4786"/>
                  </a:cubicBezTo>
                  <a:cubicBezTo>
                    <a:pt x="4787" y="5917"/>
                    <a:pt x="3810" y="8096"/>
                    <a:pt x="3501" y="8561"/>
                  </a:cubicBezTo>
                  <a:cubicBezTo>
                    <a:pt x="3501" y="8561"/>
                    <a:pt x="3894" y="8370"/>
                    <a:pt x="4310" y="7894"/>
                  </a:cubicBezTo>
                  <a:cubicBezTo>
                    <a:pt x="4918" y="7203"/>
                    <a:pt x="5215" y="5096"/>
                    <a:pt x="3834" y="3965"/>
                  </a:cubicBezTo>
                  <a:cubicBezTo>
                    <a:pt x="2441" y="2834"/>
                    <a:pt x="774" y="107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624;p67">
            <a:extLst>
              <a:ext uri="{FF2B5EF4-FFF2-40B4-BE49-F238E27FC236}">
                <a16:creationId xmlns:a16="http://schemas.microsoft.com/office/drawing/2014/main" id="{7F4516BE-89D8-A918-0CD5-F30FEDFD896C}"/>
              </a:ext>
            </a:extLst>
          </p:cNvPr>
          <p:cNvGrpSpPr/>
          <p:nvPr/>
        </p:nvGrpSpPr>
        <p:grpSpPr>
          <a:xfrm rot="-746003">
            <a:off x="510029" y="4042130"/>
            <a:ext cx="406384" cy="448746"/>
            <a:chOff x="3465900" y="1226175"/>
            <a:chExt cx="238150" cy="262975"/>
          </a:xfrm>
        </p:grpSpPr>
        <p:sp>
          <p:nvSpPr>
            <p:cNvPr id="18" name="Google Shape;1625;p67">
              <a:extLst>
                <a:ext uri="{FF2B5EF4-FFF2-40B4-BE49-F238E27FC236}">
                  <a16:creationId xmlns:a16="http://schemas.microsoft.com/office/drawing/2014/main" id="{10BB8047-74F6-A540-9BF7-76DA73D139B7}"/>
                </a:ext>
              </a:extLst>
            </p:cNvPr>
            <p:cNvSpPr/>
            <p:nvPr/>
          </p:nvSpPr>
          <p:spPr>
            <a:xfrm>
              <a:off x="3465900" y="1423875"/>
              <a:ext cx="104500" cy="65275"/>
            </a:xfrm>
            <a:custGeom>
              <a:avLst/>
              <a:gdLst/>
              <a:ahLst/>
              <a:cxnLst/>
              <a:rect l="l" t="t" r="r" b="b"/>
              <a:pathLst>
                <a:path w="4180" h="2611" extrusionOk="0">
                  <a:moveTo>
                    <a:pt x="2489" y="0"/>
                  </a:moveTo>
                  <a:cubicBezTo>
                    <a:pt x="2268" y="0"/>
                    <a:pt x="2035" y="26"/>
                    <a:pt x="1798" y="82"/>
                  </a:cubicBezTo>
                  <a:cubicBezTo>
                    <a:pt x="727" y="343"/>
                    <a:pt x="0" y="1094"/>
                    <a:pt x="167" y="1772"/>
                  </a:cubicBezTo>
                  <a:cubicBezTo>
                    <a:pt x="287" y="2287"/>
                    <a:pt x="910" y="2610"/>
                    <a:pt x="1676" y="2610"/>
                  </a:cubicBezTo>
                  <a:cubicBezTo>
                    <a:pt x="1902" y="2610"/>
                    <a:pt x="2140" y="2582"/>
                    <a:pt x="2382" y="2522"/>
                  </a:cubicBezTo>
                  <a:cubicBezTo>
                    <a:pt x="3453" y="2272"/>
                    <a:pt x="4179" y="1510"/>
                    <a:pt x="4013" y="844"/>
                  </a:cubicBezTo>
                  <a:cubicBezTo>
                    <a:pt x="3892" y="324"/>
                    <a:pt x="3266" y="0"/>
                    <a:pt x="2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26;p67">
              <a:extLst>
                <a:ext uri="{FF2B5EF4-FFF2-40B4-BE49-F238E27FC236}">
                  <a16:creationId xmlns:a16="http://schemas.microsoft.com/office/drawing/2014/main" id="{858FB514-7A0C-8FC4-93AE-2640510AF1C0}"/>
                </a:ext>
              </a:extLst>
            </p:cNvPr>
            <p:cNvSpPr/>
            <p:nvPr/>
          </p:nvSpPr>
          <p:spPr>
            <a:xfrm>
              <a:off x="3550725" y="1258925"/>
              <a:ext cx="15500" cy="190225"/>
            </a:xfrm>
            <a:custGeom>
              <a:avLst/>
              <a:gdLst/>
              <a:ahLst/>
              <a:cxnLst/>
              <a:rect l="l" t="t" r="r" b="b"/>
              <a:pathLst>
                <a:path w="620" h="7609" extrusionOk="0">
                  <a:moveTo>
                    <a:pt x="1" y="0"/>
                  </a:moveTo>
                  <a:lnTo>
                    <a:pt x="1" y="7608"/>
                  </a:lnTo>
                  <a:lnTo>
                    <a:pt x="620" y="7608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27;p67">
              <a:extLst>
                <a:ext uri="{FF2B5EF4-FFF2-40B4-BE49-F238E27FC236}">
                  <a16:creationId xmlns:a16="http://schemas.microsoft.com/office/drawing/2014/main" id="{6EC5A5E8-56FB-9D91-9A89-97CC059B3DCA}"/>
                </a:ext>
              </a:extLst>
            </p:cNvPr>
            <p:cNvSpPr/>
            <p:nvPr/>
          </p:nvSpPr>
          <p:spPr>
            <a:xfrm>
              <a:off x="3599550" y="1400475"/>
              <a:ext cx="104500" cy="65300"/>
            </a:xfrm>
            <a:custGeom>
              <a:avLst/>
              <a:gdLst/>
              <a:ahLst/>
              <a:cxnLst/>
              <a:rect l="l" t="t" r="r" b="b"/>
              <a:pathLst>
                <a:path w="4180" h="2612" extrusionOk="0">
                  <a:moveTo>
                    <a:pt x="2503" y="1"/>
                  </a:moveTo>
                  <a:cubicBezTo>
                    <a:pt x="2277" y="1"/>
                    <a:pt x="2040" y="29"/>
                    <a:pt x="1798" y="89"/>
                  </a:cubicBezTo>
                  <a:cubicBezTo>
                    <a:pt x="727" y="339"/>
                    <a:pt x="0" y="1101"/>
                    <a:pt x="155" y="1768"/>
                  </a:cubicBezTo>
                  <a:cubicBezTo>
                    <a:pt x="285" y="2287"/>
                    <a:pt x="920" y="2611"/>
                    <a:pt x="1695" y="2611"/>
                  </a:cubicBezTo>
                  <a:cubicBezTo>
                    <a:pt x="1916" y="2611"/>
                    <a:pt x="2147" y="2585"/>
                    <a:pt x="2382" y="2530"/>
                  </a:cubicBezTo>
                  <a:cubicBezTo>
                    <a:pt x="3453" y="2268"/>
                    <a:pt x="4179" y="1518"/>
                    <a:pt x="4013" y="839"/>
                  </a:cubicBezTo>
                  <a:cubicBezTo>
                    <a:pt x="3884" y="324"/>
                    <a:pt x="3266" y="1"/>
                    <a:pt x="2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28;p67">
              <a:extLst>
                <a:ext uri="{FF2B5EF4-FFF2-40B4-BE49-F238E27FC236}">
                  <a16:creationId xmlns:a16="http://schemas.microsoft.com/office/drawing/2014/main" id="{A6B04B96-E3DE-D047-3127-0C4B7F9AEEB7}"/>
                </a:ext>
              </a:extLst>
            </p:cNvPr>
            <p:cNvSpPr/>
            <p:nvPr/>
          </p:nvSpPr>
          <p:spPr>
            <a:xfrm>
              <a:off x="3683775" y="1235100"/>
              <a:ext cx="15800" cy="190225"/>
            </a:xfrm>
            <a:custGeom>
              <a:avLst/>
              <a:gdLst/>
              <a:ahLst/>
              <a:cxnLst/>
              <a:rect l="l" t="t" r="r" b="b"/>
              <a:pathLst>
                <a:path w="632" h="7609" extrusionOk="0">
                  <a:moveTo>
                    <a:pt x="1" y="1"/>
                  </a:moveTo>
                  <a:lnTo>
                    <a:pt x="1" y="7609"/>
                  </a:lnTo>
                  <a:lnTo>
                    <a:pt x="632" y="7609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1629;p67">
              <a:extLst>
                <a:ext uri="{FF2B5EF4-FFF2-40B4-BE49-F238E27FC236}">
                  <a16:creationId xmlns:a16="http://schemas.microsoft.com/office/drawing/2014/main" id="{E5FDC37E-51DE-BCC5-3821-0354A0C9F8EE}"/>
                </a:ext>
              </a:extLst>
            </p:cNvPr>
            <p:cNvSpPr/>
            <p:nvPr/>
          </p:nvSpPr>
          <p:spPr>
            <a:xfrm>
              <a:off x="3550725" y="1226175"/>
              <a:ext cx="149450" cy="65200"/>
            </a:xfrm>
            <a:custGeom>
              <a:avLst/>
              <a:gdLst/>
              <a:ahLst/>
              <a:cxnLst/>
              <a:rect l="l" t="t" r="r" b="b"/>
              <a:pathLst>
                <a:path w="5978" h="2608" extrusionOk="0">
                  <a:moveTo>
                    <a:pt x="5978" y="0"/>
                  </a:moveTo>
                  <a:lnTo>
                    <a:pt x="1" y="1108"/>
                  </a:lnTo>
                  <a:lnTo>
                    <a:pt x="1" y="2608"/>
                  </a:lnTo>
                  <a:lnTo>
                    <a:pt x="5978" y="1501"/>
                  </a:lnTo>
                  <a:lnTo>
                    <a:pt x="59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1630;p67">
            <a:extLst>
              <a:ext uri="{FF2B5EF4-FFF2-40B4-BE49-F238E27FC236}">
                <a16:creationId xmlns:a16="http://schemas.microsoft.com/office/drawing/2014/main" id="{9C3AC730-764F-FB5A-66E3-2A0A61A0D234}"/>
              </a:ext>
            </a:extLst>
          </p:cNvPr>
          <p:cNvGrpSpPr/>
          <p:nvPr/>
        </p:nvGrpSpPr>
        <p:grpSpPr>
          <a:xfrm rot="894044">
            <a:off x="8311600" y="819628"/>
            <a:ext cx="351984" cy="493501"/>
            <a:chOff x="2993225" y="1309825"/>
            <a:chExt cx="247975" cy="347675"/>
          </a:xfrm>
        </p:grpSpPr>
        <p:sp>
          <p:nvSpPr>
            <p:cNvPr id="30" name="Google Shape;1631;p67">
              <a:extLst>
                <a:ext uri="{FF2B5EF4-FFF2-40B4-BE49-F238E27FC236}">
                  <a16:creationId xmlns:a16="http://schemas.microsoft.com/office/drawing/2014/main" id="{43AFA1FC-E4FC-C933-D6D9-4C2557D3872C}"/>
                </a:ext>
              </a:extLst>
            </p:cNvPr>
            <p:cNvSpPr/>
            <p:nvPr/>
          </p:nvSpPr>
          <p:spPr>
            <a:xfrm>
              <a:off x="2993225" y="1566700"/>
              <a:ext cx="145275" cy="90800"/>
            </a:xfrm>
            <a:custGeom>
              <a:avLst/>
              <a:gdLst/>
              <a:ahLst/>
              <a:cxnLst/>
              <a:rect l="l" t="t" r="r" b="b"/>
              <a:pathLst>
                <a:path w="5811" h="3632" extrusionOk="0">
                  <a:moveTo>
                    <a:pt x="3473" y="0"/>
                  </a:moveTo>
                  <a:cubicBezTo>
                    <a:pt x="3162" y="0"/>
                    <a:pt x="2834" y="39"/>
                    <a:pt x="2501" y="119"/>
                  </a:cubicBezTo>
                  <a:cubicBezTo>
                    <a:pt x="1012" y="465"/>
                    <a:pt x="0" y="1512"/>
                    <a:pt x="226" y="2453"/>
                  </a:cubicBezTo>
                  <a:cubicBezTo>
                    <a:pt x="402" y="3181"/>
                    <a:pt x="1270" y="3631"/>
                    <a:pt x="2338" y="3631"/>
                  </a:cubicBezTo>
                  <a:cubicBezTo>
                    <a:pt x="2649" y="3631"/>
                    <a:pt x="2977" y="3593"/>
                    <a:pt x="3310" y="3512"/>
                  </a:cubicBezTo>
                  <a:cubicBezTo>
                    <a:pt x="4798" y="3167"/>
                    <a:pt x="5811" y="2108"/>
                    <a:pt x="5584" y="1179"/>
                  </a:cubicBezTo>
                  <a:cubicBezTo>
                    <a:pt x="5409" y="450"/>
                    <a:pt x="4541" y="0"/>
                    <a:pt x="3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32;p67">
              <a:extLst>
                <a:ext uri="{FF2B5EF4-FFF2-40B4-BE49-F238E27FC236}">
                  <a16:creationId xmlns:a16="http://schemas.microsoft.com/office/drawing/2014/main" id="{37ECB057-DEE7-354B-AF9E-6DED74E185DB}"/>
                </a:ext>
              </a:extLst>
            </p:cNvPr>
            <p:cNvSpPr/>
            <p:nvPr/>
          </p:nvSpPr>
          <p:spPr>
            <a:xfrm>
              <a:off x="3110800" y="1336600"/>
              <a:ext cx="22050" cy="264950"/>
            </a:xfrm>
            <a:custGeom>
              <a:avLst/>
              <a:gdLst/>
              <a:ahLst/>
              <a:cxnLst/>
              <a:rect l="l" t="t" r="r" b="b"/>
              <a:pathLst>
                <a:path w="882" h="10598" extrusionOk="0">
                  <a:moveTo>
                    <a:pt x="0" y="1"/>
                  </a:moveTo>
                  <a:lnTo>
                    <a:pt x="0" y="10597"/>
                  </a:lnTo>
                  <a:lnTo>
                    <a:pt x="881" y="10597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33;p67">
              <a:extLst>
                <a:ext uri="{FF2B5EF4-FFF2-40B4-BE49-F238E27FC236}">
                  <a16:creationId xmlns:a16="http://schemas.microsoft.com/office/drawing/2014/main" id="{DB5C5ED7-D456-5FD8-52C1-99A1706BA18F}"/>
                </a:ext>
              </a:extLst>
            </p:cNvPr>
            <p:cNvSpPr/>
            <p:nvPr/>
          </p:nvSpPr>
          <p:spPr>
            <a:xfrm>
              <a:off x="3110800" y="1309825"/>
              <a:ext cx="130400" cy="214025"/>
            </a:xfrm>
            <a:custGeom>
              <a:avLst/>
              <a:gdLst/>
              <a:ahLst/>
              <a:cxnLst/>
              <a:rect l="l" t="t" r="r" b="b"/>
              <a:pathLst>
                <a:path w="5216" h="8561" extrusionOk="0">
                  <a:moveTo>
                    <a:pt x="0" y="0"/>
                  </a:moveTo>
                  <a:lnTo>
                    <a:pt x="0" y="1072"/>
                  </a:lnTo>
                  <a:cubicBezTo>
                    <a:pt x="441" y="2429"/>
                    <a:pt x="2012" y="3655"/>
                    <a:pt x="3394" y="4786"/>
                  </a:cubicBezTo>
                  <a:cubicBezTo>
                    <a:pt x="4787" y="5917"/>
                    <a:pt x="3810" y="8096"/>
                    <a:pt x="3501" y="8561"/>
                  </a:cubicBezTo>
                  <a:cubicBezTo>
                    <a:pt x="3501" y="8561"/>
                    <a:pt x="3894" y="8370"/>
                    <a:pt x="4310" y="7894"/>
                  </a:cubicBezTo>
                  <a:cubicBezTo>
                    <a:pt x="4918" y="7203"/>
                    <a:pt x="5215" y="5096"/>
                    <a:pt x="3834" y="3965"/>
                  </a:cubicBezTo>
                  <a:cubicBezTo>
                    <a:pt x="2441" y="2834"/>
                    <a:pt x="774" y="107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B117A94-88C0-628D-93AD-C70065FDF14C}"/>
              </a:ext>
            </a:extLst>
          </p:cNvPr>
          <p:cNvSpPr/>
          <p:nvPr/>
        </p:nvSpPr>
        <p:spPr>
          <a:xfrm>
            <a:off x="918485" y="1001815"/>
            <a:ext cx="7747235" cy="3439491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657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34DA-2F90-4D28-182B-AB73AD8EF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472" y="156050"/>
            <a:ext cx="7335628" cy="619748"/>
          </a:xfrm>
        </p:spPr>
        <p:txBody>
          <a:bodyPr/>
          <a:lstStyle/>
          <a:p>
            <a:r>
              <a:rPr lang="en-US" sz="1800" dirty="0">
                <a:latin typeface="Grandview" panose="020B0502040204020203" pitchFamily="34" charset="0"/>
              </a:rPr>
              <a:t>--List the total duration of all songs recorded by each artist in descending order.</a:t>
            </a:r>
            <a:endParaRPr lang="en-IN" sz="1800" dirty="0">
              <a:latin typeface="Grandview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A6E0F-5218-8E28-72E0-606F394F5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0767" y="1072394"/>
            <a:ext cx="6445702" cy="3109165"/>
          </a:xfrm>
        </p:spPr>
        <p:txBody>
          <a:bodyPr/>
          <a:lstStyle/>
          <a:p>
            <a:pPr algn="l"/>
            <a:r>
              <a:rPr lang="en-IN" sz="2300" dirty="0">
                <a:latin typeface="Grandview" panose="020B0502040204020203" pitchFamily="34" charset="0"/>
              </a:rPr>
              <a:t>SELECT ar.name AS </a:t>
            </a:r>
            <a:r>
              <a:rPr lang="en-IN" sz="2300" dirty="0" err="1">
                <a:latin typeface="Grandview" panose="020B0502040204020203" pitchFamily="34" charset="0"/>
              </a:rPr>
              <a:t>artist_name</a:t>
            </a:r>
            <a:r>
              <a:rPr lang="en-IN" sz="2300" dirty="0">
                <a:latin typeface="Grandview" panose="020B0502040204020203" pitchFamily="34" charset="0"/>
              </a:rPr>
              <a:t>,</a:t>
            </a:r>
          </a:p>
          <a:p>
            <a:pPr algn="l"/>
            <a:r>
              <a:rPr lang="en-IN" sz="2300" dirty="0">
                <a:latin typeface="Grandview" panose="020B0502040204020203" pitchFamily="34" charset="0"/>
              </a:rPr>
              <a:t>ROUND(SUM(</a:t>
            </a:r>
            <a:r>
              <a:rPr lang="en-IN" sz="2300" dirty="0" err="1">
                <a:latin typeface="Grandview" panose="020B0502040204020203" pitchFamily="34" charset="0"/>
              </a:rPr>
              <a:t>so.duration</a:t>
            </a:r>
            <a:r>
              <a:rPr lang="en-IN" sz="2300" dirty="0">
                <a:latin typeface="Grandview" panose="020B0502040204020203" pitchFamily="34" charset="0"/>
              </a:rPr>
              <a:t>)::DECIMAL,2)</a:t>
            </a:r>
          </a:p>
          <a:p>
            <a:pPr algn="l"/>
            <a:r>
              <a:rPr lang="en-IN" sz="2300" dirty="0">
                <a:latin typeface="Grandview" panose="020B0502040204020203" pitchFamily="34" charset="0"/>
              </a:rPr>
              <a:t>              AS  </a:t>
            </a:r>
            <a:r>
              <a:rPr lang="en-IN" sz="2300" dirty="0" err="1">
                <a:latin typeface="Grandview" panose="020B0502040204020203" pitchFamily="34" charset="0"/>
              </a:rPr>
              <a:t>total_duration_of_all_songs</a:t>
            </a:r>
            <a:r>
              <a:rPr lang="en-IN" sz="2300" dirty="0">
                <a:latin typeface="Grandview" panose="020B0502040204020203" pitchFamily="34" charset="0"/>
              </a:rPr>
              <a:t> </a:t>
            </a:r>
          </a:p>
          <a:p>
            <a:pPr algn="l"/>
            <a:r>
              <a:rPr lang="en-IN" sz="2300" dirty="0">
                <a:latin typeface="Grandview" panose="020B0502040204020203" pitchFamily="34" charset="0"/>
              </a:rPr>
              <a:t>FROM  artist </a:t>
            </a:r>
            <a:r>
              <a:rPr lang="en-IN" sz="2300" dirty="0" err="1">
                <a:latin typeface="Grandview" panose="020B0502040204020203" pitchFamily="34" charset="0"/>
              </a:rPr>
              <a:t>ar</a:t>
            </a:r>
            <a:endParaRPr lang="en-IN" sz="2300" dirty="0">
              <a:latin typeface="Grandview" panose="020B0502040204020203" pitchFamily="34" charset="0"/>
            </a:endParaRPr>
          </a:p>
          <a:p>
            <a:pPr algn="l"/>
            <a:r>
              <a:rPr lang="en-IN" sz="2300" dirty="0">
                <a:latin typeface="Grandview" panose="020B0502040204020203" pitchFamily="34" charset="0"/>
              </a:rPr>
              <a:t>JOIN album al  ON ar.id  =  </a:t>
            </a:r>
            <a:r>
              <a:rPr lang="en-IN" sz="2300" dirty="0" err="1">
                <a:latin typeface="Grandview" panose="020B0502040204020203" pitchFamily="34" charset="0"/>
              </a:rPr>
              <a:t>al.artist_id</a:t>
            </a:r>
            <a:endParaRPr lang="en-IN" sz="2300" dirty="0">
              <a:latin typeface="Grandview" panose="020B0502040204020203" pitchFamily="34" charset="0"/>
            </a:endParaRPr>
          </a:p>
          <a:p>
            <a:pPr algn="l"/>
            <a:r>
              <a:rPr lang="en-IN" sz="2300" dirty="0">
                <a:latin typeface="Grandview" panose="020B0502040204020203" pitchFamily="34" charset="0"/>
              </a:rPr>
              <a:t>JOIN song so  ON al.id  =  </a:t>
            </a:r>
            <a:r>
              <a:rPr lang="en-IN" sz="2300" dirty="0" err="1">
                <a:latin typeface="Grandview" panose="020B0502040204020203" pitchFamily="34" charset="0"/>
              </a:rPr>
              <a:t>so.album_id</a:t>
            </a:r>
            <a:endParaRPr lang="en-IN" sz="2300" dirty="0">
              <a:latin typeface="Grandview" panose="020B0502040204020203" pitchFamily="34" charset="0"/>
            </a:endParaRPr>
          </a:p>
          <a:p>
            <a:pPr algn="l"/>
            <a:r>
              <a:rPr lang="en-IN" sz="2300" dirty="0">
                <a:latin typeface="Grandview" panose="020B0502040204020203" pitchFamily="34" charset="0"/>
              </a:rPr>
              <a:t>GROUP BY  ar.name</a:t>
            </a:r>
          </a:p>
          <a:p>
            <a:pPr algn="l"/>
            <a:r>
              <a:rPr lang="en-IN" sz="2300" dirty="0">
                <a:latin typeface="Grandview" panose="020B0502040204020203" pitchFamily="34" charset="0"/>
              </a:rPr>
              <a:t>ORDER BY  </a:t>
            </a:r>
            <a:r>
              <a:rPr lang="en-IN" sz="2300" dirty="0" err="1">
                <a:latin typeface="Grandview" panose="020B0502040204020203" pitchFamily="34" charset="0"/>
              </a:rPr>
              <a:t>total_duration_of_all_songs</a:t>
            </a:r>
            <a:r>
              <a:rPr lang="en-IN" sz="2300" dirty="0">
                <a:latin typeface="Grandview" panose="020B0502040204020203" pitchFamily="34" charset="0"/>
              </a:rPr>
              <a:t> DESC;</a:t>
            </a:r>
          </a:p>
          <a:p>
            <a:endParaRPr lang="en-IN" sz="2500" dirty="0"/>
          </a:p>
        </p:txBody>
      </p:sp>
      <p:grpSp>
        <p:nvGrpSpPr>
          <p:cNvPr id="13" name="Google Shape;1634;p67">
            <a:extLst>
              <a:ext uri="{FF2B5EF4-FFF2-40B4-BE49-F238E27FC236}">
                <a16:creationId xmlns:a16="http://schemas.microsoft.com/office/drawing/2014/main" id="{86A10696-4A95-1558-DFCB-980F981BC9FD}"/>
              </a:ext>
            </a:extLst>
          </p:cNvPr>
          <p:cNvGrpSpPr/>
          <p:nvPr/>
        </p:nvGrpSpPr>
        <p:grpSpPr>
          <a:xfrm rot="-658410">
            <a:off x="564203" y="1246777"/>
            <a:ext cx="351989" cy="493509"/>
            <a:chOff x="2993225" y="1309825"/>
            <a:chExt cx="247975" cy="347675"/>
          </a:xfrm>
        </p:grpSpPr>
        <p:sp>
          <p:nvSpPr>
            <p:cNvPr id="14" name="Google Shape;1635;p67">
              <a:extLst>
                <a:ext uri="{FF2B5EF4-FFF2-40B4-BE49-F238E27FC236}">
                  <a16:creationId xmlns:a16="http://schemas.microsoft.com/office/drawing/2014/main" id="{6FD7D243-8805-0287-B8FB-25A7C88FA3F3}"/>
                </a:ext>
              </a:extLst>
            </p:cNvPr>
            <p:cNvSpPr/>
            <p:nvPr/>
          </p:nvSpPr>
          <p:spPr>
            <a:xfrm>
              <a:off x="2993225" y="1566700"/>
              <a:ext cx="145275" cy="90800"/>
            </a:xfrm>
            <a:custGeom>
              <a:avLst/>
              <a:gdLst/>
              <a:ahLst/>
              <a:cxnLst/>
              <a:rect l="l" t="t" r="r" b="b"/>
              <a:pathLst>
                <a:path w="5811" h="3632" extrusionOk="0">
                  <a:moveTo>
                    <a:pt x="3473" y="0"/>
                  </a:moveTo>
                  <a:cubicBezTo>
                    <a:pt x="3162" y="0"/>
                    <a:pt x="2834" y="39"/>
                    <a:pt x="2501" y="119"/>
                  </a:cubicBezTo>
                  <a:cubicBezTo>
                    <a:pt x="1012" y="465"/>
                    <a:pt x="0" y="1512"/>
                    <a:pt x="226" y="2453"/>
                  </a:cubicBezTo>
                  <a:cubicBezTo>
                    <a:pt x="402" y="3181"/>
                    <a:pt x="1270" y="3631"/>
                    <a:pt x="2338" y="3631"/>
                  </a:cubicBezTo>
                  <a:cubicBezTo>
                    <a:pt x="2649" y="3631"/>
                    <a:pt x="2977" y="3593"/>
                    <a:pt x="3310" y="3512"/>
                  </a:cubicBezTo>
                  <a:cubicBezTo>
                    <a:pt x="4798" y="3167"/>
                    <a:pt x="5811" y="2108"/>
                    <a:pt x="5584" y="1179"/>
                  </a:cubicBezTo>
                  <a:cubicBezTo>
                    <a:pt x="5409" y="450"/>
                    <a:pt x="4541" y="0"/>
                    <a:pt x="3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36;p67">
              <a:extLst>
                <a:ext uri="{FF2B5EF4-FFF2-40B4-BE49-F238E27FC236}">
                  <a16:creationId xmlns:a16="http://schemas.microsoft.com/office/drawing/2014/main" id="{C4F7D4B3-1BF4-1748-93A1-89F0788FF971}"/>
                </a:ext>
              </a:extLst>
            </p:cNvPr>
            <p:cNvSpPr/>
            <p:nvPr/>
          </p:nvSpPr>
          <p:spPr>
            <a:xfrm>
              <a:off x="3110800" y="1336600"/>
              <a:ext cx="22050" cy="264950"/>
            </a:xfrm>
            <a:custGeom>
              <a:avLst/>
              <a:gdLst/>
              <a:ahLst/>
              <a:cxnLst/>
              <a:rect l="l" t="t" r="r" b="b"/>
              <a:pathLst>
                <a:path w="882" h="10598" extrusionOk="0">
                  <a:moveTo>
                    <a:pt x="0" y="1"/>
                  </a:moveTo>
                  <a:lnTo>
                    <a:pt x="0" y="10597"/>
                  </a:lnTo>
                  <a:lnTo>
                    <a:pt x="881" y="10597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37;p67">
              <a:extLst>
                <a:ext uri="{FF2B5EF4-FFF2-40B4-BE49-F238E27FC236}">
                  <a16:creationId xmlns:a16="http://schemas.microsoft.com/office/drawing/2014/main" id="{007C8B34-CD57-1394-D2A9-6F10F0CB9C05}"/>
                </a:ext>
              </a:extLst>
            </p:cNvPr>
            <p:cNvSpPr/>
            <p:nvPr/>
          </p:nvSpPr>
          <p:spPr>
            <a:xfrm>
              <a:off x="3110800" y="1309825"/>
              <a:ext cx="130400" cy="214025"/>
            </a:xfrm>
            <a:custGeom>
              <a:avLst/>
              <a:gdLst/>
              <a:ahLst/>
              <a:cxnLst/>
              <a:rect l="l" t="t" r="r" b="b"/>
              <a:pathLst>
                <a:path w="5216" h="8561" extrusionOk="0">
                  <a:moveTo>
                    <a:pt x="0" y="0"/>
                  </a:moveTo>
                  <a:lnTo>
                    <a:pt x="0" y="1072"/>
                  </a:lnTo>
                  <a:cubicBezTo>
                    <a:pt x="441" y="2429"/>
                    <a:pt x="2012" y="3655"/>
                    <a:pt x="3394" y="4786"/>
                  </a:cubicBezTo>
                  <a:cubicBezTo>
                    <a:pt x="4787" y="5917"/>
                    <a:pt x="3810" y="8096"/>
                    <a:pt x="3501" y="8561"/>
                  </a:cubicBezTo>
                  <a:cubicBezTo>
                    <a:pt x="3501" y="8561"/>
                    <a:pt x="3894" y="8370"/>
                    <a:pt x="4310" y="7894"/>
                  </a:cubicBezTo>
                  <a:cubicBezTo>
                    <a:pt x="4918" y="7203"/>
                    <a:pt x="5215" y="5096"/>
                    <a:pt x="3834" y="3965"/>
                  </a:cubicBezTo>
                  <a:cubicBezTo>
                    <a:pt x="2441" y="2834"/>
                    <a:pt x="774" y="107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624;p67">
            <a:extLst>
              <a:ext uri="{FF2B5EF4-FFF2-40B4-BE49-F238E27FC236}">
                <a16:creationId xmlns:a16="http://schemas.microsoft.com/office/drawing/2014/main" id="{7F4516BE-89D8-A918-0CD5-F30FEDFD896C}"/>
              </a:ext>
            </a:extLst>
          </p:cNvPr>
          <p:cNvGrpSpPr/>
          <p:nvPr/>
        </p:nvGrpSpPr>
        <p:grpSpPr>
          <a:xfrm rot="-746003">
            <a:off x="510029" y="4042130"/>
            <a:ext cx="406384" cy="448746"/>
            <a:chOff x="3465900" y="1226175"/>
            <a:chExt cx="238150" cy="262975"/>
          </a:xfrm>
        </p:grpSpPr>
        <p:sp>
          <p:nvSpPr>
            <p:cNvPr id="18" name="Google Shape;1625;p67">
              <a:extLst>
                <a:ext uri="{FF2B5EF4-FFF2-40B4-BE49-F238E27FC236}">
                  <a16:creationId xmlns:a16="http://schemas.microsoft.com/office/drawing/2014/main" id="{10BB8047-74F6-A540-9BF7-76DA73D139B7}"/>
                </a:ext>
              </a:extLst>
            </p:cNvPr>
            <p:cNvSpPr/>
            <p:nvPr/>
          </p:nvSpPr>
          <p:spPr>
            <a:xfrm>
              <a:off x="3465900" y="1423875"/>
              <a:ext cx="104500" cy="65275"/>
            </a:xfrm>
            <a:custGeom>
              <a:avLst/>
              <a:gdLst/>
              <a:ahLst/>
              <a:cxnLst/>
              <a:rect l="l" t="t" r="r" b="b"/>
              <a:pathLst>
                <a:path w="4180" h="2611" extrusionOk="0">
                  <a:moveTo>
                    <a:pt x="2489" y="0"/>
                  </a:moveTo>
                  <a:cubicBezTo>
                    <a:pt x="2268" y="0"/>
                    <a:pt x="2035" y="26"/>
                    <a:pt x="1798" y="82"/>
                  </a:cubicBezTo>
                  <a:cubicBezTo>
                    <a:pt x="727" y="343"/>
                    <a:pt x="0" y="1094"/>
                    <a:pt x="167" y="1772"/>
                  </a:cubicBezTo>
                  <a:cubicBezTo>
                    <a:pt x="287" y="2287"/>
                    <a:pt x="910" y="2610"/>
                    <a:pt x="1676" y="2610"/>
                  </a:cubicBezTo>
                  <a:cubicBezTo>
                    <a:pt x="1902" y="2610"/>
                    <a:pt x="2140" y="2582"/>
                    <a:pt x="2382" y="2522"/>
                  </a:cubicBezTo>
                  <a:cubicBezTo>
                    <a:pt x="3453" y="2272"/>
                    <a:pt x="4179" y="1510"/>
                    <a:pt x="4013" y="844"/>
                  </a:cubicBezTo>
                  <a:cubicBezTo>
                    <a:pt x="3892" y="324"/>
                    <a:pt x="3266" y="0"/>
                    <a:pt x="2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26;p67">
              <a:extLst>
                <a:ext uri="{FF2B5EF4-FFF2-40B4-BE49-F238E27FC236}">
                  <a16:creationId xmlns:a16="http://schemas.microsoft.com/office/drawing/2014/main" id="{858FB514-7A0C-8FC4-93AE-2640510AF1C0}"/>
                </a:ext>
              </a:extLst>
            </p:cNvPr>
            <p:cNvSpPr/>
            <p:nvPr/>
          </p:nvSpPr>
          <p:spPr>
            <a:xfrm>
              <a:off x="3550725" y="1258925"/>
              <a:ext cx="15500" cy="190225"/>
            </a:xfrm>
            <a:custGeom>
              <a:avLst/>
              <a:gdLst/>
              <a:ahLst/>
              <a:cxnLst/>
              <a:rect l="l" t="t" r="r" b="b"/>
              <a:pathLst>
                <a:path w="620" h="7609" extrusionOk="0">
                  <a:moveTo>
                    <a:pt x="1" y="0"/>
                  </a:moveTo>
                  <a:lnTo>
                    <a:pt x="1" y="7608"/>
                  </a:lnTo>
                  <a:lnTo>
                    <a:pt x="620" y="7608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27;p67">
              <a:extLst>
                <a:ext uri="{FF2B5EF4-FFF2-40B4-BE49-F238E27FC236}">
                  <a16:creationId xmlns:a16="http://schemas.microsoft.com/office/drawing/2014/main" id="{6EC5A5E8-56FB-9D91-9A89-97CC059B3DCA}"/>
                </a:ext>
              </a:extLst>
            </p:cNvPr>
            <p:cNvSpPr/>
            <p:nvPr/>
          </p:nvSpPr>
          <p:spPr>
            <a:xfrm>
              <a:off x="3599550" y="1400475"/>
              <a:ext cx="104500" cy="65300"/>
            </a:xfrm>
            <a:custGeom>
              <a:avLst/>
              <a:gdLst/>
              <a:ahLst/>
              <a:cxnLst/>
              <a:rect l="l" t="t" r="r" b="b"/>
              <a:pathLst>
                <a:path w="4180" h="2612" extrusionOk="0">
                  <a:moveTo>
                    <a:pt x="2503" y="1"/>
                  </a:moveTo>
                  <a:cubicBezTo>
                    <a:pt x="2277" y="1"/>
                    <a:pt x="2040" y="29"/>
                    <a:pt x="1798" y="89"/>
                  </a:cubicBezTo>
                  <a:cubicBezTo>
                    <a:pt x="727" y="339"/>
                    <a:pt x="0" y="1101"/>
                    <a:pt x="155" y="1768"/>
                  </a:cubicBezTo>
                  <a:cubicBezTo>
                    <a:pt x="285" y="2287"/>
                    <a:pt x="920" y="2611"/>
                    <a:pt x="1695" y="2611"/>
                  </a:cubicBezTo>
                  <a:cubicBezTo>
                    <a:pt x="1916" y="2611"/>
                    <a:pt x="2147" y="2585"/>
                    <a:pt x="2382" y="2530"/>
                  </a:cubicBezTo>
                  <a:cubicBezTo>
                    <a:pt x="3453" y="2268"/>
                    <a:pt x="4179" y="1518"/>
                    <a:pt x="4013" y="839"/>
                  </a:cubicBezTo>
                  <a:cubicBezTo>
                    <a:pt x="3884" y="324"/>
                    <a:pt x="3266" y="1"/>
                    <a:pt x="2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28;p67">
              <a:extLst>
                <a:ext uri="{FF2B5EF4-FFF2-40B4-BE49-F238E27FC236}">
                  <a16:creationId xmlns:a16="http://schemas.microsoft.com/office/drawing/2014/main" id="{A6B04B96-E3DE-D047-3127-0C4B7F9AEEB7}"/>
                </a:ext>
              </a:extLst>
            </p:cNvPr>
            <p:cNvSpPr/>
            <p:nvPr/>
          </p:nvSpPr>
          <p:spPr>
            <a:xfrm>
              <a:off x="3683775" y="1235100"/>
              <a:ext cx="15800" cy="190225"/>
            </a:xfrm>
            <a:custGeom>
              <a:avLst/>
              <a:gdLst/>
              <a:ahLst/>
              <a:cxnLst/>
              <a:rect l="l" t="t" r="r" b="b"/>
              <a:pathLst>
                <a:path w="632" h="7609" extrusionOk="0">
                  <a:moveTo>
                    <a:pt x="1" y="1"/>
                  </a:moveTo>
                  <a:lnTo>
                    <a:pt x="1" y="7609"/>
                  </a:lnTo>
                  <a:lnTo>
                    <a:pt x="632" y="7609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1629;p67">
              <a:extLst>
                <a:ext uri="{FF2B5EF4-FFF2-40B4-BE49-F238E27FC236}">
                  <a16:creationId xmlns:a16="http://schemas.microsoft.com/office/drawing/2014/main" id="{E5FDC37E-51DE-BCC5-3821-0354A0C9F8EE}"/>
                </a:ext>
              </a:extLst>
            </p:cNvPr>
            <p:cNvSpPr/>
            <p:nvPr/>
          </p:nvSpPr>
          <p:spPr>
            <a:xfrm>
              <a:off x="3550725" y="1226175"/>
              <a:ext cx="149450" cy="65200"/>
            </a:xfrm>
            <a:custGeom>
              <a:avLst/>
              <a:gdLst/>
              <a:ahLst/>
              <a:cxnLst/>
              <a:rect l="l" t="t" r="r" b="b"/>
              <a:pathLst>
                <a:path w="5978" h="2608" extrusionOk="0">
                  <a:moveTo>
                    <a:pt x="5978" y="0"/>
                  </a:moveTo>
                  <a:lnTo>
                    <a:pt x="1" y="1108"/>
                  </a:lnTo>
                  <a:lnTo>
                    <a:pt x="1" y="2608"/>
                  </a:lnTo>
                  <a:lnTo>
                    <a:pt x="5978" y="1501"/>
                  </a:lnTo>
                  <a:lnTo>
                    <a:pt x="59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1630;p67">
            <a:extLst>
              <a:ext uri="{FF2B5EF4-FFF2-40B4-BE49-F238E27FC236}">
                <a16:creationId xmlns:a16="http://schemas.microsoft.com/office/drawing/2014/main" id="{9C3AC730-764F-FB5A-66E3-2A0A61A0D234}"/>
              </a:ext>
            </a:extLst>
          </p:cNvPr>
          <p:cNvGrpSpPr/>
          <p:nvPr/>
        </p:nvGrpSpPr>
        <p:grpSpPr>
          <a:xfrm rot="894044">
            <a:off x="8311600" y="819628"/>
            <a:ext cx="351984" cy="493501"/>
            <a:chOff x="2993225" y="1309825"/>
            <a:chExt cx="247975" cy="347675"/>
          </a:xfrm>
        </p:grpSpPr>
        <p:sp>
          <p:nvSpPr>
            <p:cNvPr id="30" name="Google Shape;1631;p67">
              <a:extLst>
                <a:ext uri="{FF2B5EF4-FFF2-40B4-BE49-F238E27FC236}">
                  <a16:creationId xmlns:a16="http://schemas.microsoft.com/office/drawing/2014/main" id="{43AFA1FC-E4FC-C933-D6D9-4C2557D3872C}"/>
                </a:ext>
              </a:extLst>
            </p:cNvPr>
            <p:cNvSpPr/>
            <p:nvPr/>
          </p:nvSpPr>
          <p:spPr>
            <a:xfrm>
              <a:off x="2993225" y="1566700"/>
              <a:ext cx="145275" cy="90800"/>
            </a:xfrm>
            <a:custGeom>
              <a:avLst/>
              <a:gdLst/>
              <a:ahLst/>
              <a:cxnLst/>
              <a:rect l="l" t="t" r="r" b="b"/>
              <a:pathLst>
                <a:path w="5811" h="3632" extrusionOk="0">
                  <a:moveTo>
                    <a:pt x="3473" y="0"/>
                  </a:moveTo>
                  <a:cubicBezTo>
                    <a:pt x="3162" y="0"/>
                    <a:pt x="2834" y="39"/>
                    <a:pt x="2501" y="119"/>
                  </a:cubicBezTo>
                  <a:cubicBezTo>
                    <a:pt x="1012" y="465"/>
                    <a:pt x="0" y="1512"/>
                    <a:pt x="226" y="2453"/>
                  </a:cubicBezTo>
                  <a:cubicBezTo>
                    <a:pt x="402" y="3181"/>
                    <a:pt x="1270" y="3631"/>
                    <a:pt x="2338" y="3631"/>
                  </a:cubicBezTo>
                  <a:cubicBezTo>
                    <a:pt x="2649" y="3631"/>
                    <a:pt x="2977" y="3593"/>
                    <a:pt x="3310" y="3512"/>
                  </a:cubicBezTo>
                  <a:cubicBezTo>
                    <a:pt x="4798" y="3167"/>
                    <a:pt x="5811" y="2108"/>
                    <a:pt x="5584" y="1179"/>
                  </a:cubicBezTo>
                  <a:cubicBezTo>
                    <a:pt x="5409" y="450"/>
                    <a:pt x="4541" y="0"/>
                    <a:pt x="3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32;p67">
              <a:extLst>
                <a:ext uri="{FF2B5EF4-FFF2-40B4-BE49-F238E27FC236}">
                  <a16:creationId xmlns:a16="http://schemas.microsoft.com/office/drawing/2014/main" id="{37ECB057-DEE7-354B-AF9E-6DED74E185DB}"/>
                </a:ext>
              </a:extLst>
            </p:cNvPr>
            <p:cNvSpPr/>
            <p:nvPr/>
          </p:nvSpPr>
          <p:spPr>
            <a:xfrm>
              <a:off x="3110800" y="1336600"/>
              <a:ext cx="22050" cy="264950"/>
            </a:xfrm>
            <a:custGeom>
              <a:avLst/>
              <a:gdLst/>
              <a:ahLst/>
              <a:cxnLst/>
              <a:rect l="l" t="t" r="r" b="b"/>
              <a:pathLst>
                <a:path w="882" h="10598" extrusionOk="0">
                  <a:moveTo>
                    <a:pt x="0" y="1"/>
                  </a:moveTo>
                  <a:lnTo>
                    <a:pt x="0" y="10597"/>
                  </a:lnTo>
                  <a:lnTo>
                    <a:pt x="881" y="10597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33;p67">
              <a:extLst>
                <a:ext uri="{FF2B5EF4-FFF2-40B4-BE49-F238E27FC236}">
                  <a16:creationId xmlns:a16="http://schemas.microsoft.com/office/drawing/2014/main" id="{DB5C5ED7-D456-5FD8-52C1-99A1706BA18F}"/>
                </a:ext>
              </a:extLst>
            </p:cNvPr>
            <p:cNvSpPr/>
            <p:nvPr/>
          </p:nvSpPr>
          <p:spPr>
            <a:xfrm>
              <a:off x="3110800" y="1309825"/>
              <a:ext cx="130400" cy="214025"/>
            </a:xfrm>
            <a:custGeom>
              <a:avLst/>
              <a:gdLst/>
              <a:ahLst/>
              <a:cxnLst/>
              <a:rect l="l" t="t" r="r" b="b"/>
              <a:pathLst>
                <a:path w="5216" h="8561" extrusionOk="0">
                  <a:moveTo>
                    <a:pt x="0" y="0"/>
                  </a:moveTo>
                  <a:lnTo>
                    <a:pt x="0" y="1072"/>
                  </a:lnTo>
                  <a:cubicBezTo>
                    <a:pt x="441" y="2429"/>
                    <a:pt x="2012" y="3655"/>
                    <a:pt x="3394" y="4786"/>
                  </a:cubicBezTo>
                  <a:cubicBezTo>
                    <a:pt x="4787" y="5917"/>
                    <a:pt x="3810" y="8096"/>
                    <a:pt x="3501" y="8561"/>
                  </a:cubicBezTo>
                  <a:cubicBezTo>
                    <a:pt x="3501" y="8561"/>
                    <a:pt x="3894" y="8370"/>
                    <a:pt x="4310" y="7894"/>
                  </a:cubicBezTo>
                  <a:cubicBezTo>
                    <a:pt x="4918" y="7203"/>
                    <a:pt x="5215" y="5096"/>
                    <a:pt x="3834" y="3965"/>
                  </a:cubicBezTo>
                  <a:cubicBezTo>
                    <a:pt x="2441" y="2834"/>
                    <a:pt x="774" y="107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B117A94-88C0-628D-93AD-C70065FDF14C}"/>
              </a:ext>
            </a:extLst>
          </p:cNvPr>
          <p:cNvSpPr/>
          <p:nvPr/>
        </p:nvSpPr>
        <p:spPr>
          <a:xfrm>
            <a:off x="1271588" y="1001816"/>
            <a:ext cx="6875479" cy="3341140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912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34DA-2F90-4D28-182B-AB73AD8EF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369" y="262776"/>
            <a:ext cx="7212357" cy="706262"/>
          </a:xfrm>
        </p:spPr>
        <p:txBody>
          <a:bodyPr/>
          <a:lstStyle/>
          <a:p>
            <a:r>
              <a:rPr lang="en-US" sz="1800" dirty="0">
                <a:latin typeface="Grandview" panose="020B0502040204020203" pitchFamily="34" charset="0"/>
              </a:rPr>
              <a:t>--Display a table of all artists, albums, songs and song </a:t>
            </a:r>
            <a:r>
              <a:rPr lang="en-US" sz="1800" dirty="0" err="1">
                <a:latin typeface="Grandview" panose="020B0502040204020203" pitchFamily="34" charset="0"/>
              </a:rPr>
              <a:t>duration,all</a:t>
            </a:r>
            <a:r>
              <a:rPr lang="en-US" sz="1800" dirty="0">
                <a:latin typeface="Grandview" panose="020B0502040204020203" pitchFamily="34" charset="0"/>
              </a:rPr>
              <a:t> ordered in ascending order by artist, album and song.</a:t>
            </a:r>
            <a:endParaRPr lang="en-IN" sz="1800" dirty="0">
              <a:latin typeface="Grandview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A6E0F-5218-8E28-72E0-606F394F5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1074" y="1426551"/>
            <a:ext cx="7405385" cy="2916406"/>
          </a:xfrm>
        </p:spPr>
        <p:txBody>
          <a:bodyPr/>
          <a:lstStyle/>
          <a:p>
            <a:pPr algn="l"/>
            <a:r>
              <a:rPr lang="en-IN" sz="2300" dirty="0">
                <a:latin typeface="Grandview" panose="020B0502040204020203" pitchFamily="34" charset="0"/>
              </a:rPr>
              <a:t>SELECT ar.name AS </a:t>
            </a:r>
            <a:r>
              <a:rPr lang="en-IN" sz="2300" dirty="0" err="1">
                <a:latin typeface="Grandview" panose="020B0502040204020203" pitchFamily="34" charset="0"/>
              </a:rPr>
              <a:t>artist_name,al.name</a:t>
            </a:r>
            <a:r>
              <a:rPr lang="en-IN" sz="2300" dirty="0">
                <a:latin typeface="Grandview" panose="020B0502040204020203" pitchFamily="34" charset="0"/>
              </a:rPr>
              <a:t> AS</a:t>
            </a:r>
          </a:p>
          <a:p>
            <a:pPr algn="l"/>
            <a:r>
              <a:rPr lang="en-IN" sz="2300" dirty="0" err="1">
                <a:latin typeface="Grandview" panose="020B0502040204020203" pitchFamily="34" charset="0"/>
              </a:rPr>
              <a:t>album_name,so.name</a:t>
            </a:r>
            <a:r>
              <a:rPr lang="en-IN" sz="2300" dirty="0">
                <a:latin typeface="Grandview" panose="020B0502040204020203" pitchFamily="34" charset="0"/>
              </a:rPr>
              <a:t> AS </a:t>
            </a:r>
            <a:r>
              <a:rPr lang="en-IN" sz="2300" dirty="0" err="1">
                <a:latin typeface="Grandview" panose="020B0502040204020203" pitchFamily="34" charset="0"/>
              </a:rPr>
              <a:t>song_name,so.duration</a:t>
            </a:r>
            <a:r>
              <a:rPr lang="en-IN" sz="2300" dirty="0">
                <a:latin typeface="Grandview" panose="020B0502040204020203" pitchFamily="34" charset="0"/>
              </a:rPr>
              <a:t> </a:t>
            </a:r>
          </a:p>
          <a:p>
            <a:pPr algn="l"/>
            <a:r>
              <a:rPr lang="en-IN" sz="2300" dirty="0">
                <a:latin typeface="Grandview" panose="020B0502040204020203" pitchFamily="34" charset="0"/>
              </a:rPr>
              <a:t>FROM artist </a:t>
            </a:r>
            <a:r>
              <a:rPr lang="en-IN" sz="2300" dirty="0" err="1">
                <a:latin typeface="Grandview" panose="020B0502040204020203" pitchFamily="34" charset="0"/>
              </a:rPr>
              <a:t>ar</a:t>
            </a:r>
            <a:endParaRPr lang="en-IN" sz="2300" dirty="0">
              <a:latin typeface="Grandview" panose="020B0502040204020203" pitchFamily="34" charset="0"/>
            </a:endParaRPr>
          </a:p>
          <a:p>
            <a:pPr algn="l"/>
            <a:r>
              <a:rPr lang="en-IN" sz="2300" dirty="0">
                <a:latin typeface="Grandview" panose="020B0502040204020203" pitchFamily="34" charset="0"/>
              </a:rPr>
              <a:t>JOIN album al  ON ar.id  =  </a:t>
            </a:r>
            <a:r>
              <a:rPr lang="en-IN" sz="2300" dirty="0" err="1">
                <a:latin typeface="Grandview" panose="020B0502040204020203" pitchFamily="34" charset="0"/>
              </a:rPr>
              <a:t>al.artist_id</a:t>
            </a:r>
            <a:endParaRPr lang="en-IN" sz="2300" dirty="0">
              <a:latin typeface="Grandview" panose="020B0502040204020203" pitchFamily="34" charset="0"/>
            </a:endParaRPr>
          </a:p>
          <a:p>
            <a:pPr algn="l"/>
            <a:r>
              <a:rPr lang="en-IN" sz="2300" dirty="0">
                <a:latin typeface="Grandview" panose="020B0502040204020203" pitchFamily="34" charset="0"/>
              </a:rPr>
              <a:t>JOIN song so  ON al.id  =  </a:t>
            </a:r>
            <a:r>
              <a:rPr lang="en-IN" sz="2300" dirty="0" err="1">
                <a:latin typeface="Grandview" panose="020B0502040204020203" pitchFamily="34" charset="0"/>
              </a:rPr>
              <a:t>so.album_id</a:t>
            </a:r>
            <a:endParaRPr lang="en-IN" sz="2300" dirty="0">
              <a:latin typeface="Grandview" panose="020B0502040204020203" pitchFamily="34" charset="0"/>
            </a:endParaRPr>
          </a:p>
          <a:p>
            <a:pPr algn="l"/>
            <a:r>
              <a:rPr lang="en-IN" sz="2300" dirty="0">
                <a:latin typeface="Grandview" panose="020B0502040204020203" pitchFamily="34" charset="0"/>
              </a:rPr>
              <a:t>ORDER BY </a:t>
            </a:r>
            <a:r>
              <a:rPr lang="en-IN" sz="2300" dirty="0" err="1">
                <a:latin typeface="Grandview" panose="020B0502040204020203" pitchFamily="34" charset="0"/>
              </a:rPr>
              <a:t>artist_name</a:t>
            </a:r>
            <a:r>
              <a:rPr lang="en-IN" sz="2300" dirty="0">
                <a:latin typeface="Grandview" panose="020B0502040204020203" pitchFamily="34" charset="0"/>
              </a:rPr>
              <a:t> , </a:t>
            </a:r>
            <a:r>
              <a:rPr lang="en-IN" sz="2300" dirty="0" err="1">
                <a:latin typeface="Grandview" panose="020B0502040204020203" pitchFamily="34" charset="0"/>
              </a:rPr>
              <a:t>album_name</a:t>
            </a:r>
            <a:r>
              <a:rPr lang="en-IN" sz="2300" dirty="0">
                <a:latin typeface="Grandview" panose="020B0502040204020203" pitchFamily="34" charset="0"/>
              </a:rPr>
              <a:t> , </a:t>
            </a:r>
            <a:r>
              <a:rPr lang="en-IN" sz="2300" dirty="0" err="1">
                <a:latin typeface="Grandview" panose="020B0502040204020203" pitchFamily="34" charset="0"/>
              </a:rPr>
              <a:t>song_name</a:t>
            </a:r>
            <a:r>
              <a:rPr lang="en-IN" sz="2300" dirty="0">
                <a:latin typeface="Grandview" panose="020B0502040204020203" pitchFamily="34" charset="0"/>
              </a:rPr>
              <a:t>;</a:t>
            </a:r>
          </a:p>
        </p:txBody>
      </p:sp>
      <p:grpSp>
        <p:nvGrpSpPr>
          <p:cNvPr id="13" name="Google Shape;1634;p67">
            <a:extLst>
              <a:ext uri="{FF2B5EF4-FFF2-40B4-BE49-F238E27FC236}">
                <a16:creationId xmlns:a16="http://schemas.microsoft.com/office/drawing/2014/main" id="{86A10696-4A95-1558-DFCB-980F981BC9FD}"/>
              </a:ext>
            </a:extLst>
          </p:cNvPr>
          <p:cNvGrpSpPr/>
          <p:nvPr/>
        </p:nvGrpSpPr>
        <p:grpSpPr>
          <a:xfrm rot="-658410">
            <a:off x="564203" y="1246777"/>
            <a:ext cx="351989" cy="493509"/>
            <a:chOff x="2993225" y="1309825"/>
            <a:chExt cx="247975" cy="347675"/>
          </a:xfrm>
        </p:grpSpPr>
        <p:sp>
          <p:nvSpPr>
            <p:cNvPr id="14" name="Google Shape;1635;p67">
              <a:extLst>
                <a:ext uri="{FF2B5EF4-FFF2-40B4-BE49-F238E27FC236}">
                  <a16:creationId xmlns:a16="http://schemas.microsoft.com/office/drawing/2014/main" id="{6FD7D243-8805-0287-B8FB-25A7C88FA3F3}"/>
                </a:ext>
              </a:extLst>
            </p:cNvPr>
            <p:cNvSpPr/>
            <p:nvPr/>
          </p:nvSpPr>
          <p:spPr>
            <a:xfrm>
              <a:off x="2993225" y="1566700"/>
              <a:ext cx="145275" cy="90800"/>
            </a:xfrm>
            <a:custGeom>
              <a:avLst/>
              <a:gdLst/>
              <a:ahLst/>
              <a:cxnLst/>
              <a:rect l="l" t="t" r="r" b="b"/>
              <a:pathLst>
                <a:path w="5811" h="3632" extrusionOk="0">
                  <a:moveTo>
                    <a:pt x="3473" y="0"/>
                  </a:moveTo>
                  <a:cubicBezTo>
                    <a:pt x="3162" y="0"/>
                    <a:pt x="2834" y="39"/>
                    <a:pt x="2501" y="119"/>
                  </a:cubicBezTo>
                  <a:cubicBezTo>
                    <a:pt x="1012" y="465"/>
                    <a:pt x="0" y="1512"/>
                    <a:pt x="226" y="2453"/>
                  </a:cubicBezTo>
                  <a:cubicBezTo>
                    <a:pt x="402" y="3181"/>
                    <a:pt x="1270" y="3631"/>
                    <a:pt x="2338" y="3631"/>
                  </a:cubicBezTo>
                  <a:cubicBezTo>
                    <a:pt x="2649" y="3631"/>
                    <a:pt x="2977" y="3593"/>
                    <a:pt x="3310" y="3512"/>
                  </a:cubicBezTo>
                  <a:cubicBezTo>
                    <a:pt x="4798" y="3167"/>
                    <a:pt x="5811" y="2108"/>
                    <a:pt x="5584" y="1179"/>
                  </a:cubicBezTo>
                  <a:cubicBezTo>
                    <a:pt x="5409" y="450"/>
                    <a:pt x="4541" y="0"/>
                    <a:pt x="3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36;p67">
              <a:extLst>
                <a:ext uri="{FF2B5EF4-FFF2-40B4-BE49-F238E27FC236}">
                  <a16:creationId xmlns:a16="http://schemas.microsoft.com/office/drawing/2014/main" id="{C4F7D4B3-1BF4-1748-93A1-89F0788FF971}"/>
                </a:ext>
              </a:extLst>
            </p:cNvPr>
            <p:cNvSpPr/>
            <p:nvPr/>
          </p:nvSpPr>
          <p:spPr>
            <a:xfrm>
              <a:off x="3110800" y="1336600"/>
              <a:ext cx="22050" cy="264950"/>
            </a:xfrm>
            <a:custGeom>
              <a:avLst/>
              <a:gdLst/>
              <a:ahLst/>
              <a:cxnLst/>
              <a:rect l="l" t="t" r="r" b="b"/>
              <a:pathLst>
                <a:path w="882" h="10598" extrusionOk="0">
                  <a:moveTo>
                    <a:pt x="0" y="1"/>
                  </a:moveTo>
                  <a:lnTo>
                    <a:pt x="0" y="10597"/>
                  </a:lnTo>
                  <a:lnTo>
                    <a:pt x="881" y="10597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37;p67">
              <a:extLst>
                <a:ext uri="{FF2B5EF4-FFF2-40B4-BE49-F238E27FC236}">
                  <a16:creationId xmlns:a16="http://schemas.microsoft.com/office/drawing/2014/main" id="{007C8B34-CD57-1394-D2A9-6F10F0CB9C05}"/>
                </a:ext>
              </a:extLst>
            </p:cNvPr>
            <p:cNvSpPr/>
            <p:nvPr/>
          </p:nvSpPr>
          <p:spPr>
            <a:xfrm>
              <a:off x="3110800" y="1309825"/>
              <a:ext cx="130400" cy="214025"/>
            </a:xfrm>
            <a:custGeom>
              <a:avLst/>
              <a:gdLst/>
              <a:ahLst/>
              <a:cxnLst/>
              <a:rect l="l" t="t" r="r" b="b"/>
              <a:pathLst>
                <a:path w="5216" h="8561" extrusionOk="0">
                  <a:moveTo>
                    <a:pt x="0" y="0"/>
                  </a:moveTo>
                  <a:lnTo>
                    <a:pt x="0" y="1072"/>
                  </a:lnTo>
                  <a:cubicBezTo>
                    <a:pt x="441" y="2429"/>
                    <a:pt x="2012" y="3655"/>
                    <a:pt x="3394" y="4786"/>
                  </a:cubicBezTo>
                  <a:cubicBezTo>
                    <a:pt x="4787" y="5917"/>
                    <a:pt x="3810" y="8096"/>
                    <a:pt x="3501" y="8561"/>
                  </a:cubicBezTo>
                  <a:cubicBezTo>
                    <a:pt x="3501" y="8561"/>
                    <a:pt x="3894" y="8370"/>
                    <a:pt x="4310" y="7894"/>
                  </a:cubicBezTo>
                  <a:cubicBezTo>
                    <a:pt x="4918" y="7203"/>
                    <a:pt x="5215" y="5096"/>
                    <a:pt x="3834" y="3965"/>
                  </a:cubicBezTo>
                  <a:cubicBezTo>
                    <a:pt x="2441" y="2834"/>
                    <a:pt x="774" y="107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624;p67">
            <a:extLst>
              <a:ext uri="{FF2B5EF4-FFF2-40B4-BE49-F238E27FC236}">
                <a16:creationId xmlns:a16="http://schemas.microsoft.com/office/drawing/2014/main" id="{7F4516BE-89D8-A918-0CD5-F30FEDFD896C}"/>
              </a:ext>
            </a:extLst>
          </p:cNvPr>
          <p:cNvGrpSpPr/>
          <p:nvPr/>
        </p:nvGrpSpPr>
        <p:grpSpPr>
          <a:xfrm rot="-746003">
            <a:off x="510029" y="4042130"/>
            <a:ext cx="406384" cy="448746"/>
            <a:chOff x="3465900" y="1226175"/>
            <a:chExt cx="238150" cy="262975"/>
          </a:xfrm>
        </p:grpSpPr>
        <p:sp>
          <p:nvSpPr>
            <p:cNvPr id="18" name="Google Shape;1625;p67">
              <a:extLst>
                <a:ext uri="{FF2B5EF4-FFF2-40B4-BE49-F238E27FC236}">
                  <a16:creationId xmlns:a16="http://schemas.microsoft.com/office/drawing/2014/main" id="{10BB8047-74F6-A540-9BF7-76DA73D139B7}"/>
                </a:ext>
              </a:extLst>
            </p:cNvPr>
            <p:cNvSpPr/>
            <p:nvPr/>
          </p:nvSpPr>
          <p:spPr>
            <a:xfrm>
              <a:off x="3465900" y="1423875"/>
              <a:ext cx="104500" cy="65275"/>
            </a:xfrm>
            <a:custGeom>
              <a:avLst/>
              <a:gdLst/>
              <a:ahLst/>
              <a:cxnLst/>
              <a:rect l="l" t="t" r="r" b="b"/>
              <a:pathLst>
                <a:path w="4180" h="2611" extrusionOk="0">
                  <a:moveTo>
                    <a:pt x="2489" y="0"/>
                  </a:moveTo>
                  <a:cubicBezTo>
                    <a:pt x="2268" y="0"/>
                    <a:pt x="2035" y="26"/>
                    <a:pt x="1798" y="82"/>
                  </a:cubicBezTo>
                  <a:cubicBezTo>
                    <a:pt x="727" y="343"/>
                    <a:pt x="0" y="1094"/>
                    <a:pt x="167" y="1772"/>
                  </a:cubicBezTo>
                  <a:cubicBezTo>
                    <a:pt x="287" y="2287"/>
                    <a:pt x="910" y="2610"/>
                    <a:pt x="1676" y="2610"/>
                  </a:cubicBezTo>
                  <a:cubicBezTo>
                    <a:pt x="1902" y="2610"/>
                    <a:pt x="2140" y="2582"/>
                    <a:pt x="2382" y="2522"/>
                  </a:cubicBezTo>
                  <a:cubicBezTo>
                    <a:pt x="3453" y="2272"/>
                    <a:pt x="4179" y="1510"/>
                    <a:pt x="4013" y="844"/>
                  </a:cubicBezTo>
                  <a:cubicBezTo>
                    <a:pt x="3892" y="324"/>
                    <a:pt x="3266" y="0"/>
                    <a:pt x="2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26;p67">
              <a:extLst>
                <a:ext uri="{FF2B5EF4-FFF2-40B4-BE49-F238E27FC236}">
                  <a16:creationId xmlns:a16="http://schemas.microsoft.com/office/drawing/2014/main" id="{858FB514-7A0C-8FC4-93AE-2640510AF1C0}"/>
                </a:ext>
              </a:extLst>
            </p:cNvPr>
            <p:cNvSpPr/>
            <p:nvPr/>
          </p:nvSpPr>
          <p:spPr>
            <a:xfrm>
              <a:off x="3550725" y="1258925"/>
              <a:ext cx="15500" cy="190225"/>
            </a:xfrm>
            <a:custGeom>
              <a:avLst/>
              <a:gdLst/>
              <a:ahLst/>
              <a:cxnLst/>
              <a:rect l="l" t="t" r="r" b="b"/>
              <a:pathLst>
                <a:path w="620" h="7609" extrusionOk="0">
                  <a:moveTo>
                    <a:pt x="1" y="0"/>
                  </a:moveTo>
                  <a:lnTo>
                    <a:pt x="1" y="7608"/>
                  </a:lnTo>
                  <a:lnTo>
                    <a:pt x="620" y="7608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27;p67">
              <a:extLst>
                <a:ext uri="{FF2B5EF4-FFF2-40B4-BE49-F238E27FC236}">
                  <a16:creationId xmlns:a16="http://schemas.microsoft.com/office/drawing/2014/main" id="{6EC5A5E8-56FB-9D91-9A89-97CC059B3DCA}"/>
                </a:ext>
              </a:extLst>
            </p:cNvPr>
            <p:cNvSpPr/>
            <p:nvPr/>
          </p:nvSpPr>
          <p:spPr>
            <a:xfrm>
              <a:off x="3599550" y="1400475"/>
              <a:ext cx="104500" cy="65300"/>
            </a:xfrm>
            <a:custGeom>
              <a:avLst/>
              <a:gdLst/>
              <a:ahLst/>
              <a:cxnLst/>
              <a:rect l="l" t="t" r="r" b="b"/>
              <a:pathLst>
                <a:path w="4180" h="2612" extrusionOk="0">
                  <a:moveTo>
                    <a:pt x="2503" y="1"/>
                  </a:moveTo>
                  <a:cubicBezTo>
                    <a:pt x="2277" y="1"/>
                    <a:pt x="2040" y="29"/>
                    <a:pt x="1798" y="89"/>
                  </a:cubicBezTo>
                  <a:cubicBezTo>
                    <a:pt x="727" y="339"/>
                    <a:pt x="0" y="1101"/>
                    <a:pt x="155" y="1768"/>
                  </a:cubicBezTo>
                  <a:cubicBezTo>
                    <a:pt x="285" y="2287"/>
                    <a:pt x="920" y="2611"/>
                    <a:pt x="1695" y="2611"/>
                  </a:cubicBezTo>
                  <a:cubicBezTo>
                    <a:pt x="1916" y="2611"/>
                    <a:pt x="2147" y="2585"/>
                    <a:pt x="2382" y="2530"/>
                  </a:cubicBezTo>
                  <a:cubicBezTo>
                    <a:pt x="3453" y="2268"/>
                    <a:pt x="4179" y="1518"/>
                    <a:pt x="4013" y="839"/>
                  </a:cubicBezTo>
                  <a:cubicBezTo>
                    <a:pt x="3884" y="324"/>
                    <a:pt x="3266" y="1"/>
                    <a:pt x="2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28;p67">
              <a:extLst>
                <a:ext uri="{FF2B5EF4-FFF2-40B4-BE49-F238E27FC236}">
                  <a16:creationId xmlns:a16="http://schemas.microsoft.com/office/drawing/2014/main" id="{A6B04B96-E3DE-D047-3127-0C4B7F9AEEB7}"/>
                </a:ext>
              </a:extLst>
            </p:cNvPr>
            <p:cNvSpPr/>
            <p:nvPr/>
          </p:nvSpPr>
          <p:spPr>
            <a:xfrm>
              <a:off x="3683775" y="1235100"/>
              <a:ext cx="15800" cy="190225"/>
            </a:xfrm>
            <a:custGeom>
              <a:avLst/>
              <a:gdLst/>
              <a:ahLst/>
              <a:cxnLst/>
              <a:rect l="l" t="t" r="r" b="b"/>
              <a:pathLst>
                <a:path w="632" h="7609" extrusionOk="0">
                  <a:moveTo>
                    <a:pt x="1" y="1"/>
                  </a:moveTo>
                  <a:lnTo>
                    <a:pt x="1" y="7609"/>
                  </a:lnTo>
                  <a:lnTo>
                    <a:pt x="632" y="7609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1629;p67">
              <a:extLst>
                <a:ext uri="{FF2B5EF4-FFF2-40B4-BE49-F238E27FC236}">
                  <a16:creationId xmlns:a16="http://schemas.microsoft.com/office/drawing/2014/main" id="{E5FDC37E-51DE-BCC5-3821-0354A0C9F8EE}"/>
                </a:ext>
              </a:extLst>
            </p:cNvPr>
            <p:cNvSpPr/>
            <p:nvPr/>
          </p:nvSpPr>
          <p:spPr>
            <a:xfrm>
              <a:off x="3550725" y="1226175"/>
              <a:ext cx="149450" cy="65200"/>
            </a:xfrm>
            <a:custGeom>
              <a:avLst/>
              <a:gdLst/>
              <a:ahLst/>
              <a:cxnLst/>
              <a:rect l="l" t="t" r="r" b="b"/>
              <a:pathLst>
                <a:path w="5978" h="2608" extrusionOk="0">
                  <a:moveTo>
                    <a:pt x="5978" y="0"/>
                  </a:moveTo>
                  <a:lnTo>
                    <a:pt x="1" y="1108"/>
                  </a:lnTo>
                  <a:lnTo>
                    <a:pt x="1" y="2608"/>
                  </a:lnTo>
                  <a:lnTo>
                    <a:pt x="5978" y="1501"/>
                  </a:lnTo>
                  <a:lnTo>
                    <a:pt x="59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1630;p67">
            <a:extLst>
              <a:ext uri="{FF2B5EF4-FFF2-40B4-BE49-F238E27FC236}">
                <a16:creationId xmlns:a16="http://schemas.microsoft.com/office/drawing/2014/main" id="{9C3AC730-764F-FB5A-66E3-2A0A61A0D234}"/>
              </a:ext>
            </a:extLst>
          </p:cNvPr>
          <p:cNvGrpSpPr/>
          <p:nvPr/>
        </p:nvGrpSpPr>
        <p:grpSpPr>
          <a:xfrm rot="894044">
            <a:off x="8311600" y="819628"/>
            <a:ext cx="351984" cy="493501"/>
            <a:chOff x="2993225" y="1309825"/>
            <a:chExt cx="247975" cy="347675"/>
          </a:xfrm>
        </p:grpSpPr>
        <p:sp>
          <p:nvSpPr>
            <p:cNvPr id="30" name="Google Shape;1631;p67">
              <a:extLst>
                <a:ext uri="{FF2B5EF4-FFF2-40B4-BE49-F238E27FC236}">
                  <a16:creationId xmlns:a16="http://schemas.microsoft.com/office/drawing/2014/main" id="{43AFA1FC-E4FC-C933-D6D9-4C2557D3872C}"/>
                </a:ext>
              </a:extLst>
            </p:cNvPr>
            <p:cNvSpPr/>
            <p:nvPr/>
          </p:nvSpPr>
          <p:spPr>
            <a:xfrm>
              <a:off x="2993225" y="1566700"/>
              <a:ext cx="145275" cy="90800"/>
            </a:xfrm>
            <a:custGeom>
              <a:avLst/>
              <a:gdLst/>
              <a:ahLst/>
              <a:cxnLst/>
              <a:rect l="l" t="t" r="r" b="b"/>
              <a:pathLst>
                <a:path w="5811" h="3632" extrusionOk="0">
                  <a:moveTo>
                    <a:pt x="3473" y="0"/>
                  </a:moveTo>
                  <a:cubicBezTo>
                    <a:pt x="3162" y="0"/>
                    <a:pt x="2834" y="39"/>
                    <a:pt x="2501" y="119"/>
                  </a:cubicBezTo>
                  <a:cubicBezTo>
                    <a:pt x="1012" y="465"/>
                    <a:pt x="0" y="1512"/>
                    <a:pt x="226" y="2453"/>
                  </a:cubicBezTo>
                  <a:cubicBezTo>
                    <a:pt x="402" y="3181"/>
                    <a:pt x="1270" y="3631"/>
                    <a:pt x="2338" y="3631"/>
                  </a:cubicBezTo>
                  <a:cubicBezTo>
                    <a:pt x="2649" y="3631"/>
                    <a:pt x="2977" y="3593"/>
                    <a:pt x="3310" y="3512"/>
                  </a:cubicBezTo>
                  <a:cubicBezTo>
                    <a:pt x="4798" y="3167"/>
                    <a:pt x="5811" y="2108"/>
                    <a:pt x="5584" y="1179"/>
                  </a:cubicBezTo>
                  <a:cubicBezTo>
                    <a:pt x="5409" y="450"/>
                    <a:pt x="4541" y="0"/>
                    <a:pt x="3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32;p67">
              <a:extLst>
                <a:ext uri="{FF2B5EF4-FFF2-40B4-BE49-F238E27FC236}">
                  <a16:creationId xmlns:a16="http://schemas.microsoft.com/office/drawing/2014/main" id="{37ECB057-DEE7-354B-AF9E-6DED74E185DB}"/>
                </a:ext>
              </a:extLst>
            </p:cNvPr>
            <p:cNvSpPr/>
            <p:nvPr/>
          </p:nvSpPr>
          <p:spPr>
            <a:xfrm>
              <a:off x="3110800" y="1336600"/>
              <a:ext cx="22050" cy="264950"/>
            </a:xfrm>
            <a:custGeom>
              <a:avLst/>
              <a:gdLst/>
              <a:ahLst/>
              <a:cxnLst/>
              <a:rect l="l" t="t" r="r" b="b"/>
              <a:pathLst>
                <a:path w="882" h="10598" extrusionOk="0">
                  <a:moveTo>
                    <a:pt x="0" y="1"/>
                  </a:moveTo>
                  <a:lnTo>
                    <a:pt x="0" y="10597"/>
                  </a:lnTo>
                  <a:lnTo>
                    <a:pt x="881" y="10597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33;p67">
              <a:extLst>
                <a:ext uri="{FF2B5EF4-FFF2-40B4-BE49-F238E27FC236}">
                  <a16:creationId xmlns:a16="http://schemas.microsoft.com/office/drawing/2014/main" id="{DB5C5ED7-D456-5FD8-52C1-99A1706BA18F}"/>
                </a:ext>
              </a:extLst>
            </p:cNvPr>
            <p:cNvSpPr/>
            <p:nvPr/>
          </p:nvSpPr>
          <p:spPr>
            <a:xfrm>
              <a:off x="3110800" y="1309825"/>
              <a:ext cx="130400" cy="214025"/>
            </a:xfrm>
            <a:custGeom>
              <a:avLst/>
              <a:gdLst/>
              <a:ahLst/>
              <a:cxnLst/>
              <a:rect l="l" t="t" r="r" b="b"/>
              <a:pathLst>
                <a:path w="5216" h="8561" extrusionOk="0">
                  <a:moveTo>
                    <a:pt x="0" y="0"/>
                  </a:moveTo>
                  <a:lnTo>
                    <a:pt x="0" y="1072"/>
                  </a:lnTo>
                  <a:cubicBezTo>
                    <a:pt x="441" y="2429"/>
                    <a:pt x="2012" y="3655"/>
                    <a:pt x="3394" y="4786"/>
                  </a:cubicBezTo>
                  <a:cubicBezTo>
                    <a:pt x="4787" y="5917"/>
                    <a:pt x="3810" y="8096"/>
                    <a:pt x="3501" y="8561"/>
                  </a:cubicBezTo>
                  <a:cubicBezTo>
                    <a:pt x="3501" y="8561"/>
                    <a:pt x="3894" y="8370"/>
                    <a:pt x="4310" y="7894"/>
                  </a:cubicBezTo>
                  <a:cubicBezTo>
                    <a:pt x="4918" y="7203"/>
                    <a:pt x="5215" y="5096"/>
                    <a:pt x="3834" y="3965"/>
                  </a:cubicBezTo>
                  <a:cubicBezTo>
                    <a:pt x="2441" y="2834"/>
                    <a:pt x="774" y="107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B117A94-88C0-628D-93AD-C70065FDF14C}"/>
              </a:ext>
            </a:extLst>
          </p:cNvPr>
          <p:cNvSpPr/>
          <p:nvPr/>
        </p:nvSpPr>
        <p:spPr>
          <a:xfrm>
            <a:off x="1062537" y="1217787"/>
            <a:ext cx="7061540" cy="2721696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599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34DA-2F90-4D28-182B-AB73AD8EF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308" y="289911"/>
            <a:ext cx="7149384" cy="706261"/>
          </a:xfrm>
        </p:spPr>
        <p:txBody>
          <a:bodyPr/>
          <a:lstStyle/>
          <a:p>
            <a:r>
              <a:rPr lang="en-US" sz="1800" dirty="0">
                <a:latin typeface="Grandview" panose="020B0502040204020203" pitchFamily="34" charset="0"/>
              </a:rPr>
              <a:t>--- List the top 3 artists with the longest average song duration, in descending with longest average first.</a:t>
            </a:r>
            <a:endParaRPr lang="en-IN" sz="1800" dirty="0">
              <a:latin typeface="Grandview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A6E0F-5218-8E28-72E0-606F394F5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1802" y="1217787"/>
            <a:ext cx="7634681" cy="3215434"/>
          </a:xfrm>
        </p:spPr>
        <p:txBody>
          <a:bodyPr/>
          <a:lstStyle/>
          <a:p>
            <a:pPr algn="l"/>
            <a:r>
              <a:rPr lang="en-IN" sz="2300" dirty="0">
                <a:latin typeface="Grandview" panose="020B0502040204020203" pitchFamily="34" charset="0"/>
              </a:rPr>
              <a:t>    SELECT ar.name AS </a:t>
            </a:r>
            <a:r>
              <a:rPr lang="en-IN" sz="2300" dirty="0" err="1">
                <a:latin typeface="Grandview" panose="020B0502040204020203" pitchFamily="34" charset="0"/>
              </a:rPr>
              <a:t>artist_name</a:t>
            </a:r>
            <a:r>
              <a:rPr lang="en-IN" sz="2300" dirty="0">
                <a:latin typeface="Grandview" panose="020B0502040204020203" pitchFamily="34" charset="0"/>
              </a:rPr>
              <a:t>, ROUND(AVG(</a:t>
            </a:r>
            <a:r>
              <a:rPr lang="en-IN" sz="2300" dirty="0" err="1">
                <a:latin typeface="Grandview" panose="020B0502040204020203" pitchFamily="34" charset="0"/>
              </a:rPr>
              <a:t>so.duration</a:t>
            </a:r>
            <a:r>
              <a:rPr lang="en-IN" sz="2300" dirty="0">
                <a:latin typeface="Grandview" panose="020B0502040204020203" pitchFamily="34" charset="0"/>
              </a:rPr>
              <a:t>)::DECIMAL,2)</a:t>
            </a:r>
            <a:r>
              <a:rPr lang="en-IN" sz="2300" dirty="0">
                <a:solidFill>
                  <a:schemeClr val="tx1"/>
                </a:solidFill>
                <a:latin typeface="Grandview" panose="020B0502040204020203" pitchFamily="34" charset="0"/>
              </a:rPr>
              <a:t> AS 	</a:t>
            </a:r>
            <a:r>
              <a:rPr lang="en-IN" sz="2300" dirty="0" err="1">
                <a:latin typeface="Grandview" panose="020B0502040204020203" pitchFamily="34" charset="0"/>
              </a:rPr>
              <a:t>avg_song_duration</a:t>
            </a:r>
            <a:r>
              <a:rPr lang="en-IN" sz="2300" dirty="0">
                <a:latin typeface="Grandview" panose="020B0502040204020203" pitchFamily="34" charset="0"/>
              </a:rPr>
              <a:t> </a:t>
            </a:r>
          </a:p>
          <a:p>
            <a:pPr algn="l"/>
            <a:r>
              <a:rPr lang="en-IN" sz="2300" dirty="0">
                <a:solidFill>
                  <a:schemeClr val="tx1"/>
                </a:solidFill>
                <a:latin typeface="Grandview" panose="020B0502040204020203" pitchFamily="34" charset="0"/>
              </a:rPr>
              <a:t>	FROM</a:t>
            </a:r>
            <a:r>
              <a:rPr lang="en-IN" sz="2300" dirty="0">
                <a:latin typeface="Grandview" panose="020B0502040204020203" pitchFamily="34" charset="0"/>
              </a:rPr>
              <a:t> artist </a:t>
            </a:r>
            <a:r>
              <a:rPr lang="en-IN" sz="2300" dirty="0" err="1">
                <a:latin typeface="Grandview" panose="020B0502040204020203" pitchFamily="34" charset="0"/>
              </a:rPr>
              <a:t>ar</a:t>
            </a:r>
            <a:endParaRPr lang="en-IN" sz="2300" dirty="0">
              <a:latin typeface="Grandview" panose="020B0502040204020203" pitchFamily="34" charset="0"/>
            </a:endParaRPr>
          </a:p>
          <a:p>
            <a:pPr algn="l"/>
            <a:r>
              <a:rPr lang="en-IN" sz="2300" dirty="0">
                <a:latin typeface="Grandview" panose="020B0502040204020203" pitchFamily="34" charset="0"/>
              </a:rPr>
              <a:t>	JOIN album al ON ar.id=</a:t>
            </a:r>
            <a:r>
              <a:rPr lang="en-IN" sz="2300" dirty="0" err="1">
                <a:latin typeface="Grandview" panose="020B0502040204020203" pitchFamily="34" charset="0"/>
              </a:rPr>
              <a:t>al.artist_id</a:t>
            </a:r>
            <a:endParaRPr lang="en-IN" sz="2300" dirty="0">
              <a:latin typeface="Grandview" panose="020B0502040204020203" pitchFamily="34" charset="0"/>
            </a:endParaRPr>
          </a:p>
          <a:p>
            <a:pPr algn="l"/>
            <a:r>
              <a:rPr lang="en-IN" sz="2300" dirty="0">
                <a:latin typeface="Grandview" panose="020B0502040204020203" pitchFamily="34" charset="0"/>
              </a:rPr>
              <a:t>	JOIN song so ON al.id=</a:t>
            </a:r>
            <a:r>
              <a:rPr lang="en-IN" sz="2300" dirty="0" err="1">
                <a:latin typeface="Grandview" panose="020B0502040204020203" pitchFamily="34" charset="0"/>
              </a:rPr>
              <a:t>so.album_id</a:t>
            </a:r>
            <a:endParaRPr lang="en-IN" sz="2300" dirty="0">
              <a:latin typeface="Grandview" panose="020B0502040204020203" pitchFamily="34" charset="0"/>
            </a:endParaRPr>
          </a:p>
          <a:p>
            <a:pPr algn="l"/>
            <a:r>
              <a:rPr lang="en-IN" sz="2300" dirty="0">
                <a:latin typeface="Grandview" panose="020B0502040204020203" pitchFamily="34" charset="0"/>
              </a:rPr>
              <a:t>	GROUP BY ar.name</a:t>
            </a:r>
          </a:p>
          <a:p>
            <a:pPr algn="l"/>
            <a:r>
              <a:rPr lang="en-IN" sz="2300" dirty="0">
                <a:latin typeface="Grandview" panose="020B0502040204020203" pitchFamily="34" charset="0"/>
              </a:rPr>
              <a:t>    ORDER BY  </a:t>
            </a:r>
            <a:r>
              <a:rPr lang="en-IN" sz="2300" dirty="0" err="1">
                <a:latin typeface="Grandview" panose="020B0502040204020203" pitchFamily="34" charset="0"/>
              </a:rPr>
              <a:t>avg_song_duration</a:t>
            </a:r>
            <a:r>
              <a:rPr lang="en-IN" sz="2300" dirty="0">
                <a:latin typeface="Grandview" panose="020B0502040204020203" pitchFamily="34" charset="0"/>
              </a:rPr>
              <a:t> DESC</a:t>
            </a:r>
          </a:p>
          <a:p>
            <a:pPr algn="l"/>
            <a:r>
              <a:rPr lang="en-IN" sz="2300" dirty="0">
                <a:latin typeface="Grandview" panose="020B0502040204020203" pitchFamily="34" charset="0"/>
              </a:rPr>
              <a:t>	LIMIT 3;</a:t>
            </a:r>
          </a:p>
          <a:p>
            <a:endParaRPr lang="en-IN" sz="2500" dirty="0"/>
          </a:p>
        </p:txBody>
      </p:sp>
      <p:grpSp>
        <p:nvGrpSpPr>
          <p:cNvPr id="13" name="Google Shape;1634;p67">
            <a:extLst>
              <a:ext uri="{FF2B5EF4-FFF2-40B4-BE49-F238E27FC236}">
                <a16:creationId xmlns:a16="http://schemas.microsoft.com/office/drawing/2014/main" id="{86A10696-4A95-1558-DFCB-980F981BC9FD}"/>
              </a:ext>
            </a:extLst>
          </p:cNvPr>
          <p:cNvGrpSpPr/>
          <p:nvPr/>
        </p:nvGrpSpPr>
        <p:grpSpPr>
          <a:xfrm rot="-658410">
            <a:off x="564203" y="1246777"/>
            <a:ext cx="351989" cy="493509"/>
            <a:chOff x="2993225" y="1309825"/>
            <a:chExt cx="247975" cy="347675"/>
          </a:xfrm>
        </p:grpSpPr>
        <p:sp>
          <p:nvSpPr>
            <p:cNvPr id="14" name="Google Shape;1635;p67">
              <a:extLst>
                <a:ext uri="{FF2B5EF4-FFF2-40B4-BE49-F238E27FC236}">
                  <a16:creationId xmlns:a16="http://schemas.microsoft.com/office/drawing/2014/main" id="{6FD7D243-8805-0287-B8FB-25A7C88FA3F3}"/>
                </a:ext>
              </a:extLst>
            </p:cNvPr>
            <p:cNvSpPr/>
            <p:nvPr/>
          </p:nvSpPr>
          <p:spPr>
            <a:xfrm>
              <a:off x="2993225" y="1566700"/>
              <a:ext cx="145275" cy="90800"/>
            </a:xfrm>
            <a:custGeom>
              <a:avLst/>
              <a:gdLst/>
              <a:ahLst/>
              <a:cxnLst/>
              <a:rect l="l" t="t" r="r" b="b"/>
              <a:pathLst>
                <a:path w="5811" h="3632" extrusionOk="0">
                  <a:moveTo>
                    <a:pt x="3473" y="0"/>
                  </a:moveTo>
                  <a:cubicBezTo>
                    <a:pt x="3162" y="0"/>
                    <a:pt x="2834" y="39"/>
                    <a:pt x="2501" y="119"/>
                  </a:cubicBezTo>
                  <a:cubicBezTo>
                    <a:pt x="1012" y="465"/>
                    <a:pt x="0" y="1512"/>
                    <a:pt x="226" y="2453"/>
                  </a:cubicBezTo>
                  <a:cubicBezTo>
                    <a:pt x="402" y="3181"/>
                    <a:pt x="1270" y="3631"/>
                    <a:pt x="2338" y="3631"/>
                  </a:cubicBezTo>
                  <a:cubicBezTo>
                    <a:pt x="2649" y="3631"/>
                    <a:pt x="2977" y="3593"/>
                    <a:pt x="3310" y="3512"/>
                  </a:cubicBezTo>
                  <a:cubicBezTo>
                    <a:pt x="4798" y="3167"/>
                    <a:pt x="5811" y="2108"/>
                    <a:pt x="5584" y="1179"/>
                  </a:cubicBezTo>
                  <a:cubicBezTo>
                    <a:pt x="5409" y="450"/>
                    <a:pt x="4541" y="0"/>
                    <a:pt x="3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36;p67">
              <a:extLst>
                <a:ext uri="{FF2B5EF4-FFF2-40B4-BE49-F238E27FC236}">
                  <a16:creationId xmlns:a16="http://schemas.microsoft.com/office/drawing/2014/main" id="{C4F7D4B3-1BF4-1748-93A1-89F0788FF971}"/>
                </a:ext>
              </a:extLst>
            </p:cNvPr>
            <p:cNvSpPr/>
            <p:nvPr/>
          </p:nvSpPr>
          <p:spPr>
            <a:xfrm>
              <a:off x="3110800" y="1336600"/>
              <a:ext cx="22050" cy="264950"/>
            </a:xfrm>
            <a:custGeom>
              <a:avLst/>
              <a:gdLst/>
              <a:ahLst/>
              <a:cxnLst/>
              <a:rect l="l" t="t" r="r" b="b"/>
              <a:pathLst>
                <a:path w="882" h="10598" extrusionOk="0">
                  <a:moveTo>
                    <a:pt x="0" y="1"/>
                  </a:moveTo>
                  <a:lnTo>
                    <a:pt x="0" y="10597"/>
                  </a:lnTo>
                  <a:lnTo>
                    <a:pt x="881" y="10597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37;p67">
              <a:extLst>
                <a:ext uri="{FF2B5EF4-FFF2-40B4-BE49-F238E27FC236}">
                  <a16:creationId xmlns:a16="http://schemas.microsoft.com/office/drawing/2014/main" id="{007C8B34-CD57-1394-D2A9-6F10F0CB9C05}"/>
                </a:ext>
              </a:extLst>
            </p:cNvPr>
            <p:cNvSpPr/>
            <p:nvPr/>
          </p:nvSpPr>
          <p:spPr>
            <a:xfrm>
              <a:off x="3110800" y="1309825"/>
              <a:ext cx="130400" cy="214025"/>
            </a:xfrm>
            <a:custGeom>
              <a:avLst/>
              <a:gdLst/>
              <a:ahLst/>
              <a:cxnLst/>
              <a:rect l="l" t="t" r="r" b="b"/>
              <a:pathLst>
                <a:path w="5216" h="8561" extrusionOk="0">
                  <a:moveTo>
                    <a:pt x="0" y="0"/>
                  </a:moveTo>
                  <a:lnTo>
                    <a:pt x="0" y="1072"/>
                  </a:lnTo>
                  <a:cubicBezTo>
                    <a:pt x="441" y="2429"/>
                    <a:pt x="2012" y="3655"/>
                    <a:pt x="3394" y="4786"/>
                  </a:cubicBezTo>
                  <a:cubicBezTo>
                    <a:pt x="4787" y="5917"/>
                    <a:pt x="3810" y="8096"/>
                    <a:pt x="3501" y="8561"/>
                  </a:cubicBezTo>
                  <a:cubicBezTo>
                    <a:pt x="3501" y="8561"/>
                    <a:pt x="3894" y="8370"/>
                    <a:pt x="4310" y="7894"/>
                  </a:cubicBezTo>
                  <a:cubicBezTo>
                    <a:pt x="4918" y="7203"/>
                    <a:pt x="5215" y="5096"/>
                    <a:pt x="3834" y="3965"/>
                  </a:cubicBezTo>
                  <a:cubicBezTo>
                    <a:pt x="2441" y="2834"/>
                    <a:pt x="774" y="107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624;p67">
            <a:extLst>
              <a:ext uri="{FF2B5EF4-FFF2-40B4-BE49-F238E27FC236}">
                <a16:creationId xmlns:a16="http://schemas.microsoft.com/office/drawing/2014/main" id="{7F4516BE-89D8-A918-0CD5-F30FEDFD896C}"/>
              </a:ext>
            </a:extLst>
          </p:cNvPr>
          <p:cNvGrpSpPr/>
          <p:nvPr/>
        </p:nvGrpSpPr>
        <p:grpSpPr>
          <a:xfrm rot="-746003">
            <a:off x="510029" y="4042130"/>
            <a:ext cx="406384" cy="448746"/>
            <a:chOff x="3465900" y="1226175"/>
            <a:chExt cx="238150" cy="262975"/>
          </a:xfrm>
        </p:grpSpPr>
        <p:sp>
          <p:nvSpPr>
            <p:cNvPr id="18" name="Google Shape;1625;p67">
              <a:extLst>
                <a:ext uri="{FF2B5EF4-FFF2-40B4-BE49-F238E27FC236}">
                  <a16:creationId xmlns:a16="http://schemas.microsoft.com/office/drawing/2014/main" id="{10BB8047-74F6-A540-9BF7-76DA73D139B7}"/>
                </a:ext>
              </a:extLst>
            </p:cNvPr>
            <p:cNvSpPr/>
            <p:nvPr/>
          </p:nvSpPr>
          <p:spPr>
            <a:xfrm>
              <a:off x="3465900" y="1423875"/>
              <a:ext cx="104500" cy="65275"/>
            </a:xfrm>
            <a:custGeom>
              <a:avLst/>
              <a:gdLst/>
              <a:ahLst/>
              <a:cxnLst/>
              <a:rect l="l" t="t" r="r" b="b"/>
              <a:pathLst>
                <a:path w="4180" h="2611" extrusionOk="0">
                  <a:moveTo>
                    <a:pt x="2489" y="0"/>
                  </a:moveTo>
                  <a:cubicBezTo>
                    <a:pt x="2268" y="0"/>
                    <a:pt x="2035" y="26"/>
                    <a:pt x="1798" y="82"/>
                  </a:cubicBezTo>
                  <a:cubicBezTo>
                    <a:pt x="727" y="343"/>
                    <a:pt x="0" y="1094"/>
                    <a:pt x="167" y="1772"/>
                  </a:cubicBezTo>
                  <a:cubicBezTo>
                    <a:pt x="287" y="2287"/>
                    <a:pt x="910" y="2610"/>
                    <a:pt x="1676" y="2610"/>
                  </a:cubicBezTo>
                  <a:cubicBezTo>
                    <a:pt x="1902" y="2610"/>
                    <a:pt x="2140" y="2582"/>
                    <a:pt x="2382" y="2522"/>
                  </a:cubicBezTo>
                  <a:cubicBezTo>
                    <a:pt x="3453" y="2272"/>
                    <a:pt x="4179" y="1510"/>
                    <a:pt x="4013" y="844"/>
                  </a:cubicBezTo>
                  <a:cubicBezTo>
                    <a:pt x="3892" y="324"/>
                    <a:pt x="3266" y="0"/>
                    <a:pt x="2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26;p67">
              <a:extLst>
                <a:ext uri="{FF2B5EF4-FFF2-40B4-BE49-F238E27FC236}">
                  <a16:creationId xmlns:a16="http://schemas.microsoft.com/office/drawing/2014/main" id="{858FB514-7A0C-8FC4-93AE-2640510AF1C0}"/>
                </a:ext>
              </a:extLst>
            </p:cNvPr>
            <p:cNvSpPr/>
            <p:nvPr/>
          </p:nvSpPr>
          <p:spPr>
            <a:xfrm>
              <a:off x="3550725" y="1258925"/>
              <a:ext cx="15500" cy="190225"/>
            </a:xfrm>
            <a:custGeom>
              <a:avLst/>
              <a:gdLst/>
              <a:ahLst/>
              <a:cxnLst/>
              <a:rect l="l" t="t" r="r" b="b"/>
              <a:pathLst>
                <a:path w="620" h="7609" extrusionOk="0">
                  <a:moveTo>
                    <a:pt x="1" y="0"/>
                  </a:moveTo>
                  <a:lnTo>
                    <a:pt x="1" y="7608"/>
                  </a:lnTo>
                  <a:lnTo>
                    <a:pt x="620" y="7608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27;p67">
              <a:extLst>
                <a:ext uri="{FF2B5EF4-FFF2-40B4-BE49-F238E27FC236}">
                  <a16:creationId xmlns:a16="http://schemas.microsoft.com/office/drawing/2014/main" id="{6EC5A5E8-56FB-9D91-9A89-97CC059B3DCA}"/>
                </a:ext>
              </a:extLst>
            </p:cNvPr>
            <p:cNvSpPr/>
            <p:nvPr/>
          </p:nvSpPr>
          <p:spPr>
            <a:xfrm>
              <a:off x="3599550" y="1400475"/>
              <a:ext cx="104500" cy="65300"/>
            </a:xfrm>
            <a:custGeom>
              <a:avLst/>
              <a:gdLst/>
              <a:ahLst/>
              <a:cxnLst/>
              <a:rect l="l" t="t" r="r" b="b"/>
              <a:pathLst>
                <a:path w="4180" h="2612" extrusionOk="0">
                  <a:moveTo>
                    <a:pt x="2503" y="1"/>
                  </a:moveTo>
                  <a:cubicBezTo>
                    <a:pt x="2277" y="1"/>
                    <a:pt x="2040" y="29"/>
                    <a:pt x="1798" y="89"/>
                  </a:cubicBezTo>
                  <a:cubicBezTo>
                    <a:pt x="727" y="339"/>
                    <a:pt x="0" y="1101"/>
                    <a:pt x="155" y="1768"/>
                  </a:cubicBezTo>
                  <a:cubicBezTo>
                    <a:pt x="285" y="2287"/>
                    <a:pt x="920" y="2611"/>
                    <a:pt x="1695" y="2611"/>
                  </a:cubicBezTo>
                  <a:cubicBezTo>
                    <a:pt x="1916" y="2611"/>
                    <a:pt x="2147" y="2585"/>
                    <a:pt x="2382" y="2530"/>
                  </a:cubicBezTo>
                  <a:cubicBezTo>
                    <a:pt x="3453" y="2268"/>
                    <a:pt x="4179" y="1518"/>
                    <a:pt x="4013" y="839"/>
                  </a:cubicBezTo>
                  <a:cubicBezTo>
                    <a:pt x="3884" y="324"/>
                    <a:pt x="3266" y="1"/>
                    <a:pt x="2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28;p67">
              <a:extLst>
                <a:ext uri="{FF2B5EF4-FFF2-40B4-BE49-F238E27FC236}">
                  <a16:creationId xmlns:a16="http://schemas.microsoft.com/office/drawing/2014/main" id="{A6B04B96-E3DE-D047-3127-0C4B7F9AEEB7}"/>
                </a:ext>
              </a:extLst>
            </p:cNvPr>
            <p:cNvSpPr/>
            <p:nvPr/>
          </p:nvSpPr>
          <p:spPr>
            <a:xfrm>
              <a:off x="3683775" y="1235100"/>
              <a:ext cx="15800" cy="190225"/>
            </a:xfrm>
            <a:custGeom>
              <a:avLst/>
              <a:gdLst/>
              <a:ahLst/>
              <a:cxnLst/>
              <a:rect l="l" t="t" r="r" b="b"/>
              <a:pathLst>
                <a:path w="632" h="7609" extrusionOk="0">
                  <a:moveTo>
                    <a:pt x="1" y="1"/>
                  </a:moveTo>
                  <a:lnTo>
                    <a:pt x="1" y="7609"/>
                  </a:lnTo>
                  <a:lnTo>
                    <a:pt x="632" y="7609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1629;p67">
              <a:extLst>
                <a:ext uri="{FF2B5EF4-FFF2-40B4-BE49-F238E27FC236}">
                  <a16:creationId xmlns:a16="http://schemas.microsoft.com/office/drawing/2014/main" id="{E5FDC37E-51DE-BCC5-3821-0354A0C9F8EE}"/>
                </a:ext>
              </a:extLst>
            </p:cNvPr>
            <p:cNvSpPr/>
            <p:nvPr/>
          </p:nvSpPr>
          <p:spPr>
            <a:xfrm>
              <a:off x="3550725" y="1226175"/>
              <a:ext cx="149450" cy="65200"/>
            </a:xfrm>
            <a:custGeom>
              <a:avLst/>
              <a:gdLst/>
              <a:ahLst/>
              <a:cxnLst/>
              <a:rect l="l" t="t" r="r" b="b"/>
              <a:pathLst>
                <a:path w="5978" h="2608" extrusionOk="0">
                  <a:moveTo>
                    <a:pt x="5978" y="0"/>
                  </a:moveTo>
                  <a:lnTo>
                    <a:pt x="1" y="1108"/>
                  </a:lnTo>
                  <a:lnTo>
                    <a:pt x="1" y="2608"/>
                  </a:lnTo>
                  <a:lnTo>
                    <a:pt x="5978" y="1501"/>
                  </a:lnTo>
                  <a:lnTo>
                    <a:pt x="59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1630;p67">
            <a:extLst>
              <a:ext uri="{FF2B5EF4-FFF2-40B4-BE49-F238E27FC236}">
                <a16:creationId xmlns:a16="http://schemas.microsoft.com/office/drawing/2014/main" id="{9C3AC730-764F-FB5A-66E3-2A0A61A0D234}"/>
              </a:ext>
            </a:extLst>
          </p:cNvPr>
          <p:cNvGrpSpPr/>
          <p:nvPr/>
        </p:nvGrpSpPr>
        <p:grpSpPr>
          <a:xfrm rot="894044">
            <a:off x="8311600" y="819628"/>
            <a:ext cx="351984" cy="493501"/>
            <a:chOff x="2993225" y="1309825"/>
            <a:chExt cx="247975" cy="347675"/>
          </a:xfrm>
        </p:grpSpPr>
        <p:sp>
          <p:nvSpPr>
            <p:cNvPr id="30" name="Google Shape;1631;p67">
              <a:extLst>
                <a:ext uri="{FF2B5EF4-FFF2-40B4-BE49-F238E27FC236}">
                  <a16:creationId xmlns:a16="http://schemas.microsoft.com/office/drawing/2014/main" id="{43AFA1FC-E4FC-C933-D6D9-4C2557D3872C}"/>
                </a:ext>
              </a:extLst>
            </p:cNvPr>
            <p:cNvSpPr/>
            <p:nvPr/>
          </p:nvSpPr>
          <p:spPr>
            <a:xfrm>
              <a:off x="2993225" y="1566700"/>
              <a:ext cx="145275" cy="90800"/>
            </a:xfrm>
            <a:custGeom>
              <a:avLst/>
              <a:gdLst/>
              <a:ahLst/>
              <a:cxnLst/>
              <a:rect l="l" t="t" r="r" b="b"/>
              <a:pathLst>
                <a:path w="5811" h="3632" extrusionOk="0">
                  <a:moveTo>
                    <a:pt x="3473" y="0"/>
                  </a:moveTo>
                  <a:cubicBezTo>
                    <a:pt x="3162" y="0"/>
                    <a:pt x="2834" y="39"/>
                    <a:pt x="2501" y="119"/>
                  </a:cubicBezTo>
                  <a:cubicBezTo>
                    <a:pt x="1012" y="465"/>
                    <a:pt x="0" y="1512"/>
                    <a:pt x="226" y="2453"/>
                  </a:cubicBezTo>
                  <a:cubicBezTo>
                    <a:pt x="402" y="3181"/>
                    <a:pt x="1270" y="3631"/>
                    <a:pt x="2338" y="3631"/>
                  </a:cubicBezTo>
                  <a:cubicBezTo>
                    <a:pt x="2649" y="3631"/>
                    <a:pt x="2977" y="3593"/>
                    <a:pt x="3310" y="3512"/>
                  </a:cubicBezTo>
                  <a:cubicBezTo>
                    <a:pt x="4798" y="3167"/>
                    <a:pt x="5811" y="2108"/>
                    <a:pt x="5584" y="1179"/>
                  </a:cubicBezTo>
                  <a:cubicBezTo>
                    <a:pt x="5409" y="450"/>
                    <a:pt x="4541" y="0"/>
                    <a:pt x="3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32;p67">
              <a:extLst>
                <a:ext uri="{FF2B5EF4-FFF2-40B4-BE49-F238E27FC236}">
                  <a16:creationId xmlns:a16="http://schemas.microsoft.com/office/drawing/2014/main" id="{37ECB057-DEE7-354B-AF9E-6DED74E185DB}"/>
                </a:ext>
              </a:extLst>
            </p:cNvPr>
            <p:cNvSpPr/>
            <p:nvPr/>
          </p:nvSpPr>
          <p:spPr>
            <a:xfrm>
              <a:off x="3110800" y="1336600"/>
              <a:ext cx="22050" cy="264950"/>
            </a:xfrm>
            <a:custGeom>
              <a:avLst/>
              <a:gdLst/>
              <a:ahLst/>
              <a:cxnLst/>
              <a:rect l="l" t="t" r="r" b="b"/>
              <a:pathLst>
                <a:path w="882" h="10598" extrusionOk="0">
                  <a:moveTo>
                    <a:pt x="0" y="1"/>
                  </a:moveTo>
                  <a:lnTo>
                    <a:pt x="0" y="10597"/>
                  </a:lnTo>
                  <a:lnTo>
                    <a:pt x="881" y="10597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33;p67">
              <a:extLst>
                <a:ext uri="{FF2B5EF4-FFF2-40B4-BE49-F238E27FC236}">
                  <a16:creationId xmlns:a16="http://schemas.microsoft.com/office/drawing/2014/main" id="{DB5C5ED7-D456-5FD8-52C1-99A1706BA18F}"/>
                </a:ext>
              </a:extLst>
            </p:cNvPr>
            <p:cNvSpPr/>
            <p:nvPr/>
          </p:nvSpPr>
          <p:spPr>
            <a:xfrm>
              <a:off x="3110800" y="1309825"/>
              <a:ext cx="130400" cy="214025"/>
            </a:xfrm>
            <a:custGeom>
              <a:avLst/>
              <a:gdLst/>
              <a:ahLst/>
              <a:cxnLst/>
              <a:rect l="l" t="t" r="r" b="b"/>
              <a:pathLst>
                <a:path w="5216" h="8561" extrusionOk="0">
                  <a:moveTo>
                    <a:pt x="0" y="0"/>
                  </a:moveTo>
                  <a:lnTo>
                    <a:pt x="0" y="1072"/>
                  </a:lnTo>
                  <a:cubicBezTo>
                    <a:pt x="441" y="2429"/>
                    <a:pt x="2012" y="3655"/>
                    <a:pt x="3394" y="4786"/>
                  </a:cubicBezTo>
                  <a:cubicBezTo>
                    <a:pt x="4787" y="5917"/>
                    <a:pt x="3810" y="8096"/>
                    <a:pt x="3501" y="8561"/>
                  </a:cubicBezTo>
                  <a:cubicBezTo>
                    <a:pt x="3501" y="8561"/>
                    <a:pt x="3894" y="8370"/>
                    <a:pt x="4310" y="7894"/>
                  </a:cubicBezTo>
                  <a:cubicBezTo>
                    <a:pt x="4918" y="7203"/>
                    <a:pt x="5215" y="5096"/>
                    <a:pt x="3834" y="3965"/>
                  </a:cubicBezTo>
                  <a:cubicBezTo>
                    <a:pt x="2441" y="2834"/>
                    <a:pt x="774" y="107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B117A94-88C0-628D-93AD-C70065FDF14C}"/>
              </a:ext>
            </a:extLst>
          </p:cNvPr>
          <p:cNvSpPr/>
          <p:nvPr/>
        </p:nvSpPr>
        <p:spPr>
          <a:xfrm>
            <a:off x="979730" y="1209148"/>
            <a:ext cx="7335628" cy="3365886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993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34DA-2F90-4D28-182B-AB73AD8EF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833" y="326090"/>
            <a:ext cx="7149384" cy="706261"/>
          </a:xfrm>
        </p:spPr>
        <p:txBody>
          <a:bodyPr/>
          <a:lstStyle/>
          <a:p>
            <a:r>
              <a:rPr lang="en-US" sz="1800" dirty="0">
                <a:latin typeface="Grandview" panose="020B0502040204020203" pitchFamily="34" charset="0"/>
              </a:rPr>
              <a:t>--- Which artists did not release an album during the decades of the 1980's and the 1990's?</a:t>
            </a:r>
            <a:endParaRPr lang="en-IN" sz="1800" dirty="0">
              <a:latin typeface="Grandview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A6E0F-5218-8E28-72E0-606F394F5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365" y="1506952"/>
            <a:ext cx="7157735" cy="3215434"/>
          </a:xfrm>
        </p:spPr>
        <p:txBody>
          <a:bodyPr/>
          <a:lstStyle/>
          <a:p>
            <a:r>
              <a:rPr lang="en-US" sz="2300" dirty="0">
                <a:latin typeface="Grandview" panose="020B0502040204020203" pitchFamily="34" charset="0"/>
              </a:rPr>
              <a:t>     SELECT DISTINCT(ar.name) AS </a:t>
            </a:r>
            <a:r>
              <a:rPr lang="en-US" sz="2300" dirty="0" err="1">
                <a:latin typeface="Grandview" panose="020B0502040204020203" pitchFamily="34" charset="0"/>
              </a:rPr>
              <a:t>artist_name</a:t>
            </a:r>
            <a:r>
              <a:rPr lang="en-US" sz="2300" dirty="0">
                <a:latin typeface="Grandview" panose="020B0502040204020203" pitchFamily="34" charset="0"/>
              </a:rPr>
              <a:t> </a:t>
            </a:r>
          </a:p>
          <a:p>
            <a:r>
              <a:rPr lang="en-US" sz="2300" dirty="0">
                <a:latin typeface="Grandview" panose="020B0502040204020203" pitchFamily="34" charset="0"/>
              </a:rPr>
              <a:t>FROM artist </a:t>
            </a:r>
            <a:r>
              <a:rPr lang="en-US" sz="2300" dirty="0" err="1">
                <a:latin typeface="Grandview" panose="020B0502040204020203" pitchFamily="34" charset="0"/>
              </a:rPr>
              <a:t>ar</a:t>
            </a:r>
            <a:endParaRPr lang="en-US" sz="2300" dirty="0">
              <a:latin typeface="Grandview" panose="020B0502040204020203" pitchFamily="34" charset="0"/>
            </a:endParaRPr>
          </a:p>
          <a:p>
            <a:r>
              <a:rPr lang="en-US" sz="2300" dirty="0">
                <a:latin typeface="Grandview" panose="020B0502040204020203" pitchFamily="34" charset="0"/>
              </a:rPr>
              <a:t>LEFT JOIN album al ON ar.id=</a:t>
            </a:r>
            <a:r>
              <a:rPr lang="en-US" sz="2300" dirty="0" err="1">
                <a:latin typeface="Grandview" panose="020B0502040204020203" pitchFamily="34" charset="0"/>
              </a:rPr>
              <a:t>al.artist_id</a:t>
            </a:r>
            <a:endParaRPr lang="en-US" sz="2300" dirty="0">
              <a:latin typeface="Grandview" panose="020B0502040204020203" pitchFamily="34" charset="0"/>
            </a:endParaRPr>
          </a:p>
          <a:p>
            <a:r>
              <a:rPr lang="en-US" sz="2300" dirty="0">
                <a:latin typeface="Grandview" panose="020B0502040204020203" pitchFamily="34" charset="0"/>
              </a:rPr>
              <a:t>    AND  </a:t>
            </a:r>
            <a:r>
              <a:rPr lang="en-US" sz="2300" dirty="0" err="1">
                <a:latin typeface="Grandview" panose="020B0502040204020203" pitchFamily="34" charset="0"/>
              </a:rPr>
              <a:t>al.year</a:t>
            </a:r>
            <a:r>
              <a:rPr lang="en-US" sz="2300" dirty="0">
                <a:latin typeface="Grandview" panose="020B0502040204020203" pitchFamily="34" charset="0"/>
              </a:rPr>
              <a:t> &gt;= '1980' AND </a:t>
            </a:r>
            <a:r>
              <a:rPr lang="en-US" sz="2300" dirty="0" err="1">
                <a:latin typeface="Grandview" panose="020B0502040204020203" pitchFamily="34" charset="0"/>
              </a:rPr>
              <a:t>al.year</a:t>
            </a:r>
            <a:r>
              <a:rPr lang="en-US" sz="2300" dirty="0">
                <a:latin typeface="Grandview" panose="020B0502040204020203" pitchFamily="34" charset="0"/>
              </a:rPr>
              <a:t>&lt;= '1990’</a:t>
            </a:r>
          </a:p>
          <a:p>
            <a:pPr algn="l"/>
            <a:r>
              <a:rPr lang="en-US" sz="2300" dirty="0">
                <a:latin typeface="Grandview" panose="020B0502040204020203" pitchFamily="34" charset="0"/>
              </a:rPr>
              <a:t>		WHERE </a:t>
            </a:r>
            <a:r>
              <a:rPr lang="en-US" sz="2300" dirty="0" err="1">
                <a:latin typeface="Grandview" panose="020B0502040204020203" pitchFamily="34" charset="0"/>
              </a:rPr>
              <a:t>al.year</a:t>
            </a:r>
            <a:r>
              <a:rPr lang="en-US" sz="2300" dirty="0">
                <a:latin typeface="Grandview" panose="020B0502040204020203" pitchFamily="34" charset="0"/>
              </a:rPr>
              <a:t> IS NULL;</a:t>
            </a:r>
            <a:endParaRPr lang="en-IN" sz="2300" dirty="0">
              <a:latin typeface="Grandview" panose="020B0502040204020203" pitchFamily="34" charset="0"/>
            </a:endParaRPr>
          </a:p>
        </p:txBody>
      </p:sp>
      <p:grpSp>
        <p:nvGrpSpPr>
          <p:cNvPr id="13" name="Google Shape;1634;p67">
            <a:extLst>
              <a:ext uri="{FF2B5EF4-FFF2-40B4-BE49-F238E27FC236}">
                <a16:creationId xmlns:a16="http://schemas.microsoft.com/office/drawing/2014/main" id="{86A10696-4A95-1558-DFCB-980F981BC9FD}"/>
              </a:ext>
            </a:extLst>
          </p:cNvPr>
          <p:cNvGrpSpPr/>
          <p:nvPr/>
        </p:nvGrpSpPr>
        <p:grpSpPr>
          <a:xfrm rot="-658410">
            <a:off x="564203" y="1246777"/>
            <a:ext cx="351989" cy="493509"/>
            <a:chOff x="2993225" y="1309825"/>
            <a:chExt cx="247975" cy="347675"/>
          </a:xfrm>
        </p:grpSpPr>
        <p:sp>
          <p:nvSpPr>
            <p:cNvPr id="14" name="Google Shape;1635;p67">
              <a:extLst>
                <a:ext uri="{FF2B5EF4-FFF2-40B4-BE49-F238E27FC236}">
                  <a16:creationId xmlns:a16="http://schemas.microsoft.com/office/drawing/2014/main" id="{6FD7D243-8805-0287-B8FB-25A7C88FA3F3}"/>
                </a:ext>
              </a:extLst>
            </p:cNvPr>
            <p:cNvSpPr/>
            <p:nvPr/>
          </p:nvSpPr>
          <p:spPr>
            <a:xfrm>
              <a:off x="2993225" y="1566700"/>
              <a:ext cx="145275" cy="90800"/>
            </a:xfrm>
            <a:custGeom>
              <a:avLst/>
              <a:gdLst/>
              <a:ahLst/>
              <a:cxnLst/>
              <a:rect l="l" t="t" r="r" b="b"/>
              <a:pathLst>
                <a:path w="5811" h="3632" extrusionOk="0">
                  <a:moveTo>
                    <a:pt x="3473" y="0"/>
                  </a:moveTo>
                  <a:cubicBezTo>
                    <a:pt x="3162" y="0"/>
                    <a:pt x="2834" y="39"/>
                    <a:pt x="2501" y="119"/>
                  </a:cubicBezTo>
                  <a:cubicBezTo>
                    <a:pt x="1012" y="465"/>
                    <a:pt x="0" y="1512"/>
                    <a:pt x="226" y="2453"/>
                  </a:cubicBezTo>
                  <a:cubicBezTo>
                    <a:pt x="402" y="3181"/>
                    <a:pt x="1270" y="3631"/>
                    <a:pt x="2338" y="3631"/>
                  </a:cubicBezTo>
                  <a:cubicBezTo>
                    <a:pt x="2649" y="3631"/>
                    <a:pt x="2977" y="3593"/>
                    <a:pt x="3310" y="3512"/>
                  </a:cubicBezTo>
                  <a:cubicBezTo>
                    <a:pt x="4798" y="3167"/>
                    <a:pt x="5811" y="2108"/>
                    <a:pt x="5584" y="1179"/>
                  </a:cubicBezTo>
                  <a:cubicBezTo>
                    <a:pt x="5409" y="450"/>
                    <a:pt x="4541" y="0"/>
                    <a:pt x="3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36;p67">
              <a:extLst>
                <a:ext uri="{FF2B5EF4-FFF2-40B4-BE49-F238E27FC236}">
                  <a16:creationId xmlns:a16="http://schemas.microsoft.com/office/drawing/2014/main" id="{C4F7D4B3-1BF4-1748-93A1-89F0788FF971}"/>
                </a:ext>
              </a:extLst>
            </p:cNvPr>
            <p:cNvSpPr/>
            <p:nvPr/>
          </p:nvSpPr>
          <p:spPr>
            <a:xfrm>
              <a:off x="3110800" y="1336600"/>
              <a:ext cx="22050" cy="264950"/>
            </a:xfrm>
            <a:custGeom>
              <a:avLst/>
              <a:gdLst/>
              <a:ahLst/>
              <a:cxnLst/>
              <a:rect l="l" t="t" r="r" b="b"/>
              <a:pathLst>
                <a:path w="882" h="10598" extrusionOk="0">
                  <a:moveTo>
                    <a:pt x="0" y="1"/>
                  </a:moveTo>
                  <a:lnTo>
                    <a:pt x="0" y="10597"/>
                  </a:lnTo>
                  <a:lnTo>
                    <a:pt x="881" y="10597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37;p67">
              <a:extLst>
                <a:ext uri="{FF2B5EF4-FFF2-40B4-BE49-F238E27FC236}">
                  <a16:creationId xmlns:a16="http://schemas.microsoft.com/office/drawing/2014/main" id="{007C8B34-CD57-1394-D2A9-6F10F0CB9C05}"/>
                </a:ext>
              </a:extLst>
            </p:cNvPr>
            <p:cNvSpPr/>
            <p:nvPr/>
          </p:nvSpPr>
          <p:spPr>
            <a:xfrm>
              <a:off x="3110800" y="1309825"/>
              <a:ext cx="130400" cy="214025"/>
            </a:xfrm>
            <a:custGeom>
              <a:avLst/>
              <a:gdLst/>
              <a:ahLst/>
              <a:cxnLst/>
              <a:rect l="l" t="t" r="r" b="b"/>
              <a:pathLst>
                <a:path w="5216" h="8561" extrusionOk="0">
                  <a:moveTo>
                    <a:pt x="0" y="0"/>
                  </a:moveTo>
                  <a:lnTo>
                    <a:pt x="0" y="1072"/>
                  </a:lnTo>
                  <a:cubicBezTo>
                    <a:pt x="441" y="2429"/>
                    <a:pt x="2012" y="3655"/>
                    <a:pt x="3394" y="4786"/>
                  </a:cubicBezTo>
                  <a:cubicBezTo>
                    <a:pt x="4787" y="5917"/>
                    <a:pt x="3810" y="8096"/>
                    <a:pt x="3501" y="8561"/>
                  </a:cubicBezTo>
                  <a:cubicBezTo>
                    <a:pt x="3501" y="8561"/>
                    <a:pt x="3894" y="8370"/>
                    <a:pt x="4310" y="7894"/>
                  </a:cubicBezTo>
                  <a:cubicBezTo>
                    <a:pt x="4918" y="7203"/>
                    <a:pt x="5215" y="5096"/>
                    <a:pt x="3834" y="3965"/>
                  </a:cubicBezTo>
                  <a:cubicBezTo>
                    <a:pt x="2441" y="2834"/>
                    <a:pt x="774" y="107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624;p67">
            <a:extLst>
              <a:ext uri="{FF2B5EF4-FFF2-40B4-BE49-F238E27FC236}">
                <a16:creationId xmlns:a16="http://schemas.microsoft.com/office/drawing/2014/main" id="{7F4516BE-89D8-A918-0CD5-F30FEDFD896C}"/>
              </a:ext>
            </a:extLst>
          </p:cNvPr>
          <p:cNvGrpSpPr/>
          <p:nvPr/>
        </p:nvGrpSpPr>
        <p:grpSpPr>
          <a:xfrm rot="-746003">
            <a:off x="510029" y="4042130"/>
            <a:ext cx="406384" cy="448746"/>
            <a:chOff x="3465900" y="1226175"/>
            <a:chExt cx="238150" cy="262975"/>
          </a:xfrm>
        </p:grpSpPr>
        <p:sp>
          <p:nvSpPr>
            <p:cNvPr id="18" name="Google Shape;1625;p67">
              <a:extLst>
                <a:ext uri="{FF2B5EF4-FFF2-40B4-BE49-F238E27FC236}">
                  <a16:creationId xmlns:a16="http://schemas.microsoft.com/office/drawing/2014/main" id="{10BB8047-74F6-A540-9BF7-76DA73D139B7}"/>
                </a:ext>
              </a:extLst>
            </p:cNvPr>
            <p:cNvSpPr/>
            <p:nvPr/>
          </p:nvSpPr>
          <p:spPr>
            <a:xfrm>
              <a:off x="3465900" y="1423875"/>
              <a:ext cx="104500" cy="65275"/>
            </a:xfrm>
            <a:custGeom>
              <a:avLst/>
              <a:gdLst/>
              <a:ahLst/>
              <a:cxnLst/>
              <a:rect l="l" t="t" r="r" b="b"/>
              <a:pathLst>
                <a:path w="4180" h="2611" extrusionOk="0">
                  <a:moveTo>
                    <a:pt x="2489" y="0"/>
                  </a:moveTo>
                  <a:cubicBezTo>
                    <a:pt x="2268" y="0"/>
                    <a:pt x="2035" y="26"/>
                    <a:pt x="1798" y="82"/>
                  </a:cubicBezTo>
                  <a:cubicBezTo>
                    <a:pt x="727" y="343"/>
                    <a:pt x="0" y="1094"/>
                    <a:pt x="167" y="1772"/>
                  </a:cubicBezTo>
                  <a:cubicBezTo>
                    <a:pt x="287" y="2287"/>
                    <a:pt x="910" y="2610"/>
                    <a:pt x="1676" y="2610"/>
                  </a:cubicBezTo>
                  <a:cubicBezTo>
                    <a:pt x="1902" y="2610"/>
                    <a:pt x="2140" y="2582"/>
                    <a:pt x="2382" y="2522"/>
                  </a:cubicBezTo>
                  <a:cubicBezTo>
                    <a:pt x="3453" y="2272"/>
                    <a:pt x="4179" y="1510"/>
                    <a:pt x="4013" y="844"/>
                  </a:cubicBezTo>
                  <a:cubicBezTo>
                    <a:pt x="3892" y="324"/>
                    <a:pt x="3266" y="0"/>
                    <a:pt x="2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26;p67">
              <a:extLst>
                <a:ext uri="{FF2B5EF4-FFF2-40B4-BE49-F238E27FC236}">
                  <a16:creationId xmlns:a16="http://schemas.microsoft.com/office/drawing/2014/main" id="{858FB514-7A0C-8FC4-93AE-2640510AF1C0}"/>
                </a:ext>
              </a:extLst>
            </p:cNvPr>
            <p:cNvSpPr/>
            <p:nvPr/>
          </p:nvSpPr>
          <p:spPr>
            <a:xfrm>
              <a:off x="3550725" y="1258925"/>
              <a:ext cx="15500" cy="190225"/>
            </a:xfrm>
            <a:custGeom>
              <a:avLst/>
              <a:gdLst/>
              <a:ahLst/>
              <a:cxnLst/>
              <a:rect l="l" t="t" r="r" b="b"/>
              <a:pathLst>
                <a:path w="620" h="7609" extrusionOk="0">
                  <a:moveTo>
                    <a:pt x="1" y="0"/>
                  </a:moveTo>
                  <a:lnTo>
                    <a:pt x="1" y="7608"/>
                  </a:lnTo>
                  <a:lnTo>
                    <a:pt x="620" y="7608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27;p67">
              <a:extLst>
                <a:ext uri="{FF2B5EF4-FFF2-40B4-BE49-F238E27FC236}">
                  <a16:creationId xmlns:a16="http://schemas.microsoft.com/office/drawing/2014/main" id="{6EC5A5E8-56FB-9D91-9A89-97CC059B3DCA}"/>
                </a:ext>
              </a:extLst>
            </p:cNvPr>
            <p:cNvSpPr/>
            <p:nvPr/>
          </p:nvSpPr>
          <p:spPr>
            <a:xfrm>
              <a:off x="3599550" y="1400475"/>
              <a:ext cx="104500" cy="65300"/>
            </a:xfrm>
            <a:custGeom>
              <a:avLst/>
              <a:gdLst/>
              <a:ahLst/>
              <a:cxnLst/>
              <a:rect l="l" t="t" r="r" b="b"/>
              <a:pathLst>
                <a:path w="4180" h="2612" extrusionOk="0">
                  <a:moveTo>
                    <a:pt x="2503" y="1"/>
                  </a:moveTo>
                  <a:cubicBezTo>
                    <a:pt x="2277" y="1"/>
                    <a:pt x="2040" y="29"/>
                    <a:pt x="1798" y="89"/>
                  </a:cubicBezTo>
                  <a:cubicBezTo>
                    <a:pt x="727" y="339"/>
                    <a:pt x="0" y="1101"/>
                    <a:pt x="155" y="1768"/>
                  </a:cubicBezTo>
                  <a:cubicBezTo>
                    <a:pt x="285" y="2287"/>
                    <a:pt x="920" y="2611"/>
                    <a:pt x="1695" y="2611"/>
                  </a:cubicBezTo>
                  <a:cubicBezTo>
                    <a:pt x="1916" y="2611"/>
                    <a:pt x="2147" y="2585"/>
                    <a:pt x="2382" y="2530"/>
                  </a:cubicBezTo>
                  <a:cubicBezTo>
                    <a:pt x="3453" y="2268"/>
                    <a:pt x="4179" y="1518"/>
                    <a:pt x="4013" y="839"/>
                  </a:cubicBezTo>
                  <a:cubicBezTo>
                    <a:pt x="3884" y="324"/>
                    <a:pt x="3266" y="1"/>
                    <a:pt x="2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28;p67">
              <a:extLst>
                <a:ext uri="{FF2B5EF4-FFF2-40B4-BE49-F238E27FC236}">
                  <a16:creationId xmlns:a16="http://schemas.microsoft.com/office/drawing/2014/main" id="{A6B04B96-E3DE-D047-3127-0C4B7F9AEEB7}"/>
                </a:ext>
              </a:extLst>
            </p:cNvPr>
            <p:cNvSpPr/>
            <p:nvPr/>
          </p:nvSpPr>
          <p:spPr>
            <a:xfrm>
              <a:off x="3683775" y="1235100"/>
              <a:ext cx="15800" cy="190225"/>
            </a:xfrm>
            <a:custGeom>
              <a:avLst/>
              <a:gdLst/>
              <a:ahLst/>
              <a:cxnLst/>
              <a:rect l="l" t="t" r="r" b="b"/>
              <a:pathLst>
                <a:path w="632" h="7609" extrusionOk="0">
                  <a:moveTo>
                    <a:pt x="1" y="1"/>
                  </a:moveTo>
                  <a:lnTo>
                    <a:pt x="1" y="7609"/>
                  </a:lnTo>
                  <a:lnTo>
                    <a:pt x="632" y="7609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1629;p67">
              <a:extLst>
                <a:ext uri="{FF2B5EF4-FFF2-40B4-BE49-F238E27FC236}">
                  <a16:creationId xmlns:a16="http://schemas.microsoft.com/office/drawing/2014/main" id="{E5FDC37E-51DE-BCC5-3821-0354A0C9F8EE}"/>
                </a:ext>
              </a:extLst>
            </p:cNvPr>
            <p:cNvSpPr/>
            <p:nvPr/>
          </p:nvSpPr>
          <p:spPr>
            <a:xfrm>
              <a:off x="3550725" y="1226175"/>
              <a:ext cx="149450" cy="65200"/>
            </a:xfrm>
            <a:custGeom>
              <a:avLst/>
              <a:gdLst/>
              <a:ahLst/>
              <a:cxnLst/>
              <a:rect l="l" t="t" r="r" b="b"/>
              <a:pathLst>
                <a:path w="5978" h="2608" extrusionOk="0">
                  <a:moveTo>
                    <a:pt x="5978" y="0"/>
                  </a:moveTo>
                  <a:lnTo>
                    <a:pt x="1" y="1108"/>
                  </a:lnTo>
                  <a:lnTo>
                    <a:pt x="1" y="2608"/>
                  </a:lnTo>
                  <a:lnTo>
                    <a:pt x="5978" y="1501"/>
                  </a:lnTo>
                  <a:lnTo>
                    <a:pt x="59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1630;p67">
            <a:extLst>
              <a:ext uri="{FF2B5EF4-FFF2-40B4-BE49-F238E27FC236}">
                <a16:creationId xmlns:a16="http://schemas.microsoft.com/office/drawing/2014/main" id="{9C3AC730-764F-FB5A-66E3-2A0A61A0D234}"/>
              </a:ext>
            </a:extLst>
          </p:cNvPr>
          <p:cNvGrpSpPr/>
          <p:nvPr/>
        </p:nvGrpSpPr>
        <p:grpSpPr>
          <a:xfrm rot="894044">
            <a:off x="8311600" y="819628"/>
            <a:ext cx="351984" cy="493501"/>
            <a:chOff x="2993225" y="1309825"/>
            <a:chExt cx="247975" cy="347675"/>
          </a:xfrm>
        </p:grpSpPr>
        <p:sp>
          <p:nvSpPr>
            <p:cNvPr id="30" name="Google Shape;1631;p67">
              <a:extLst>
                <a:ext uri="{FF2B5EF4-FFF2-40B4-BE49-F238E27FC236}">
                  <a16:creationId xmlns:a16="http://schemas.microsoft.com/office/drawing/2014/main" id="{43AFA1FC-E4FC-C933-D6D9-4C2557D3872C}"/>
                </a:ext>
              </a:extLst>
            </p:cNvPr>
            <p:cNvSpPr/>
            <p:nvPr/>
          </p:nvSpPr>
          <p:spPr>
            <a:xfrm>
              <a:off x="2993225" y="1566700"/>
              <a:ext cx="145275" cy="90800"/>
            </a:xfrm>
            <a:custGeom>
              <a:avLst/>
              <a:gdLst/>
              <a:ahLst/>
              <a:cxnLst/>
              <a:rect l="l" t="t" r="r" b="b"/>
              <a:pathLst>
                <a:path w="5811" h="3632" extrusionOk="0">
                  <a:moveTo>
                    <a:pt x="3473" y="0"/>
                  </a:moveTo>
                  <a:cubicBezTo>
                    <a:pt x="3162" y="0"/>
                    <a:pt x="2834" y="39"/>
                    <a:pt x="2501" y="119"/>
                  </a:cubicBezTo>
                  <a:cubicBezTo>
                    <a:pt x="1012" y="465"/>
                    <a:pt x="0" y="1512"/>
                    <a:pt x="226" y="2453"/>
                  </a:cubicBezTo>
                  <a:cubicBezTo>
                    <a:pt x="402" y="3181"/>
                    <a:pt x="1270" y="3631"/>
                    <a:pt x="2338" y="3631"/>
                  </a:cubicBezTo>
                  <a:cubicBezTo>
                    <a:pt x="2649" y="3631"/>
                    <a:pt x="2977" y="3593"/>
                    <a:pt x="3310" y="3512"/>
                  </a:cubicBezTo>
                  <a:cubicBezTo>
                    <a:pt x="4798" y="3167"/>
                    <a:pt x="5811" y="2108"/>
                    <a:pt x="5584" y="1179"/>
                  </a:cubicBezTo>
                  <a:cubicBezTo>
                    <a:pt x="5409" y="450"/>
                    <a:pt x="4541" y="0"/>
                    <a:pt x="3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32;p67">
              <a:extLst>
                <a:ext uri="{FF2B5EF4-FFF2-40B4-BE49-F238E27FC236}">
                  <a16:creationId xmlns:a16="http://schemas.microsoft.com/office/drawing/2014/main" id="{37ECB057-DEE7-354B-AF9E-6DED74E185DB}"/>
                </a:ext>
              </a:extLst>
            </p:cNvPr>
            <p:cNvSpPr/>
            <p:nvPr/>
          </p:nvSpPr>
          <p:spPr>
            <a:xfrm>
              <a:off x="3110800" y="1336600"/>
              <a:ext cx="22050" cy="264950"/>
            </a:xfrm>
            <a:custGeom>
              <a:avLst/>
              <a:gdLst/>
              <a:ahLst/>
              <a:cxnLst/>
              <a:rect l="l" t="t" r="r" b="b"/>
              <a:pathLst>
                <a:path w="882" h="10598" extrusionOk="0">
                  <a:moveTo>
                    <a:pt x="0" y="1"/>
                  </a:moveTo>
                  <a:lnTo>
                    <a:pt x="0" y="10597"/>
                  </a:lnTo>
                  <a:lnTo>
                    <a:pt x="881" y="10597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33;p67">
              <a:extLst>
                <a:ext uri="{FF2B5EF4-FFF2-40B4-BE49-F238E27FC236}">
                  <a16:creationId xmlns:a16="http://schemas.microsoft.com/office/drawing/2014/main" id="{DB5C5ED7-D456-5FD8-52C1-99A1706BA18F}"/>
                </a:ext>
              </a:extLst>
            </p:cNvPr>
            <p:cNvSpPr/>
            <p:nvPr/>
          </p:nvSpPr>
          <p:spPr>
            <a:xfrm>
              <a:off x="3110800" y="1309825"/>
              <a:ext cx="130400" cy="214025"/>
            </a:xfrm>
            <a:custGeom>
              <a:avLst/>
              <a:gdLst/>
              <a:ahLst/>
              <a:cxnLst/>
              <a:rect l="l" t="t" r="r" b="b"/>
              <a:pathLst>
                <a:path w="5216" h="8561" extrusionOk="0">
                  <a:moveTo>
                    <a:pt x="0" y="0"/>
                  </a:moveTo>
                  <a:lnTo>
                    <a:pt x="0" y="1072"/>
                  </a:lnTo>
                  <a:cubicBezTo>
                    <a:pt x="441" y="2429"/>
                    <a:pt x="2012" y="3655"/>
                    <a:pt x="3394" y="4786"/>
                  </a:cubicBezTo>
                  <a:cubicBezTo>
                    <a:pt x="4787" y="5917"/>
                    <a:pt x="3810" y="8096"/>
                    <a:pt x="3501" y="8561"/>
                  </a:cubicBezTo>
                  <a:cubicBezTo>
                    <a:pt x="3501" y="8561"/>
                    <a:pt x="3894" y="8370"/>
                    <a:pt x="4310" y="7894"/>
                  </a:cubicBezTo>
                  <a:cubicBezTo>
                    <a:pt x="4918" y="7203"/>
                    <a:pt x="5215" y="5096"/>
                    <a:pt x="3834" y="3965"/>
                  </a:cubicBezTo>
                  <a:cubicBezTo>
                    <a:pt x="2441" y="2834"/>
                    <a:pt x="774" y="107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B117A94-88C0-628D-93AD-C70065FDF14C}"/>
              </a:ext>
            </a:extLst>
          </p:cNvPr>
          <p:cNvSpPr/>
          <p:nvPr/>
        </p:nvSpPr>
        <p:spPr>
          <a:xfrm>
            <a:off x="1034647" y="1352711"/>
            <a:ext cx="7335628" cy="2318640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782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34DA-2F90-4D28-182B-AB73AD8EF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833" y="499614"/>
            <a:ext cx="7149384" cy="706261"/>
          </a:xfrm>
        </p:spPr>
        <p:txBody>
          <a:bodyPr/>
          <a:lstStyle/>
          <a:p>
            <a:r>
              <a:rPr lang="en-US" sz="1800" dirty="0">
                <a:latin typeface="Grandview" panose="020B0502040204020203" pitchFamily="34" charset="0"/>
              </a:rPr>
              <a:t>--- Which artists did  release an album during the decades of the 1980's and the 1990's?</a:t>
            </a:r>
            <a:endParaRPr lang="en-IN" sz="1800" dirty="0">
              <a:latin typeface="Grandview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A6E0F-5218-8E28-72E0-606F394F5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9017" y="1471957"/>
            <a:ext cx="7157735" cy="3215434"/>
          </a:xfrm>
        </p:spPr>
        <p:txBody>
          <a:bodyPr/>
          <a:lstStyle/>
          <a:p>
            <a:r>
              <a:rPr lang="en-US" sz="2300" dirty="0">
                <a:solidFill>
                  <a:schemeClr val="tx1"/>
                </a:solidFill>
                <a:latin typeface="Grandview" panose="020B0502040204020203" pitchFamily="34" charset="0"/>
              </a:rPr>
              <a:t>SELECT</a:t>
            </a:r>
            <a:r>
              <a:rPr lang="en-US" sz="2300" dirty="0">
                <a:latin typeface="Grandview" panose="020B0502040204020203" pitchFamily="34" charset="0"/>
              </a:rPr>
              <a:t> DISTINCT(ar.name) AS </a:t>
            </a:r>
            <a:r>
              <a:rPr lang="en-US" sz="2300" dirty="0" err="1">
                <a:latin typeface="Grandview" panose="020B0502040204020203" pitchFamily="34" charset="0"/>
              </a:rPr>
              <a:t>artist_name</a:t>
            </a:r>
            <a:r>
              <a:rPr lang="en-US" sz="2300" dirty="0">
                <a:latin typeface="Grandview" panose="020B0502040204020203" pitchFamily="34" charset="0"/>
              </a:rPr>
              <a:t> </a:t>
            </a:r>
          </a:p>
          <a:p>
            <a:r>
              <a:rPr lang="en-US" sz="2300" dirty="0">
                <a:latin typeface="Grandview" panose="020B0502040204020203" pitchFamily="34" charset="0"/>
              </a:rPr>
              <a:t>FROM artist </a:t>
            </a:r>
            <a:r>
              <a:rPr lang="en-US" sz="2300" dirty="0" err="1">
                <a:latin typeface="Grandview" panose="020B0502040204020203" pitchFamily="34" charset="0"/>
              </a:rPr>
              <a:t>ar</a:t>
            </a:r>
            <a:endParaRPr lang="en-US" sz="2300" dirty="0">
              <a:latin typeface="Grandview" panose="020B0502040204020203" pitchFamily="34" charset="0"/>
            </a:endParaRPr>
          </a:p>
          <a:p>
            <a:pPr algn="l"/>
            <a:r>
              <a:rPr lang="en-US" sz="2300" dirty="0">
                <a:latin typeface="Grandview" panose="020B0502040204020203" pitchFamily="34" charset="0"/>
              </a:rPr>
              <a:t>	   JOIN album al ON ar.id=</a:t>
            </a:r>
            <a:r>
              <a:rPr lang="en-US" sz="2300" dirty="0" err="1">
                <a:latin typeface="Grandview" panose="020B0502040204020203" pitchFamily="34" charset="0"/>
              </a:rPr>
              <a:t>al.artist_id</a:t>
            </a:r>
            <a:endParaRPr lang="en-US" sz="2300" dirty="0">
              <a:latin typeface="Grandview" panose="020B0502040204020203" pitchFamily="34" charset="0"/>
            </a:endParaRPr>
          </a:p>
          <a:p>
            <a:r>
              <a:rPr lang="en-US" sz="2300" dirty="0">
                <a:latin typeface="Grandview" panose="020B0502040204020203" pitchFamily="34" charset="0"/>
              </a:rPr>
              <a:t>WHERE </a:t>
            </a:r>
            <a:r>
              <a:rPr lang="en-US" sz="2300" dirty="0" err="1">
                <a:latin typeface="Grandview" panose="020B0502040204020203" pitchFamily="34" charset="0"/>
              </a:rPr>
              <a:t>al.year</a:t>
            </a:r>
            <a:r>
              <a:rPr lang="en-US" sz="2300" dirty="0">
                <a:latin typeface="Grandview" panose="020B0502040204020203" pitchFamily="34" charset="0"/>
              </a:rPr>
              <a:t> BETWEEN '1980’ AND  '1990’;</a:t>
            </a:r>
            <a:endParaRPr lang="en-IN" sz="2300" dirty="0">
              <a:latin typeface="Grandview" panose="020B0502040204020203" pitchFamily="34" charset="0"/>
            </a:endParaRPr>
          </a:p>
        </p:txBody>
      </p:sp>
      <p:grpSp>
        <p:nvGrpSpPr>
          <p:cNvPr id="13" name="Google Shape;1634;p67">
            <a:extLst>
              <a:ext uri="{FF2B5EF4-FFF2-40B4-BE49-F238E27FC236}">
                <a16:creationId xmlns:a16="http://schemas.microsoft.com/office/drawing/2014/main" id="{86A10696-4A95-1558-DFCB-980F981BC9FD}"/>
              </a:ext>
            </a:extLst>
          </p:cNvPr>
          <p:cNvGrpSpPr/>
          <p:nvPr/>
        </p:nvGrpSpPr>
        <p:grpSpPr>
          <a:xfrm rot="-658410">
            <a:off x="564203" y="1246777"/>
            <a:ext cx="351989" cy="493509"/>
            <a:chOff x="2993225" y="1309825"/>
            <a:chExt cx="247975" cy="347675"/>
          </a:xfrm>
        </p:grpSpPr>
        <p:sp>
          <p:nvSpPr>
            <p:cNvPr id="14" name="Google Shape;1635;p67">
              <a:extLst>
                <a:ext uri="{FF2B5EF4-FFF2-40B4-BE49-F238E27FC236}">
                  <a16:creationId xmlns:a16="http://schemas.microsoft.com/office/drawing/2014/main" id="{6FD7D243-8805-0287-B8FB-25A7C88FA3F3}"/>
                </a:ext>
              </a:extLst>
            </p:cNvPr>
            <p:cNvSpPr/>
            <p:nvPr/>
          </p:nvSpPr>
          <p:spPr>
            <a:xfrm>
              <a:off x="2993225" y="1566700"/>
              <a:ext cx="145275" cy="90800"/>
            </a:xfrm>
            <a:custGeom>
              <a:avLst/>
              <a:gdLst/>
              <a:ahLst/>
              <a:cxnLst/>
              <a:rect l="l" t="t" r="r" b="b"/>
              <a:pathLst>
                <a:path w="5811" h="3632" extrusionOk="0">
                  <a:moveTo>
                    <a:pt x="3473" y="0"/>
                  </a:moveTo>
                  <a:cubicBezTo>
                    <a:pt x="3162" y="0"/>
                    <a:pt x="2834" y="39"/>
                    <a:pt x="2501" y="119"/>
                  </a:cubicBezTo>
                  <a:cubicBezTo>
                    <a:pt x="1012" y="465"/>
                    <a:pt x="0" y="1512"/>
                    <a:pt x="226" y="2453"/>
                  </a:cubicBezTo>
                  <a:cubicBezTo>
                    <a:pt x="402" y="3181"/>
                    <a:pt x="1270" y="3631"/>
                    <a:pt x="2338" y="3631"/>
                  </a:cubicBezTo>
                  <a:cubicBezTo>
                    <a:pt x="2649" y="3631"/>
                    <a:pt x="2977" y="3593"/>
                    <a:pt x="3310" y="3512"/>
                  </a:cubicBezTo>
                  <a:cubicBezTo>
                    <a:pt x="4798" y="3167"/>
                    <a:pt x="5811" y="2108"/>
                    <a:pt x="5584" y="1179"/>
                  </a:cubicBezTo>
                  <a:cubicBezTo>
                    <a:pt x="5409" y="450"/>
                    <a:pt x="4541" y="0"/>
                    <a:pt x="3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36;p67">
              <a:extLst>
                <a:ext uri="{FF2B5EF4-FFF2-40B4-BE49-F238E27FC236}">
                  <a16:creationId xmlns:a16="http://schemas.microsoft.com/office/drawing/2014/main" id="{C4F7D4B3-1BF4-1748-93A1-89F0788FF971}"/>
                </a:ext>
              </a:extLst>
            </p:cNvPr>
            <p:cNvSpPr/>
            <p:nvPr/>
          </p:nvSpPr>
          <p:spPr>
            <a:xfrm>
              <a:off x="3110800" y="1336600"/>
              <a:ext cx="22050" cy="264950"/>
            </a:xfrm>
            <a:custGeom>
              <a:avLst/>
              <a:gdLst/>
              <a:ahLst/>
              <a:cxnLst/>
              <a:rect l="l" t="t" r="r" b="b"/>
              <a:pathLst>
                <a:path w="882" h="10598" extrusionOk="0">
                  <a:moveTo>
                    <a:pt x="0" y="1"/>
                  </a:moveTo>
                  <a:lnTo>
                    <a:pt x="0" y="10597"/>
                  </a:lnTo>
                  <a:lnTo>
                    <a:pt x="881" y="10597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37;p67">
              <a:extLst>
                <a:ext uri="{FF2B5EF4-FFF2-40B4-BE49-F238E27FC236}">
                  <a16:creationId xmlns:a16="http://schemas.microsoft.com/office/drawing/2014/main" id="{007C8B34-CD57-1394-D2A9-6F10F0CB9C05}"/>
                </a:ext>
              </a:extLst>
            </p:cNvPr>
            <p:cNvSpPr/>
            <p:nvPr/>
          </p:nvSpPr>
          <p:spPr>
            <a:xfrm>
              <a:off x="3110800" y="1309825"/>
              <a:ext cx="130400" cy="214025"/>
            </a:xfrm>
            <a:custGeom>
              <a:avLst/>
              <a:gdLst/>
              <a:ahLst/>
              <a:cxnLst/>
              <a:rect l="l" t="t" r="r" b="b"/>
              <a:pathLst>
                <a:path w="5216" h="8561" extrusionOk="0">
                  <a:moveTo>
                    <a:pt x="0" y="0"/>
                  </a:moveTo>
                  <a:lnTo>
                    <a:pt x="0" y="1072"/>
                  </a:lnTo>
                  <a:cubicBezTo>
                    <a:pt x="441" y="2429"/>
                    <a:pt x="2012" y="3655"/>
                    <a:pt x="3394" y="4786"/>
                  </a:cubicBezTo>
                  <a:cubicBezTo>
                    <a:pt x="4787" y="5917"/>
                    <a:pt x="3810" y="8096"/>
                    <a:pt x="3501" y="8561"/>
                  </a:cubicBezTo>
                  <a:cubicBezTo>
                    <a:pt x="3501" y="8561"/>
                    <a:pt x="3894" y="8370"/>
                    <a:pt x="4310" y="7894"/>
                  </a:cubicBezTo>
                  <a:cubicBezTo>
                    <a:pt x="4918" y="7203"/>
                    <a:pt x="5215" y="5096"/>
                    <a:pt x="3834" y="3965"/>
                  </a:cubicBezTo>
                  <a:cubicBezTo>
                    <a:pt x="2441" y="2834"/>
                    <a:pt x="774" y="107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624;p67">
            <a:extLst>
              <a:ext uri="{FF2B5EF4-FFF2-40B4-BE49-F238E27FC236}">
                <a16:creationId xmlns:a16="http://schemas.microsoft.com/office/drawing/2014/main" id="{7F4516BE-89D8-A918-0CD5-F30FEDFD896C}"/>
              </a:ext>
            </a:extLst>
          </p:cNvPr>
          <p:cNvGrpSpPr/>
          <p:nvPr/>
        </p:nvGrpSpPr>
        <p:grpSpPr>
          <a:xfrm rot="-746003">
            <a:off x="510029" y="4042130"/>
            <a:ext cx="406384" cy="448746"/>
            <a:chOff x="3465900" y="1226175"/>
            <a:chExt cx="238150" cy="262975"/>
          </a:xfrm>
        </p:grpSpPr>
        <p:sp>
          <p:nvSpPr>
            <p:cNvPr id="18" name="Google Shape;1625;p67">
              <a:extLst>
                <a:ext uri="{FF2B5EF4-FFF2-40B4-BE49-F238E27FC236}">
                  <a16:creationId xmlns:a16="http://schemas.microsoft.com/office/drawing/2014/main" id="{10BB8047-74F6-A540-9BF7-76DA73D139B7}"/>
                </a:ext>
              </a:extLst>
            </p:cNvPr>
            <p:cNvSpPr/>
            <p:nvPr/>
          </p:nvSpPr>
          <p:spPr>
            <a:xfrm>
              <a:off x="3465900" y="1423875"/>
              <a:ext cx="104500" cy="65275"/>
            </a:xfrm>
            <a:custGeom>
              <a:avLst/>
              <a:gdLst/>
              <a:ahLst/>
              <a:cxnLst/>
              <a:rect l="l" t="t" r="r" b="b"/>
              <a:pathLst>
                <a:path w="4180" h="2611" extrusionOk="0">
                  <a:moveTo>
                    <a:pt x="2489" y="0"/>
                  </a:moveTo>
                  <a:cubicBezTo>
                    <a:pt x="2268" y="0"/>
                    <a:pt x="2035" y="26"/>
                    <a:pt x="1798" y="82"/>
                  </a:cubicBezTo>
                  <a:cubicBezTo>
                    <a:pt x="727" y="343"/>
                    <a:pt x="0" y="1094"/>
                    <a:pt x="167" y="1772"/>
                  </a:cubicBezTo>
                  <a:cubicBezTo>
                    <a:pt x="287" y="2287"/>
                    <a:pt x="910" y="2610"/>
                    <a:pt x="1676" y="2610"/>
                  </a:cubicBezTo>
                  <a:cubicBezTo>
                    <a:pt x="1902" y="2610"/>
                    <a:pt x="2140" y="2582"/>
                    <a:pt x="2382" y="2522"/>
                  </a:cubicBezTo>
                  <a:cubicBezTo>
                    <a:pt x="3453" y="2272"/>
                    <a:pt x="4179" y="1510"/>
                    <a:pt x="4013" y="844"/>
                  </a:cubicBezTo>
                  <a:cubicBezTo>
                    <a:pt x="3892" y="324"/>
                    <a:pt x="3266" y="0"/>
                    <a:pt x="2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26;p67">
              <a:extLst>
                <a:ext uri="{FF2B5EF4-FFF2-40B4-BE49-F238E27FC236}">
                  <a16:creationId xmlns:a16="http://schemas.microsoft.com/office/drawing/2014/main" id="{858FB514-7A0C-8FC4-93AE-2640510AF1C0}"/>
                </a:ext>
              </a:extLst>
            </p:cNvPr>
            <p:cNvSpPr/>
            <p:nvPr/>
          </p:nvSpPr>
          <p:spPr>
            <a:xfrm>
              <a:off x="3550725" y="1258925"/>
              <a:ext cx="15500" cy="190225"/>
            </a:xfrm>
            <a:custGeom>
              <a:avLst/>
              <a:gdLst/>
              <a:ahLst/>
              <a:cxnLst/>
              <a:rect l="l" t="t" r="r" b="b"/>
              <a:pathLst>
                <a:path w="620" h="7609" extrusionOk="0">
                  <a:moveTo>
                    <a:pt x="1" y="0"/>
                  </a:moveTo>
                  <a:lnTo>
                    <a:pt x="1" y="7608"/>
                  </a:lnTo>
                  <a:lnTo>
                    <a:pt x="620" y="7608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27;p67">
              <a:extLst>
                <a:ext uri="{FF2B5EF4-FFF2-40B4-BE49-F238E27FC236}">
                  <a16:creationId xmlns:a16="http://schemas.microsoft.com/office/drawing/2014/main" id="{6EC5A5E8-56FB-9D91-9A89-97CC059B3DCA}"/>
                </a:ext>
              </a:extLst>
            </p:cNvPr>
            <p:cNvSpPr/>
            <p:nvPr/>
          </p:nvSpPr>
          <p:spPr>
            <a:xfrm>
              <a:off x="3599550" y="1400475"/>
              <a:ext cx="104500" cy="65300"/>
            </a:xfrm>
            <a:custGeom>
              <a:avLst/>
              <a:gdLst/>
              <a:ahLst/>
              <a:cxnLst/>
              <a:rect l="l" t="t" r="r" b="b"/>
              <a:pathLst>
                <a:path w="4180" h="2612" extrusionOk="0">
                  <a:moveTo>
                    <a:pt x="2503" y="1"/>
                  </a:moveTo>
                  <a:cubicBezTo>
                    <a:pt x="2277" y="1"/>
                    <a:pt x="2040" y="29"/>
                    <a:pt x="1798" y="89"/>
                  </a:cubicBezTo>
                  <a:cubicBezTo>
                    <a:pt x="727" y="339"/>
                    <a:pt x="0" y="1101"/>
                    <a:pt x="155" y="1768"/>
                  </a:cubicBezTo>
                  <a:cubicBezTo>
                    <a:pt x="285" y="2287"/>
                    <a:pt x="920" y="2611"/>
                    <a:pt x="1695" y="2611"/>
                  </a:cubicBezTo>
                  <a:cubicBezTo>
                    <a:pt x="1916" y="2611"/>
                    <a:pt x="2147" y="2585"/>
                    <a:pt x="2382" y="2530"/>
                  </a:cubicBezTo>
                  <a:cubicBezTo>
                    <a:pt x="3453" y="2268"/>
                    <a:pt x="4179" y="1518"/>
                    <a:pt x="4013" y="839"/>
                  </a:cubicBezTo>
                  <a:cubicBezTo>
                    <a:pt x="3884" y="324"/>
                    <a:pt x="3266" y="1"/>
                    <a:pt x="2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28;p67">
              <a:extLst>
                <a:ext uri="{FF2B5EF4-FFF2-40B4-BE49-F238E27FC236}">
                  <a16:creationId xmlns:a16="http://schemas.microsoft.com/office/drawing/2014/main" id="{A6B04B96-E3DE-D047-3127-0C4B7F9AEEB7}"/>
                </a:ext>
              </a:extLst>
            </p:cNvPr>
            <p:cNvSpPr/>
            <p:nvPr/>
          </p:nvSpPr>
          <p:spPr>
            <a:xfrm>
              <a:off x="3683775" y="1235100"/>
              <a:ext cx="15800" cy="190225"/>
            </a:xfrm>
            <a:custGeom>
              <a:avLst/>
              <a:gdLst/>
              <a:ahLst/>
              <a:cxnLst/>
              <a:rect l="l" t="t" r="r" b="b"/>
              <a:pathLst>
                <a:path w="632" h="7609" extrusionOk="0">
                  <a:moveTo>
                    <a:pt x="1" y="1"/>
                  </a:moveTo>
                  <a:lnTo>
                    <a:pt x="1" y="7609"/>
                  </a:lnTo>
                  <a:lnTo>
                    <a:pt x="632" y="7609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1629;p67">
              <a:extLst>
                <a:ext uri="{FF2B5EF4-FFF2-40B4-BE49-F238E27FC236}">
                  <a16:creationId xmlns:a16="http://schemas.microsoft.com/office/drawing/2014/main" id="{E5FDC37E-51DE-BCC5-3821-0354A0C9F8EE}"/>
                </a:ext>
              </a:extLst>
            </p:cNvPr>
            <p:cNvSpPr/>
            <p:nvPr/>
          </p:nvSpPr>
          <p:spPr>
            <a:xfrm>
              <a:off x="3550725" y="1226175"/>
              <a:ext cx="149450" cy="65200"/>
            </a:xfrm>
            <a:custGeom>
              <a:avLst/>
              <a:gdLst/>
              <a:ahLst/>
              <a:cxnLst/>
              <a:rect l="l" t="t" r="r" b="b"/>
              <a:pathLst>
                <a:path w="5978" h="2608" extrusionOk="0">
                  <a:moveTo>
                    <a:pt x="5978" y="0"/>
                  </a:moveTo>
                  <a:lnTo>
                    <a:pt x="1" y="1108"/>
                  </a:lnTo>
                  <a:lnTo>
                    <a:pt x="1" y="2608"/>
                  </a:lnTo>
                  <a:lnTo>
                    <a:pt x="5978" y="1501"/>
                  </a:lnTo>
                  <a:lnTo>
                    <a:pt x="59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1630;p67">
            <a:extLst>
              <a:ext uri="{FF2B5EF4-FFF2-40B4-BE49-F238E27FC236}">
                <a16:creationId xmlns:a16="http://schemas.microsoft.com/office/drawing/2014/main" id="{9C3AC730-764F-FB5A-66E3-2A0A61A0D234}"/>
              </a:ext>
            </a:extLst>
          </p:cNvPr>
          <p:cNvGrpSpPr/>
          <p:nvPr/>
        </p:nvGrpSpPr>
        <p:grpSpPr>
          <a:xfrm rot="894044">
            <a:off x="8311600" y="819628"/>
            <a:ext cx="351984" cy="493501"/>
            <a:chOff x="2993225" y="1309825"/>
            <a:chExt cx="247975" cy="347675"/>
          </a:xfrm>
        </p:grpSpPr>
        <p:sp>
          <p:nvSpPr>
            <p:cNvPr id="30" name="Google Shape;1631;p67">
              <a:extLst>
                <a:ext uri="{FF2B5EF4-FFF2-40B4-BE49-F238E27FC236}">
                  <a16:creationId xmlns:a16="http://schemas.microsoft.com/office/drawing/2014/main" id="{43AFA1FC-E4FC-C933-D6D9-4C2557D3872C}"/>
                </a:ext>
              </a:extLst>
            </p:cNvPr>
            <p:cNvSpPr/>
            <p:nvPr/>
          </p:nvSpPr>
          <p:spPr>
            <a:xfrm>
              <a:off x="2993225" y="1566700"/>
              <a:ext cx="145275" cy="90800"/>
            </a:xfrm>
            <a:custGeom>
              <a:avLst/>
              <a:gdLst/>
              <a:ahLst/>
              <a:cxnLst/>
              <a:rect l="l" t="t" r="r" b="b"/>
              <a:pathLst>
                <a:path w="5811" h="3632" extrusionOk="0">
                  <a:moveTo>
                    <a:pt x="3473" y="0"/>
                  </a:moveTo>
                  <a:cubicBezTo>
                    <a:pt x="3162" y="0"/>
                    <a:pt x="2834" y="39"/>
                    <a:pt x="2501" y="119"/>
                  </a:cubicBezTo>
                  <a:cubicBezTo>
                    <a:pt x="1012" y="465"/>
                    <a:pt x="0" y="1512"/>
                    <a:pt x="226" y="2453"/>
                  </a:cubicBezTo>
                  <a:cubicBezTo>
                    <a:pt x="402" y="3181"/>
                    <a:pt x="1270" y="3631"/>
                    <a:pt x="2338" y="3631"/>
                  </a:cubicBezTo>
                  <a:cubicBezTo>
                    <a:pt x="2649" y="3631"/>
                    <a:pt x="2977" y="3593"/>
                    <a:pt x="3310" y="3512"/>
                  </a:cubicBezTo>
                  <a:cubicBezTo>
                    <a:pt x="4798" y="3167"/>
                    <a:pt x="5811" y="2108"/>
                    <a:pt x="5584" y="1179"/>
                  </a:cubicBezTo>
                  <a:cubicBezTo>
                    <a:pt x="5409" y="450"/>
                    <a:pt x="4541" y="0"/>
                    <a:pt x="3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32;p67">
              <a:extLst>
                <a:ext uri="{FF2B5EF4-FFF2-40B4-BE49-F238E27FC236}">
                  <a16:creationId xmlns:a16="http://schemas.microsoft.com/office/drawing/2014/main" id="{37ECB057-DEE7-354B-AF9E-6DED74E185DB}"/>
                </a:ext>
              </a:extLst>
            </p:cNvPr>
            <p:cNvSpPr/>
            <p:nvPr/>
          </p:nvSpPr>
          <p:spPr>
            <a:xfrm>
              <a:off x="3110800" y="1336600"/>
              <a:ext cx="22050" cy="264950"/>
            </a:xfrm>
            <a:custGeom>
              <a:avLst/>
              <a:gdLst/>
              <a:ahLst/>
              <a:cxnLst/>
              <a:rect l="l" t="t" r="r" b="b"/>
              <a:pathLst>
                <a:path w="882" h="10598" extrusionOk="0">
                  <a:moveTo>
                    <a:pt x="0" y="1"/>
                  </a:moveTo>
                  <a:lnTo>
                    <a:pt x="0" y="10597"/>
                  </a:lnTo>
                  <a:lnTo>
                    <a:pt x="881" y="10597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33;p67">
              <a:extLst>
                <a:ext uri="{FF2B5EF4-FFF2-40B4-BE49-F238E27FC236}">
                  <a16:creationId xmlns:a16="http://schemas.microsoft.com/office/drawing/2014/main" id="{DB5C5ED7-D456-5FD8-52C1-99A1706BA18F}"/>
                </a:ext>
              </a:extLst>
            </p:cNvPr>
            <p:cNvSpPr/>
            <p:nvPr/>
          </p:nvSpPr>
          <p:spPr>
            <a:xfrm>
              <a:off x="3110800" y="1309825"/>
              <a:ext cx="130400" cy="214025"/>
            </a:xfrm>
            <a:custGeom>
              <a:avLst/>
              <a:gdLst/>
              <a:ahLst/>
              <a:cxnLst/>
              <a:rect l="l" t="t" r="r" b="b"/>
              <a:pathLst>
                <a:path w="5216" h="8561" extrusionOk="0">
                  <a:moveTo>
                    <a:pt x="0" y="0"/>
                  </a:moveTo>
                  <a:lnTo>
                    <a:pt x="0" y="1072"/>
                  </a:lnTo>
                  <a:cubicBezTo>
                    <a:pt x="441" y="2429"/>
                    <a:pt x="2012" y="3655"/>
                    <a:pt x="3394" y="4786"/>
                  </a:cubicBezTo>
                  <a:cubicBezTo>
                    <a:pt x="4787" y="5917"/>
                    <a:pt x="3810" y="8096"/>
                    <a:pt x="3501" y="8561"/>
                  </a:cubicBezTo>
                  <a:cubicBezTo>
                    <a:pt x="3501" y="8561"/>
                    <a:pt x="3894" y="8370"/>
                    <a:pt x="4310" y="7894"/>
                  </a:cubicBezTo>
                  <a:cubicBezTo>
                    <a:pt x="4918" y="7203"/>
                    <a:pt x="5215" y="5096"/>
                    <a:pt x="3834" y="3965"/>
                  </a:cubicBezTo>
                  <a:cubicBezTo>
                    <a:pt x="2441" y="2834"/>
                    <a:pt x="774" y="107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B117A94-88C0-628D-93AD-C70065FDF14C}"/>
              </a:ext>
            </a:extLst>
          </p:cNvPr>
          <p:cNvSpPr/>
          <p:nvPr/>
        </p:nvSpPr>
        <p:spPr>
          <a:xfrm>
            <a:off x="951369" y="1384526"/>
            <a:ext cx="7335628" cy="2463279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148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57"/>
          <p:cNvSpPr txBox="1">
            <a:spLocks noGrp="1"/>
          </p:cNvSpPr>
          <p:nvPr>
            <p:ph type="title"/>
          </p:nvPr>
        </p:nvSpPr>
        <p:spPr>
          <a:xfrm>
            <a:off x="4074665" y="1700717"/>
            <a:ext cx="4081800" cy="10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grpSp>
        <p:nvGrpSpPr>
          <p:cNvPr id="1182" name="Google Shape;1182;p57"/>
          <p:cNvGrpSpPr/>
          <p:nvPr/>
        </p:nvGrpSpPr>
        <p:grpSpPr>
          <a:xfrm>
            <a:off x="0" y="-234250"/>
            <a:ext cx="3379778" cy="3927745"/>
            <a:chOff x="0" y="-234250"/>
            <a:chExt cx="3379778" cy="3927745"/>
          </a:xfrm>
        </p:grpSpPr>
        <p:sp>
          <p:nvSpPr>
            <p:cNvPr id="1183" name="Google Shape;1183;p57"/>
            <p:cNvSpPr/>
            <p:nvPr/>
          </p:nvSpPr>
          <p:spPr>
            <a:xfrm rot="292319">
              <a:off x="228467" y="-113507"/>
              <a:ext cx="3000194" cy="3686258"/>
            </a:xfrm>
            <a:custGeom>
              <a:avLst/>
              <a:gdLst/>
              <a:ahLst/>
              <a:cxnLst/>
              <a:rect l="l" t="t" r="r" b="b"/>
              <a:pathLst>
                <a:path w="21067" h="24852" extrusionOk="0">
                  <a:moveTo>
                    <a:pt x="1" y="0"/>
                  </a:moveTo>
                  <a:lnTo>
                    <a:pt x="1" y="15805"/>
                  </a:lnTo>
                  <a:cubicBezTo>
                    <a:pt x="1078" y="16442"/>
                    <a:pt x="2324" y="16789"/>
                    <a:pt x="3577" y="16789"/>
                  </a:cubicBezTo>
                  <a:cubicBezTo>
                    <a:pt x="3859" y="16789"/>
                    <a:pt x="4142" y="16771"/>
                    <a:pt x="4423" y="16735"/>
                  </a:cubicBezTo>
                  <a:cubicBezTo>
                    <a:pt x="5522" y="16592"/>
                    <a:pt x="6582" y="16195"/>
                    <a:pt x="7669" y="16039"/>
                  </a:cubicBezTo>
                  <a:cubicBezTo>
                    <a:pt x="7920" y="16005"/>
                    <a:pt x="8179" y="15986"/>
                    <a:pt x="8438" y="15986"/>
                  </a:cubicBezTo>
                  <a:cubicBezTo>
                    <a:pt x="9308" y="15986"/>
                    <a:pt x="10177" y="16203"/>
                    <a:pt x="10784" y="16800"/>
                  </a:cubicBezTo>
                  <a:cubicBezTo>
                    <a:pt x="11350" y="17353"/>
                    <a:pt x="11610" y="18146"/>
                    <a:pt x="11740" y="18933"/>
                  </a:cubicBezTo>
                  <a:cubicBezTo>
                    <a:pt x="11786" y="19187"/>
                    <a:pt x="11818" y="19441"/>
                    <a:pt x="11929" y="19668"/>
                  </a:cubicBezTo>
                  <a:cubicBezTo>
                    <a:pt x="12377" y="20572"/>
                    <a:pt x="13724" y="20475"/>
                    <a:pt x="14504" y="21106"/>
                  </a:cubicBezTo>
                  <a:cubicBezTo>
                    <a:pt x="15512" y="21925"/>
                    <a:pt x="15239" y="23662"/>
                    <a:pt x="16156" y="24585"/>
                  </a:cubicBezTo>
                  <a:cubicBezTo>
                    <a:pt x="16297" y="24731"/>
                    <a:pt x="16496" y="24851"/>
                    <a:pt x="16685" y="24851"/>
                  </a:cubicBezTo>
                  <a:cubicBezTo>
                    <a:pt x="16750" y="24851"/>
                    <a:pt x="16812" y="24838"/>
                    <a:pt x="16872" y="24806"/>
                  </a:cubicBezTo>
                  <a:cubicBezTo>
                    <a:pt x="17021" y="24728"/>
                    <a:pt x="17099" y="24566"/>
                    <a:pt x="17151" y="24403"/>
                  </a:cubicBezTo>
                  <a:cubicBezTo>
                    <a:pt x="17451" y="23428"/>
                    <a:pt x="16976" y="22393"/>
                    <a:pt x="16455" y="21515"/>
                  </a:cubicBezTo>
                  <a:cubicBezTo>
                    <a:pt x="15935" y="20637"/>
                    <a:pt x="15330" y="19727"/>
                    <a:pt x="15343" y="18706"/>
                  </a:cubicBezTo>
                  <a:cubicBezTo>
                    <a:pt x="15369" y="16930"/>
                    <a:pt x="17255" y="15629"/>
                    <a:pt x="17425" y="13854"/>
                  </a:cubicBezTo>
                  <a:cubicBezTo>
                    <a:pt x="17555" y="12508"/>
                    <a:pt x="16664" y="11155"/>
                    <a:pt x="17028" y="9854"/>
                  </a:cubicBezTo>
                  <a:cubicBezTo>
                    <a:pt x="17411" y="8508"/>
                    <a:pt x="18940" y="7864"/>
                    <a:pt x="19798" y="6752"/>
                  </a:cubicBezTo>
                  <a:cubicBezTo>
                    <a:pt x="20416" y="5945"/>
                    <a:pt x="20663" y="4911"/>
                    <a:pt x="20813" y="3903"/>
                  </a:cubicBezTo>
                  <a:cubicBezTo>
                    <a:pt x="20989" y="2797"/>
                    <a:pt x="21067" y="1652"/>
                    <a:pt x="20800" y="573"/>
                  </a:cubicBezTo>
                  <a:cubicBezTo>
                    <a:pt x="20748" y="378"/>
                    <a:pt x="20696" y="189"/>
                    <a:pt x="20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7"/>
            <p:cNvSpPr/>
            <p:nvPr/>
          </p:nvSpPr>
          <p:spPr>
            <a:xfrm>
              <a:off x="0" y="0"/>
              <a:ext cx="3124815" cy="3686235"/>
            </a:xfrm>
            <a:custGeom>
              <a:avLst/>
              <a:gdLst/>
              <a:ahLst/>
              <a:cxnLst/>
              <a:rect l="l" t="t" r="r" b="b"/>
              <a:pathLst>
                <a:path w="21067" h="24852" extrusionOk="0">
                  <a:moveTo>
                    <a:pt x="1" y="0"/>
                  </a:moveTo>
                  <a:lnTo>
                    <a:pt x="1" y="15805"/>
                  </a:lnTo>
                  <a:cubicBezTo>
                    <a:pt x="1078" y="16442"/>
                    <a:pt x="2324" y="16789"/>
                    <a:pt x="3577" y="16789"/>
                  </a:cubicBezTo>
                  <a:cubicBezTo>
                    <a:pt x="3859" y="16789"/>
                    <a:pt x="4142" y="16771"/>
                    <a:pt x="4423" y="16735"/>
                  </a:cubicBezTo>
                  <a:cubicBezTo>
                    <a:pt x="5522" y="16592"/>
                    <a:pt x="6582" y="16195"/>
                    <a:pt x="7669" y="16039"/>
                  </a:cubicBezTo>
                  <a:cubicBezTo>
                    <a:pt x="7920" y="16005"/>
                    <a:pt x="8179" y="15986"/>
                    <a:pt x="8438" y="15986"/>
                  </a:cubicBezTo>
                  <a:cubicBezTo>
                    <a:pt x="9308" y="15986"/>
                    <a:pt x="10177" y="16203"/>
                    <a:pt x="10784" y="16800"/>
                  </a:cubicBezTo>
                  <a:cubicBezTo>
                    <a:pt x="11350" y="17353"/>
                    <a:pt x="11610" y="18146"/>
                    <a:pt x="11740" y="18933"/>
                  </a:cubicBezTo>
                  <a:cubicBezTo>
                    <a:pt x="11786" y="19187"/>
                    <a:pt x="11818" y="19441"/>
                    <a:pt x="11929" y="19668"/>
                  </a:cubicBezTo>
                  <a:cubicBezTo>
                    <a:pt x="12377" y="20572"/>
                    <a:pt x="13724" y="20475"/>
                    <a:pt x="14504" y="21106"/>
                  </a:cubicBezTo>
                  <a:cubicBezTo>
                    <a:pt x="15512" y="21925"/>
                    <a:pt x="15239" y="23662"/>
                    <a:pt x="16156" y="24585"/>
                  </a:cubicBezTo>
                  <a:cubicBezTo>
                    <a:pt x="16297" y="24731"/>
                    <a:pt x="16496" y="24851"/>
                    <a:pt x="16685" y="24851"/>
                  </a:cubicBezTo>
                  <a:cubicBezTo>
                    <a:pt x="16750" y="24851"/>
                    <a:pt x="16812" y="24838"/>
                    <a:pt x="16872" y="24806"/>
                  </a:cubicBezTo>
                  <a:cubicBezTo>
                    <a:pt x="17021" y="24728"/>
                    <a:pt x="17099" y="24566"/>
                    <a:pt x="17151" y="24403"/>
                  </a:cubicBezTo>
                  <a:cubicBezTo>
                    <a:pt x="17451" y="23428"/>
                    <a:pt x="16976" y="22393"/>
                    <a:pt x="16455" y="21515"/>
                  </a:cubicBezTo>
                  <a:cubicBezTo>
                    <a:pt x="15935" y="20637"/>
                    <a:pt x="15330" y="19727"/>
                    <a:pt x="15343" y="18706"/>
                  </a:cubicBezTo>
                  <a:cubicBezTo>
                    <a:pt x="15369" y="16930"/>
                    <a:pt x="17255" y="15629"/>
                    <a:pt x="17425" y="13854"/>
                  </a:cubicBezTo>
                  <a:cubicBezTo>
                    <a:pt x="17555" y="12508"/>
                    <a:pt x="16664" y="11155"/>
                    <a:pt x="17028" y="9854"/>
                  </a:cubicBezTo>
                  <a:cubicBezTo>
                    <a:pt x="17411" y="8508"/>
                    <a:pt x="18940" y="7864"/>
                    <a:pt x="19798" y="6752"/>
                  </a:cubicBezTo>
                  <a:cubicBezTo>
                    <a:pt x="20416" y="5945"/>
                    <a:pt x="20663" y="4911"/>
                    <a:pt x="20813" y="3903"/>
                  </a:cubicBezTo>
                  <a:cubicBezTo>
                    <a:pt x="20989" y="2797"/>
                    <a:pt x="21067" y="1652"/>
                    <a:pt x="20800" y="573"/>
                  </a:cubicBezTo>
                  <a:cubicBezTo>
                    <a:pt x="20748" y="378"/>
                    <a:pt x="20696" y="189"/>
                    <a:pt x="20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5" name="Google Shape;1185;p57"/>
          <p:cNvGrpSpPr/>
          <p:nvPr/>
        </p:nvGrpSpPr>
        <p:grpSpPr>
          <a:xfrm rot="-403725">
            <a:off x="1852928" y="1868814"/>
            <a:ext cx="2252475" cy="2899355"/>
            <a:chOff x="5047627" y="2445850"/>
            <a:chExt cx="1479373" cy="1904228"/>
          </a:xfrm>
        </p:grpSpPr>
        <p:sp>
          <p:nvSpPr>
            <p:cNvPr id="1186" name="Google Shape;1186;p57"/>
            <p:cNvSpPr/>
            <p:nvPr/>
          </p:nvSpPr>
          <p:spPr>
            <a:xfrm>
              <a:off x="5437550" y="3043850"/>
              <a:ext cx="361675" cy="892675"/>
            </a:xfrm>
            <a:custGeom>
              <a:avLst/>
              <a:gdLst/>
              <a:ahLst/>
              <a:cxnLst/>
              <a:rect l="l" t="t" r="r" b="b"/>
              <a:pathLst>
                <a:path w="14467" h="35707" fill="none" extrusionOk="0">
                  <a:moveTo>
                    <a:pt x="13848" y="429"/>
                  </a:moveTo>
                  <a:lnTo>
                    <a:pt x="12990" y="131"/>
                  </a:lnTo>
                  <a:cubicBezTo>
                    <a:pt x="12586" y="0"/>
                    <a:pt x="12157" y="214"/>
                    <a:pt x="12026" y="607"/>
                  </a:cubicBezTo>
                  <a:lnTo>
                    <a:pt x="144" y="34171"/>
                  </a:lnTo>
                  <a:cubicBezTo>
                    <a:pt x="1" y="34576"/>
                    <a:pt x="215" y="35016"/>
                    <a:pt x="620" y="35159"/>
                  </a:cubicBezTo>
                  <a:lnTo>
                    <a:pt x="1846" y="35576"/>
                  </a:lnTo>
                  <a:cubicBezTo>
                    <a:pt x="2239" y="35707"/>
                    <a:pt x="2680" y="35493"/>
                    <a:pt x="2811" y="35100"/>
                  </a:cubicBezTo>
                  <a:lnTo>
                    <a:pt x="14324" y="1405"/>
                  </a:lnTo>
                  <a:cubicBezTo>
                    <a:pt x="14467" y="1012"/>
                    <a:pt x="14252" y="572"/>
                    <a:pt x="13848" y="429"/>
                  </a:cubicBezTo>
                  <a:close/>
                </a:path>
              </a:pathLst>
            </a:custGeom>
            <a:noFill/>
            <a:ln w="11300" cap="flat" cmpd="sng">
              <a:solidFill>
                <a:srgbClr val="ECC91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7"/>
            <p:cNvSpPr/>
            <p:nvPr/>
          </p:nvSpPr>
          <p:spPr>
            <a:xfrm>
              <a:off x="5127100" y="2572350"/>
              <a:ext cx="1230825" cy="1723750"/>
            </a:xfrm>
            <a:custGeom>
              <a:avLst/>
              <a:gdLst/>
              <a:ahLst/>
              <a:cxnLst/>
              <a:rect l="l" t="t" r="r" b="b"/>
              <a:pathLst>
                <a:path w="49233" h="68950" extrusionOk="0">
                  <a:moveTo>
                    <a:pt x="36446" y="1"/>
                  </a:moveTo>
                  <a:cubicBezTo>
                    <a:pt x="32874" y="1"/>
                    <a:pt x="30397" y="8073"/>
                    <a:pt x="28695" y="12502"/>
                  </a:cubicBezTo>
                  <a:cubicBezTo>
                    <a:pt x="27016" y="16943"/>
                    <a:pt x="12609" y="57448"/>
                    <a:pt x="12026" y="59020"/>
                  </a:cubicBezTo>
                  <a:cubicBezTo>
                    <a:pt x="11775" y="59691"/>
                    <a:pt x="11151" y="60032"/>
                    <a:pt x="10560" y="60032"/>
                  </a:cubicBezTo>
                  <a:cubicBezTo>
                    <a:pt x="9779" y="60032"/>
                    <a:pt x="9057" y="59436"/>
                    <a:pt x="9335" y="58222"/>
                  </a:cubicBezTo>
                  <a:cubicBezTo>
                    <a:pt x="9811" y="56103"/>
                    <a:pt x="16205" y="39529"/>
                    <a:pt x="15895" y="34195"/>
                  </a:cubicBezTo>
                  <a:cubicBezTo>
                    <a:pt x="15586" y="28849"/>
                    <a:pt x="13205" y="24135"/>
                    <a:pt x="14181" y="22587"/>
                  </a:cubicBezTo>
                  <a:cubicBezTo>
                    <a:pt x="15252" y="20896"/>
                    <a:pt x="16026" y="20241"/>
                    <a:pt x="16026" y="20241"/>
                  </a:cubicBezTo>
                  <a:lnTo>
                    <a:pt x="16026" y="20241"/>
                  </a:lnTo>
                  <a:lnTo>
                    <a:pt x="0" y="27552"/>
                  </a:lnTo>
                  <a:cubicBezTo>
                    <a:pt x="0" y="27552"/>
                    <a:pt x="406" y="27498"/>
                    <a:pt x="991" y="27498"/>
                  </a:cubicBezTo>
                  <a:cubicBezTo>
                    <a:pt x="1673" y="27498"/>
                    <a:pt x="2598" y="27571"/>
                    <a:pt x="3406" y="27885"/>
                  </a:cubicBezTo>
                  <a:cubicBezTo>
                    <a:pt x="4918" y="28445"/>
                    <a:pt x="6728" y="31362"/>
                    <a:pt x="6882" y="35029"/>
                  </a:cubicBezTo>
                  <a:cubicBezTo>
                    <a:pt x="7144" y="41887"/>
                    <a:pt x="2715" y="52197"/>
                    <a:pt x="1501" y="60901"/>
                  </a:cubicBezTo>
                  <a:cubicBezTo>
                    <a:pt x="953" y="64925"/>
                    <a:pt x="3572" y="67199"/>
                    <a:pt x="7359" y="68485"/>
                  </a:cubicBezTo>
                  <a:cubicBezTo>
                    <a:pt x="8257" y="68792"/>
                    <a:pt x="9202" y="68950"/>
                    <a:pt x="10137" y="68950"/>
                  </a:cubicBezTo>
                  <a:cubicBezTo>
                    <a:pt x="12868" y="68950"/>
                    <a:pt x="15516" y="67602"/>
                    <a:pt x="16705" y="64675"/>
                  </a:cubicBezTo>
                  <a:cubicBezTo>
                    <a:pt x="18312" y="60746"/>
                    <a:pt x="33564" y="8502"/>
                    <a:pt x="34183" y="6882"/>
                  </a:cubicBezTo>
                  <a:cubicBezTo>
                    <a:pt x="35022" y="4693"/>
                    <a:pt x="36182" y="3115"/>
                    <a:pt x="37907" y="3115"/>
                  </a:cubicBezTo>
                  <a:cubicBezTo>
                    <a:pt x="38387" y="3115"/>
                    <a:pt x="38910" y="3237"/>
                    <a:pt x="39482" y="3501"/>
                  </a:cubicBezTo>
                  <a:cubicBezTo>
                    <a:pt x="42125" y="4739"/>
                    <a:pt x="41672" y="5894"/>
                    <a:pt x="43970" y="7132"/>
                  </a:cubicBezTo>
                  <a:cubicBezTo>
                    <a:pt x="45173" y="7787"/>
                    <a:pt x="48852" y="8871"/>
                    <a:pt x="48852" y="8871"/>
                  </a:cubicBezTo>
                  <a:lnTo>
                    <a:pt x="49233" y="7537"/>
                  </a:lnTo>
                  <a:cubicBezTo>
                    <a:pt x="49233" y="7537"/>
                    <a:pt x="46125" y="6573"/>
                    <a:pt x="43637" y="4584"/>
                  </a:cubicBezTo>
                  <a:cubicBezTo>
                    <a:pt x="42446" y="3632"/>
                    <a:pt x="41113" y="1"/>
                    <a:pt x="364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57"/>
            <p:cNvSpPr/>
            <p:nvPr/>
          </p:nvSpPr>
          <p:spPr>
            <a:xfrm>
              <a:off x="5154175" y="3918050"/>
              <a:ext cx="489675" cy="199450"/>
            </a:xfrm>
            <a:custGeom>
              <a:avLst/>
              <a:gdLst/>
              <a:ahLst/>
              <a:cxnLst/>
              <a:rect l="l" t="t" r="r" b="b"/>
              <a:pathLst>
                <a:path w="19587" h="7978" extrusionOk="0">
                  <a:moveTo>
                    <a:pt x="489" y="1"/>
                  </a:moveTo>
                  <a:lnTo>
                    <a:pt x="1" y="1453"/>
                  </a:lnTo>
                  <a:lnTo>
                    <a:pt x="19099" y="7978"/>
                  </a:lnTo>
                  <a:lnTo>
                    <a:pt x="19587" y="65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57"/>
            <p:cNvSpPr/>
            <p:nvPr/>
          </p:nvSpPr>
          <p:spPr>
            <a:xfrm>
              <a:off x="5301525" y="2445850"/>
              <a:ext cx="900725" cy="1693425"/>
            </a:xfrm>
            <a:custGeom>
              <a:avLst/>
              <a:gdLst/>
              <a:ahLst/>
              <a:cxnLst/>
              <a:rect l="l" t="t" r="r" b="b"/>
              <a:pathLst>
                <a:path w="36029" h="67737" extrusionOk="0">
                  <a:moveTo>
                    <a:pt x="28949" y="0"/>
                  </a:moveTo>
                  <a:cubicBezTo>
                    <a:pt x="28247" y="0"/>
                    <a:pt x="27550" y="125"/>
                    <a:pt x="26897" y="393"/>
                  </a:cubicBezTo>
                  <a:cubicBezTo>
                    <a:pt x="24635" y="1310"/>
                    <a:pt x="23325" y="3668"/>
                    <a:pt x="22289" y="5882"/>
                  </a:cubicBezTo>
                  <a:cubicBezTo>
                    <a:pt x="21217" y="8204"/>
                    <a:pt x="20241" y="10537"/>
                    <a:pt x="19324" y="12895"/>
                  </a:cubicBezTo>
                  <a:cubicBezTo>
                    <a:pt x="17955" y="16419"/>
                    <a:pt x="16717" y="19979"/>
                    <a:pt x="15395" y="23515"/>
                  </a:cubicBezTo>
                  <a:cubicBezTo>
                    <a:pt x="14312" y="26432"/>
                    <a:pt x="13097" y="29314"/>
                    <a:pt x="11788" y="32135"/>
                  </a:cubicBezTo>
                  <a:cubicBezTo>
                    <a:pt x="10597" y="34707"/>
                    <a:pt x="10038" y="37136"/>
                    <a:pt x="9276" y="39874"/>
                  </a:cubicBezTo>
                  <a:cubicBezTo>
                    <a:pt x="7668" y="45685"/>
                    <a:pt x="5537" y="51340"/>
                    <a:pt x="3489" y="56996"/>
                  </a:cubicBezTo>
                  <a:cubicBezTo>
                    <a:pt x="2596" y="59472"/>
                    <a:pt x="1" y="63782"/>
                    <a:pt x="1608" y="66366"/>
                  </a:cubicBezTo>
                  <a:cubicBezTo>
                    <a:pt x="2168" y="67267"/>
                    <a:pt x="3187" y="67736"/>
                    <a:pt x="4217" y="67736"/>
                  </a:cubicBezTo>
                  <a:cubicBezTo>
                    <a:pt x="4698" y="67736"/>
                    <a:pt x="5181" y="67634"/>
                    <a:pt x="5620" y="67425"/>
                  </a:cubicBezTo>
                  <a:cubicBezTo>
                    <a:pt x="7216" y="66652"/>
                    <a:pt x="7966" y="64520"/>
                    <a:pt x="8442" y="62901"/>
                  </a:cubicBezTo>
                  <a:cubicBezTo>
                    <a:pt x="9168" y="60401"/>
                    <a:pt x="10109" y="58031"/>
                    <a:pt x="10907" y="55567"/>
                  </a:cubicBezTo>
                  <a:cubicBezTo>
                    <a:pt x="12502" y="50697"/>
                    <a:pt x="21968" y="19265"/>
                    <a:pt x="23349" y="16110"/>
                  </a:cubicBezTo>
                  <a:cubicBezTo>
                    <a:pt x="24563" y="13038"/>
                    <a:pt x="25635" y="8609"/>
                    <a:pt x="28373" y="6513"/>
                  </a:cubicBezTo>
                  <a:cubicBezTo>
                    <a:pt x="29577" y="5590"/>
                    <a:pt x="31115" y="5092"/>
                    <a:pt x="32642" y="5092"/>
                  </a:cubicBezTo>
                  <a:cubicBezTo>
                    <a:pt x="33833" y="5092"/>
                    <a:pt x="35017" y="5395"/>
                    <a:pt x="36029" y="6037"/>
                  </a:cubicBezTo>
                  <a:cubicBezTo>
                    <a:pt x="35422" y="4108"/>
                    <a:pt x="34291" y="2310"/>
                    <a:pt x="32647" y="1167"/>
                  </a:cubicBezTo>
                  <a:cubicBezTo>
                    <a:pt x="31559" y="426"/>
                    <a:pt x="30245" y="0"/>
                    <a:pt x="28949" y="0"/>
                  </a:cubicBezTo>
                  <a:close/>
                </a:path>
              </a:pathLst>
            </a:custGeom>
            <a:solidFill>
              <a:srgbClr val="232428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7"/>
            <p:cNvSpPr/>
            <p:nvPr/>
          </p:nvSpPr>
          <p:spPr>
            <a:xfrm>
              <a:off x="5116075" y="3053950"/>
              <a:ext cx="412000" cy="207800"/>
            </a:xfrm>
            <a:custGeom>
              <a:avLst/>
              <a:gdLst/>
              <a:ahLst/>
              <a:cxnLst/>
              <a:rect l="l" t="t" r="r" b="b"/>
              <a:pathLst>
                <a:path w="16480" h="8312" extrusionOk="0">
                  <a:moveTo>
                    <a:pt x="16027" y="1"/>
                  </a:moveTo>
                  <a:lnTo>
                    <a:pt x="1" y="7323"/>
                  </a:lnTo>
                  <a:lnTo>
                    <a:pt x="441" y="8311"/>
                  </a:lnTo>
                  <a:lnTo>
                    <a:pt x="16479" y="989"/>
                  </a:lnTo>
                  <a:lnTo>
                    <a:pt x="160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7"/>
            <p:cNvSpPr/>
            <p:nvPr/>
          </p:nvSpPr>
          <p:spPr>
            <a:xfrm>
              <a:off x="5578050" y="3703450"/>
              <a:ext cx="50325" cy="28000"/>
            </a:xfrm>
            <a:custGeom>
              <a:avLst/>
              <a:gdLst/>
              <a:ahLst/>
              <a:cxnLst/>
              <a:rect l="l" t="t" r="r" b="b"/>
              <a:pathLst>
                <a:path w="2013" h="1120" extrusionOk="0">
                  <a:moveTo>
                    <a:pt x="155" y="0"/>
                  </a:moveTo>
                  <a:lnTo>
                    <a:pt x="0" y="477"/>
                  </a:lnTo>
                  <a:lnTo>
                    <a:pt x="1858" y="1119"/>
                  </a:lnTo>
                  <a:lnTo>
                    <a:pt x="2013" y="631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7"/>
            <p:cNvSpPr/>
            <p:nvPr/>
          </p:nvSpPr>
          <p:spPr>
            <a:xfrm>
              <a:off x="5617350" y="3587950"/>
              <a:ext cx="50625" cy="27700"/>
            </a:xfrm>
            <a:custGeom>
              <a:avLst/>
              <a:gdLst/>
              <a:ahLst/>
              <a:cxnLst/>
              <a:rect l="l" t="t" r="r" b="b"/>
              <a:pathLst>
                <a:path w="2025" h="1108" extrusionOk="0">
                  <a:moveTo>
                    <a:pt x="167" y="1"/>
                  </a:moveTo>
                  <a:lnTo>
                    <a:pt x="0" y="477"/>
                  </a:lnTo>
                  <a:lnTo>
                    <a:pt x="1857" y="1108"/>
                  </a:lnTo>
                  <a:lnTo>
                    <a:pt x="2024" y="632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7"/>
            <p:cNvSpPr/>
            <p:nvPr/>
          </p:nvSpPr>
          <p:spPr>
            <a:xfrm>
              <a:off x="5658425" y="3468300"/>
              <a:ext cx="50625" cy="28000"/>
            </a:xfrm>
            <a:custGeom>
              <a:avLst/>
              <a:gdLst/>
              <a:ahLst/>
              <a:cxnLst/>
              <a:rect l="l" t="t" r="r" b="b"/>
              <a:pathLst>
                <a:path w="2025" h="1120" extrusionOk="0">
                  <a:moveTo>
                    <a:pt x="167" y="0"/>
                  </a:moveTo>
                  <a:lnTo>
                    <a:pt x="0" y="477"/>
                  </a:lnTo>
                  <a:lnTo>
                    <a:pt x="1858" y="1120"/>
                  </a:lnTo>
                  <a:lnTo>
                    <a:pt x="2024" y="63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7"/>
            <p:cNvSpPr/>
            <p:nvPr/>
          </p:nvSpPr>
          <p:spPr>
            <a:xfrm>
              <a:off x="5700675" y="3344175"/>
              <a:ext cx="50325" cy="27700"/>
            </a:xfrm>
            <a:custGeom>
              <a:avLst/>
              <a:gdLst/>
              <a:ahLst/>
              <a:cxnLst/>
              <a:rect l="l" t="t" r="r" b="b"/>
              <a:pathLst>
                <a:path w="2013" h="1108" extrusionOk="0">
                  <a:moveTo>
                    <a:pt x="156" y="0"/>
                  </a:moveTo>
                  <a:lnTo>
                    <a:pt x="1" y="477"/>
                  </a:lnTo>
                  <a:lnTo>
                    <a:pt x="1858" y="1108"/>
                  </a:lnTo>
                  <a:lnTo>
                    <a:pt x="2013" y="631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7"/>
            <p:cNvSpPr/>
            <p:nvPr/>
          </p:nvSpPr>
          <p:spPr>
            <a:xfrm>
              <a:off x="5538750" y="3819225"/>
              <a:ext cx="50325" cy="27725"/>
            </a:xfrm>
            <a:custGeom>
              <a:avLst/>
              <a:gdLst/>
              <a:ahLst/>
              <a:cxnLst/>
              <a:rect l="l" t="t" r="r" b="b"/>
              <a:pathLst>
                <a:path w="2013" h="1109" extrusionOk="0">
                  <a:moveTo>
                    <a:pt x="156" y="1"/>
                  </a:moveTo>
                  <a:lnTo>
                    <a:pt x="1" y="477"/>
                  </a:lnTo>
                  <a:lnTo>
                    <a:pt x="1858" y="1108"/>
                  </a:lnTo>
                  <a:lnTo>
                    <a:pt x="2013" y="632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7"/>
            <p:cNvSpPr/>
            <p:nvPr/>
          </p:nvSpPr>
          <p:spPr>
            <a:xfrm>
              <a:off x="5600675" y="3974600"/>
              <a:ext cx="50625" cy="27725"/>
            </a:xfrm>
            <a:custGeom>
              <a:avLst/>
              <a:gdLst/>
              <a:ahLst/>
              <a:cxnLst/>
              <a:rect l="l" t="t" r="r" b="b"/>
              <a:pathLst>
                <a:path w="2025" h="1109" extrusionOk="0">
                  <a:moveTo>
                    <a:pt x="167" y="1"/>
                  </a:moveTo>
                  <a:lnTo>
                    <a:pt x="0" y="477"/>
                  </a:lnTo>
                  <a:lnTo>
                    <a:pt x="1870" y="1108"/>
                  </a:lnTo>
                  <a:lnTo>
                    <a:pt x="2024" y="632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CDA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7"/>
            <p:cNvSpPr/>
            <p:nvPr/>
          </p:nvSpPr>
          <p:spPr>
            <a:xfrm>
              <a:off x="6306700" y="2739925"/>
              <a:ext cx="220300" cy="100350"/>
            </a:xfrm>
            <a:custGeom>
              <a:avLst/>
              <a:gdLst/>
              <a:ahLst/>
              <a:cxnLst/>
              <a:rect l="l" t="t" r="r" b="b"/>
              <a:pathLst>
                <a:path w="8812" h="4014" extrusionOk="0">
                  <a:moveTo>
                    <a:pt x="715" y="1"/>
                  </a:moveTo>
                  <a:lnTo>
                    <a:pt x="1" y="2084"/>
                  </a:lnTo>
                  <a:lnTo>
                    <a:pt x="5680" y="4013"/>
                  </a:lnTo>
                  <a:lnTo>
                    <a:pt x="8478" y="4001"/>
                  </a:lnTo>
                  <a:cubicBezTo>
                    <a:pt x="8597" y="4001"/>
                    <a:pt x="8716" y="3930"/>
                    <a:pt x="8764" y="3811"/>
                  </a:cubicBezTo>
                  <a:cubicBezTo>
                    <a:pt x="8812" y="3692"/>
                    <a:pt x="8764" y="3561"/>
                    <a:pt x="8669" y="3477"/>
                  </a:cubicBezTo>
                  <a:lnTo>
                    <a:pt x="6347" y="1584"/>
                  </a:lnTo>
                  <a:cubicBezTo>
                    <a:pt x="6204" y="1477"/>
                    <a:pt x="6049" y="1382"/>
                    <a:pt x="5871" y="1322"/>
                  </a:cubicBezTo>
                  <a:lnTo>
                    <a:pt x="3370" y="477"/>
                  </a:lnTo>
                  <a:cubicBezTo>
                    <a:pt x="3339" y="465"/>
                    <a:pt x="3307" y="459"/>
                    <a:pt x="3275" y="459"/>
                  </a:cubicBezTo>
                  <a:cubicBezTo>
                    <a:pt x="3187" y="459"/>
                    <a:pt x="3102" y="505"/>
                    <a:pt x="3049" y="584"/>
                  </a:cubicBezTo>
                  <a:cubicBezTo>
                    <a:pt x="2997" y="654"/>
                    <a:pt x="2906" y="698"/>
                    <a:pt x="2815" y="698"/>
                  </a:cubicBezTo>
                  <a:cubicBezTo>
                    <a:pt x="2781" y="698"/>
                    <a:pt x="2747" y="692"/>
                    <a:pt x="2716" y="679"/>
                  </a:cubicBezTo>
                  <a:lnTo>
                    <a:pt x="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7"/>
            <p:cNvSpPr/>
            <p:nvPr/>
          </p:nvSpPr>
          <p:spPr>
            <a:xfrm>
              <a:off x="6414750" y="2767025"/>
              <a:ext cx="31875" cy="65500"/>
            </a:xfrm>
            <a:custGeom>
              <a:avLst/>
              <a:gdLst/>
              <a:ahLst/>
              <a:cxnLst/>
              <a:rect l="l" t="t" r="r" b="b"/>
              <a:pathLst>
                <a:path w="1275" h="2620" extrusionOk="0">
                  <a:moveTo>
                    <a:pt x="846" y="0"/>
                  </a:moveTo>
                  <a:lnTo>
                    <a:pt x="1" y="2477"/>
                  </a:lnTo>
                  <a:lnTo>
                    <a:pt x="430" y="2620"/>
                  </a:lnTo>
                  <a:lnTo>
                    <a:pt x="1275" y="143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57"/>
            <p:cNvSpPr/>
            <p:nvPr/>
          </p:nvSpPr>
          <p:spPr>
            <a:xfrm>
              <a:off x="6377550" y="2754225"/>
              <a:ext cx="31875" cy="65500"/>
            </a:xfrm>
            <a:custGeom>
              <a:avLst/>
              <a:gdLst/>
              <a:ahLst/>
              <a:cxnLst/>
              <a:rect l="l" t="t" r="r" b="b"/>
              <a:pathLst>
                <a:path w="1275" h="2620" extrusionOk="0">
                  <a:moveTo>
                    <a:pt x="846" y="0"/>
                  </a:moveTo>
                  <a:lnTo>
                    <a:pt x="1" y="2477"/>
                  </a:lnTo>
                  <a:lnTo>
                    <a:pt x="429" y="2620"/>
                  </a:lnTo>
                  <a:lnTo>
                    <a:pt x="1275" y="143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7"/>
            <p:cNvSpPr/>
            <p:nvPr/>
          </p:nvSpPr>
          <p:spPr>
            <a:xfrm>
              <a:off x="5557600" y="3519300"/>
              <a:ext cx="173200" cy="485250"/>
            </a:xfrm>
            <a:custGeom>
              <a:avLst/>
              <a:gdLst/>
              <a:ahLst/>
              <a:cxnLst/>
              <a:rect l="l" t="t" r="r" b="b"/>
              <a:pathLst>
                <a:path w="6928" h="19410" extrusionOk="0">
                  <a:moveTo>
                    <a:pt x="6319" y="1"/>
                  </a:moveTo>
                  <a:cubicBezTo>
                    <a:pt x="6126" y="1"/>
                    <a:pt x="5937" y="103"/>
                    <a:pt x="5867" y="342"/>
                  </a:cubicBezTo>
                  <a:cubicBezTo>
                    <a:pt x="5212" y="2425"/>
                    <a:pt x="4569" y="4533"/>
                    <a:pt x="3914" y="6616"/>
                  </a:cubicBezTo>
                  <a:lnTo>
                    <a:pt x="830" y="16522"/>
                  </a:lnTo>
                  <a:lnTo>
                    <a:pt x="116" y="18796"/>
                  </a:lnTo>
                  <a:cubicBezTo>
                    <a:pt x="1" y="19170"/>
                    <a:pt x="302" y="19409"/>
                    <a:pt x="601" y="19409"/>
                  </a:cubicBezTo>
                  <a:cubicBezTo>
                    <a:pt x="798" y="19409"/>
                    <a:pt x="993" y="19306"/>
                    <a:pt x="1068" y="19070"/>
                  </a:cubicBezTo>
                  <a:cubicBezTo>
                    <a:pt x="1723" y="16986"/>
                    <a:pt x="2366" y="14879"/>
                    <a:pt x="3021" y="12795"/>
                  </a:cubicBezTo>
                  <a:lnTo>
                    <a:pt x="6105" y="2890"/>
                  </a:lnTo>
                  <a:lnTo>
                    <a:pt x="6819" y="615"/>
                  </a:lnTo>
                  <a:cubicBezTo>
                    <a:pt x="6928" y="247"/>
                    <a:pt x="6619" y="1"/>
                    <a:pt x="63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7"/>
            <p:cNvSpPr/>
            <p:nvPr/>
          </p:nvSpPr>
          <p:spPr>
            <a:xfrm>
              <a:off x="5510775" y="3653450"/>
              <a:ext cx="92000" cy="96125"/>
            </a:xfrm>
            <a:custGeom>
              <a:avLst/>
              <a:gdLst/>
              <a:ahLst/>
              <a:cxnLst/>
              <a:rect l="l" t="t" r="r" b="b"/>
              <a:pathLst>
                <a:path w="3680" h="3845" extrusionOk="0">
                  <a:moveTo>
                    <a:pt x="2050" y="1"/>
                  </a:moveTo>
                  <a:cubicBezTo>
                    <a:pt x="1354" y="1"/>
                    <a:pt x="645" y="566"/>
                    <a:pt x="358" y="1429"/>
                  </a:cubicBezTo>
                  <a:cubicBezTo>
                    <a:pt x="1" y="2453"/>
                    <a:pt x="382" y="3512"/>
                    <a:pt x="1203" y="3774"/>
                  </a:cubicBezTo>
                  <a:cubicBezTo>
                    <a:pt x="1341" y="3822"/>
                    <a:pt x="1481" y="3845"/>
                    <a:pt x="1622" y="3845"/>
                  </a:cubicBezTo>
                  <a:cubicBezTo>
                    <a:pt x="2323" y="3845"/>
                    <a:pt x="3025" y="3280"/>
                    <a:pt x="3322" y="2417"/>
                  </a:cubicBezTo>
                  <a:cubicBezTo>
                    <a:pt x="3680" y="1393"/>
                    <a:pt x="3287" y="333"/>
                    <a:pt x="2465" y="71"/>
                  </a:cubicBezTo>
                  <a:cubicBezTo>
                    <a:pt x="2330" y="24"/>
                    <a:pt x="2190" y="1"/>
                    <a:pt x="20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57"/>
            <p:cNvSpPr/>
            <p:nvPr/>
          </p:nvSpPr>
          <p:spPr>
            <a:xfrm>
              <a:off x="5550075" y="3537900"/>
              <a:ext cx="92000" cy="95900"/>
            </a:xfrm>
            <a:custGeom>
              <a:avLst/>
              <a:gdLst/>
              <a:ahLst/>
              <a:cxnLst/>
              <a:rect l="l" t="t" r="r" b="b"/>
              <a:pathLst>
                <a:path w="3680" h="3836" extrusionOk="0">
                  <a:moveTo>
                    <a:pt x="2078" y="0"/>
                  </a:moveTo>
                  <a:cubicBezTo>
                    <a:pt x="1368" y="0"/>
                    <a:pt x="648" y="558"/>
                    <a:pt x="357" y="1419"/>
                  </a:cubicBezTo>
                  <a:cubicBezTo>
                    <a:pt x="0" y="2443"/>
                    <a:pt x="393" y="3503"/>
                    <a:pt x="1215" y="3765"/>
                  </a:cubicBezTo>
                  <a:cubicBezTo>
                    <a:pt x="1350" y="3813"/>
                    <a:pt x="1490" y="3835"/>
                    <a:pt x="1629" y="3835"/>
                  </a:cubicBezTo>
                  <a:cubicBezTo>
                    <a:pt x="2323" y="3835"/>
                    <a:pt x="3025" y="3272"/>
                    <a:pt x="3322" y="2419"/>
                  </a:cubicBezTo>
                  <a:cubicBezTo>
                    <a:pt x="3679" y="1384"/>
                    <a:pt x="3298" y="336"/>
                    <a:pt x="2477" y="62"/>
                  </a:cubicBezTo>
                  <a:cubicBezTo>
                    <a:pt x="2346" y="20"/>
                    <a:pt x="2212" y="0"/>
                    <a:pt x="20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7"/>
            <p:cNvSpPr/>
            <p:nvPr/>
          </p:nvSpPr>
          <p:spPr>
            <a:xfrm>
              <a:off x="5591150" y="3418300"/>
              <a:ext cx="92000" cy="96125"/>
            </a:xfrm>
            <a:custGeom>
              <a:avLst/>
              <a:gdLst/>
              <a:ahLst/>
              <a:cxnLst/>
              <a:rect l="l" t="t" r="r" b="b"/>
              <a:pathLst>
                <a:path w="3680" h="3845" extrusionOk="0">
                  <a:moveTo>
                    <a:pt x="2049" y="1"/>
                  </a:moveTo>
                  <a:cubicBezTo>
                    <a:pt x="1350" y="1"/>
                    <a:pt x="635" y="566"/>
                    <a:pt x="358" y="1429"/>
                  </a:cubicBezTo>
                  <a:cubicBezTo>
                    <a:pt x="0" y="2453"/>
                    <a:pt x="381" y="3512"/>
                    <a:pt x="1203" y="3774"/>
                  </a:cubicBezTo>
                  <a:cubicBezTo>
                    <a:pt x="1339" y="3822"/>
                    <a:pt x="1478" y="3844"/>
                    <a:pt x="1617" y="3844"/>
                  </a:cubicBezTo>
                  <a:cubicBezTo>
                    <a:pt x="2320" y="3844"/>
                    <a:pt x="3024" y="3272"/>
                    <a:pt x="3322" y="2417"/>
                  </a:cubicBezTo>
                  <a:cubicBezTo>
                    <a:pt x="3679" y="1393"/>
                    <a:pt x="3286" y="333"/>
                    <a:pt x="2465" y="72"/>
                  </a:cubicBezTo>
                  <a:cubicBezTo>
                    <a:pt x="2329" y="24"/>
                    <a:pt x="219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7"/>
            <p:cNvSpPr/>
            <p:nvPr/>
          </p:nvSpPr>
          <p:spPr>
            <a:xfrm>
              <a:off x="5633425" y="3294125"/>
              <a:ext cx="92000" cy="96075"/>
            </a:xfrm>
            <a:custGeom>
              <a:avLst/>
              <a:gdLst/>
              <a:ahLst/>
              <a:cxnLst/>
              <a:rect l="l" t="t" r="r" b="b"/>
              <a:pathLst>
                <a:path w="3680" h="3843" extrusionOk="0">
                  <a:moveTo>
                    <a:pt x="2082" y="1"/>
                  </a:moveTo>
                  <a:cubicBezTo>
                    <a:pt x="1370" y="1"/>
                    <a:pt x="648" y="566"/>
                    <a:pt x="357" y="1419"/>
                  </a:cubicBezTo>
                  <a:cubicBezTo>
                    <a:pt x="0" y="2443"/>
                    <a:pt x="393" y="3503"/>
                    <a:pt x="1214" y="3776"/>
                  </a:cubicBezTo>
                  <a:cubicBezTo>
                    <a:pt x="1346" y="3821"/>
                    <a:pt x="1481" y="3842"/>
                    <a:pt x="1616" y="3842"/>
                  </a:cubicBezTo>
                  <a:cubicBezTo>
                    <a:pt x="2314" y="3842"/>
                    <a:pt x="3023" y="3277"/>
                    <a:pt x="3322" y="2419"/>
                  </a:cubicBezTo>
                  <a:cubicBezTo>
                    <a:pt x="3679" y="1395"/>
                    <a:pt x="3298" y="336"/>
                    <a:pt x="2477" y="62"/>
                  </a:cubicBezTo>
                  <a:cubicBezTo>
                    <a:pt x="2347" y="21"/>
                    <a:pt x="2215" y="1"/>
                    <a:pt x="20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7"/>
            <p:cNvSpPr/>
            <p:nvPr/>
          </p:nvSpPr>
          <p:spPr>
            <a:xfrm>
              <a:off x="5470900" y="3769250"/>
              <a:ext cx="92000" cy="96000"/>
            </a:xfrm>
            <a:custGeom>
              <a:avLst/>
              <a:gdLst/>
              <a:ahLst/>
              <a:cxnLst/>
              <a:rect l="l" t="t" r="r" b="b"/>
              <a:pathLst>
                <a:path w="3680" h="3840" extrusionOk="0">
                  <a:moveTo>
                    <a:pt x="2057" y="0"/>
                  </a:moveTo>
                  <a:cubicBezTo>
                    <a:pt x="1356" y="0"/>
                    <a:pt x="655" y="564"/>
                    <a:pt x="357" y="1416"/>
                  </a:cubicBezTo>
                  <a:cubicBezTo>
                    <a:pt x="0" y="2452"/>
                    <a:pt x="393" y="3500"/>
                    <a:pt x="1203" y="3774"/>
                  </a:cubicBezTo>
                  <a:cubicBezTo>
                    <a:pt x="1336" y="3818"/>
                    <a:pt x="1473" y="3840"/>
                    <a:pt x="1609" y="3840"/>
                  </a:cubicBezTo>
                  <a:cubicBezTo>
                    <a:pt x="2314" y="3840"/>
                    <a:pt x="3023" y="3274"/>
                    <a:pt x="3322" y="2416"/>
                  </a:cubicBezTo>
                  <a:cubicBezTo>
                    <a:pt x="3679" y="1393"/>
                    <a:pt x="3286" y="333"/>
                    <a:pt x="2477" y="71"/>
                  </a:cubicBezTo>
                  <a:cubicBezTo>
                    <a:pt x="2339" y="23"/>
                    <a:pt x="2198" y="0"/>
                    <a:pt x="20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7"/>
            <p:cNvSpPr/>
            <p:nvPr/>
          </p:nvSpPr>
          <p:spPr>
            <a:xfrm>
              <a:off x="5533400" y="3924475"/>
              <a:ext cx="92000" cy="95950"/>
            </a:xfrm>
            <a:custGeom>
              <a:avLst/>
              <a:gdLst/>
              <a:ahLst/>
              <a:cxnLst/>
              <a:rect l="l" t="t" r="r" b="b"/>
              <a:pathLst>
                <a:path w="3680" h="3838" extrusionOk="0">
                  <a:moveTo>
                    <a:pt x="2074" y="0"/>
                  </a:moveTo>
                  <a:cubicBezTo>
                    <a:pt x="1365" y="0"/>
                    <a:pt x="648" y="573"/>
                    <a:pt x="358" y="1422"/>
                  </a:cubicBezTo>
                  <a:cubicBezTo>
                    <a:pt x="1" y="2446"/>
                    <a:pt x="393" y="3506"/>
                    <a:pt x="1203" y="3768"/>
                  </a:cubicBezTo>
                  <a:cubicBezTo>
                    <a:pt x="1339" y="3815"/>
                    <a:pt x="1478" y="3838"/>
                    <a:pt x="1617" y="3838"/>
                  </a:cubicBezTo>
                  <a:cubicBezTo>
                    <a:pt x="2320" y="3838"/>
                    <a:pt x="3024" y="3265"/>
                    <a:pt x="3322" y="2411"/>
                  </a:cubicBezTo>
                  <a:cubicBezTo>
                    <a:pt x="3680" y="1387"/>
                    <a:pt x="3287" y="327"/>
                    <a:pt x="2477" y="65"/>
                  </a:cubicBezTo>
                  <a:cubicBezTo>
                    <a:pt x="2345" y="21"/>
                    <a:pt x="2210" y="0"/>
                    <a:pt x="2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7"/>
            <p:cNvSpPr/>
            <p:nvPr/>
          </p:nvSpPr>
          <p:spPr>
            <a:xfrm>
              <a:off x="5303300" y="3619025"/>
              <a:ext cx="158100" cy="291075"/>
            </a:xfrm>
            <a:custGeom>
              <a:avLst/>
              <a:gdLst/>
              <a:ahLst/>
              <a:cxnLst/>
              <a:rect l="l" t="t" r="r" b="b"/>
              <a:pathLst>
                <a:path w="6324" h="11643" extrusionOk="0">
                  <a:moveTo>
                    <a:pt x="4534" y="1"/>
                  </a:moveTo>
                  <a:cubicBezTo>
                    <a:pt x="3859" y="1"/>
                    <a:pt x="3224" y="432"/>
                    <a:pt x="3013" y="1103"/>
                  </a:cubicBezTo>
                  <a:lnTo>
                    <a:pt x="287" y="9557"/>
                  </a:lnTo>
                  <a:cubicBezTo>
                    <a:pt x="1" y="10390"/>
                    <a:pt x="489" y="11295"/>
                    <a:pt x="1323" y="11569"/>
                  </a:cubicBezTo>
                  <a:cubicBezTo>
                    <a:pt x="1483" y="11619"/>
                    <a:pt x="1645" y="11643"/>
                    <a:pt x="1805" y="11643"/>
                  </a:cubicBezTo>
                  <a:cubicBezTo>
                    <a:pt x="2480" y="11643"/>
                    <a:pt x="3111" y="11218"/>
                    <a:pt x="3323" y="10545"/>
                  </a:cubicBezTo>
                  <a:lnTo>
                    <a:pt x="6049" y="2091"/>
                  </a:lnTo>
                  <a:cubicBezTo>
                    <a:pt x="6323" y="1258"/>
                    <a:pt x="5859" y="341"/>
                    <a:pt x="5025" y="79"/>
                  </a:cubicBezTo>
                  <a:cubicBezTo>
                    <a:pt x="4863" y="26"/>
                    <a:pt x="4697" y="1"/>
                    <a:pt x="4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7"/>
            <p:cNvSpPr/>
            <p:nvPr/>
          </p:nvSpPr>
          <p:spPr>
            <a:xfrm>
              <a:off x="5047627" y="3112550"/>
              <a:ext cx="505150" cy="1237529"/>
            </a:xfrm>
            <a:custGeom>
              <a:avLst/>
              <a:gdLst/>
              <a:ahLst/>
              <a:cxnLst/>
              <a:rect l="l" t="t" r="r" b="b"/>
              <a:pathLst>
                <a:path w="20206" h="53187" extrusionOk="0">
                  <a:moveTo>
                    <a:pt x="18203" y="1"/>
                  </a:moveTo>
                  <a:cubicBezTo>
                    <a:pt x="17428" y="1"/>
                    <a:pt x="16650" y="106"/>
                    <a:pt x="15895" y="238"/>
                  </a:cubicBezTo>
                  <a:cubicBezTo>
                    <a:pt x="11383" y="1047"/>
                    <a:pt x="7061" y="2833"/>
                    <a:pt x="3299" y="5441"/>
                  </a:cubicBezTo>
                  <a:cubicBezTo>
                    <a:pt x="2346" y="6095"/>
                    <a:pt x="1405" y="6822"/>
                    <a:pt x="810" y="7798"/>
                  </a:cubicBezTo>
                  <a:cubicBezTo>
                    <a:pt x="203" y="8786"/>
                    <a:pt x="1" y="10084"/>
                    <a:pt x="512" y="11108"/>
                  </a:cubicBezTo>
                  <a:cubicBezTo>
                    <a:pt x="1108" y="12263"/>
                    <a:pt x="2453" y="12787"/>
                    <a:pt x="3430" y="13632"/>
                  </a:cubicBezTo>
                  <a:cubicBezTo>
                    <a:pt x="4942" y="14930"/>
                    <a:pt x="5596" y="16966"/>
                    <a:pt x="5918" y="18930"/>
                  </a:cubicBezTo>
                  <a:cubicBezTo>
                    <a:pt x="6311" y="21312"/>
                    <a:pt x="6287" y="23752"/>
                    <a:pt x="5894" y="26134"/>
                  </a:cubicBezTo>
                  <a:cubicBezTo>
                    <a:pt x="5215" y="30063"/>
                    <a:pt x="3489" y="33742"/>
                    <a:pt x="2322" y="37552"/>
                  </a:cubicBezTo>
                  <a:cubicBezTo>
                    <a:pt x="1584" y="39885"/>
                    <a:pt x="1072" y="42302"/>
                    <a:pt x="905" y="44743"/>
                  </a:cubicBezTo>
                  <a:cubicBezTo>
                    <a:pt x="798" y="46338"/>
                    <a:pt x="858" y="48017"/>
                    <a:pt x="1679" y="49386"/>
                  </a:cubicBezTo>
                  <a:cubicBezTo>
                    <a:pt x="3156" y="51827"/>
                    <a:pt x="6632" y="52625"/>
                    <a:pt x="9299" y="53006"/>
                  </a:cubicBezTo>
                  <a:cubicBezTo>
                    <a:pt x="10160" y="53127"/>
                    <a:pt x="11030" y="53187"/>
                    <a:pt x="11900" y="53187"/>
                  </a:cubicBezTo>
                  <a:cubicBezTo>
                    <a:pt x="14125" y="53187"/>
                    <a:pt x="16352" y="52793"/>
                    <a:pt x="18431" y="52006"/>
                  </a:cubicBezTo>
                  <a:cubicBezTo>
                    <a:pt x="16443" y="51780"/>
                    <a:pt x="14419" y="51577"/>
                    <a:pt x="12502" y="50946"/>
                  </a:cubicBezTo>
                  <a:cubicBezTo>
                    <a:pt x="8287" y="49613"/>
                    <a:pt x="7275" y="48458"/>
                    <a:pt x="6823" y="44862"/>
                  </a:cubicBezTo>
                  <a:cubicBezTo>
                    <a:pt x="6489" y="42088"/>
                    <a:pt x="7204" y="38338"/>
                    <a:pt x="8002" y="35635"/>
                  </a:cubicBezTo>
                  <a:cubicBezTo>
                    <a:pt x="9787" y="29563"/>
                    <a:pt x="10811" y="25657"/>
                    <a:pt x="11645" y="20978"/>
                  </a:cubicBezTo>
                  <a:cubicBezTo>
                    <a:pt x="12085" y="18561"/>
                    <a:pt x="11740" y="16061"/>
                    <a:pt x="12228" y="13632"/>
                  </a:cubicBezTo>
                  <a:cubicBezTo>
                    <a:pt x="12621" y="11668"/>
                    <a:pt x="13693" y="9870"/>
                    <a:pt x="14895" y="8298"/>
                  </a:cubicBezTo>
                  <a:cubicBezTo>
                    <a:pt x="16705" y="5917"/>
                    <a:pt x="18931" y="3750"/>
                    <a:pt x="20063" y="988"/>
                  </a:cubicBezTo>
                  <a:cubicBezTo>
                    <a:pt x="20134" y="797"/>
                    <a:pt x="20205" y="571"/>
                    <a:pt x="20098" y="392"/>
                  </a:cubicBezTo>
                  <a:cubicBezTo>
                    <a:pt x="20015" y="226"/>
                    <a:pt x="19824" y="166"/>
                    <a:pt x="19646" y="142"/>
                  </a:cubicBezTo>
                  <a:cubicBezTo>
                    <a:pt x="19170" y="42"/>
                    <a:pt x="18687" y="1"/>
                    <a:pt x="18203" y="1"/>
                  </a:cubicBezTo>
                  <a:close/>
                </a:path>
              </a:pathLst>
            </a:custGeom>
            <a:solidFill>
              <a:srgbClr val="232428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9" name="Google Shape;1209;p57"/>
          <p:cNvSpPr/>
          <p:nvPr/>
        </p:nvSpPr>
        <p:spPr>
          <a:xfrm>
            <a:off x="2775975" y="1317950"/>
            <a:ext cx="406369" cy="297139"/>
          </a:xfrm>
          <a:custGeom>
            <a:avLst/>
            <a:gdLst/>
            <a:ahLst/>
            <a:cxnLst/>
            <a:rect l="l" t="t" r="r" b="b"/>
            <a:pathLst>
              <a:path w="5759" h="4211" extrusionOk="0">
                <a:moveTo>
                  <a:pt x="2906" y="1"/>
                </a:moveTo>
                <a:cubicBezTo>
                  <a:pt x="1475" y="1"/>
                  <a:pt x="0" y="1598"/>
                  <a:pt x="101" y="3124"/>
                </a:cubicBezTo>
                <a:cubicBezTo>
                  <a:pt x="125" y="3374"/>
                  <a:pt x="149" y="3624"/>
                  <a:pt x="304" y="3827"/>
                </a:cubicBezTo>
                <a:cubicBezTo>
                  <a:pt x="435" y="3981"/>
                  <a:pt x="637" y="4077"/>
                  <a:pt x="851" y="4136"/>
                </a:cubicBezTo>
                <a:cubicBezTo>
                  <a:pt x="1029" y="4187"/>
                  <a:pt x="1230" y="4210"/>
                  <a:pt x="1445" y="4210"/>
                </a:cubicBezTo>
                <a:cubicBezTo>
                  <a:pt x="3159" y="4210"/>
                  <a:pt x="5759" y="2689"/>
                  <a:pt x="4542" y="933"/>
                </a:cubicBezTo>
                <a:cubicBezTo>
                  <a:pt x="4080" y="273"/>
                  <a:pt x="3497" y="1"/>
                  <a:pt x="290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210;p57"/>
          <p:cNvSpPr/>
          <p:nvPr/>
        </p:nvSpPr>
        <p:spPr>
          <a:xfrm>
            <a:off x="1530250" y="2893168"/>
            <a:ext cx="319280" cy="358037"/>
          </a:xfrm>
          <a:custGeom>
            <a:avLst/>
            <a:gdLst/>
            <a:ahLst/>
            <a:cxnLst/>
            <a:rect l="l" t="t" r="r" b="b"/>
            <a:pathLst>
              <a:path w="8172" h="9164" extrusionOk="0">
                <a:moveTo>
                  <a:pt x="1453" y="1"/>
                </a:moveTo>
                <a:cubicBezTo>
                  <a:pt x="597" y="1"/>
                  <a:pt x="0" y="654"/>
                  <a:pt x="278" y="1973"/>
                </a:cubicBezTo>
                <a:cubicBezTo>
                  <a:pt x="516" y="3151"/>
                  <a:pt x="1231" y="4806"/>
                  <a:pt x="2100" y="5663"/>
                </a:cubicBezTo>
                <a:cubicBezTo>
                  <a:pt x="2957" y="6533"/>
                  <a:pt x="4017" y="7211"/>
                  <a:pt x="5088" y="7795"/>
                </a:cubicBezTo>
                <a:cubicBezTo>
                  <a:pt x="5755" y="8152"/>
                  <a:pt x="7755" y="8604"/>
                  <a:pt x="8172" y="9164"/>
                </a:cubicBezTo>
                <a:cubicBezTo>
                  <a:pt x="6755" y="7259"/>
                  <a:pt x="6029" y="5390"/>
                  <a:pt x="4957" y="3306"/>
                </a:cubicBezTo>
                <a:cubicBezTo>
                  <a:pt x="4493" y="2437"/>
                  <a:pt x="4029" y="1544"/>
                  <a:pt x="3338" y="877"/>
                </a:cubicBezTo>
                <a:cubicBezTo>
                  <a:pt x="2717" y="294"/>
                  <a:pt x="2027" y="1"/>
                  <a:pt x="145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1" name="Google Shape;1211;p57"/>
          <p:cNvGrpSpPr/>
          <p:nvPr/>
        </p:nvGrpSpPr>
        <p:grpSpPr>
          <a:xfrm rot="-406086">
            <a:off x="1955204" y="204215"/>
            <a:ext cx="406377" cy="448738"/>
            <a:chOff x="3465900" y="1226175"/>
            <a:chExt cx="238150" cy="262975"/>
          </a:xfrm>
        </p:grpSpPr>
        <p:sp>
          <p:nvSpPr>
            <p:cNvPr id="1212" name="Google Shape;1212;p57"/>
            <p:cNvSpPr/>
            <p:nvPr/>
          </p:nvSpPr>
          <p:spPr>
            <a:xfrm>
              <a:off x="3465900" y="1423875"/>
              <a:ext cx="104500" cy="65275"/>
            </a:xfrm>
            <a:custGeom>
              <a:avLst/>
              <a:gdLst/>
              <a:ahLst/>
              <a:cxnLst/>
              <a:rect l="l" t="t" r="r" b="b"/>
              <a:pathLst>
                <a:path w="4180" h="2611" extrusionOk="0">
                  <a:moveTo>
                    <a:pt x="2489" y="0"/>
                  </a:moveTo>
                  <a:cubicBezTo>
                    <a:pt x="2268" y="0"/>
                    <a:pt x="2035" y="26"/>
                    <a:pt x="1798" y="82"/>
                  </a:cubicBezTo>
                  <a:cubicBezTo>
                    <a:pt x="727" y="343"/>
                    <a:pt x="0" y="1094"/>
                    <a:pt x="167" y="1772"/>
                  </a:cubicBezTo>
                  <a:cubicBezTo>
                    <a:pt x="287" y="2287"/>
                    <a:pt x="910" y="2610"/>
                    <a:pt x="1676" y="2610"/>
                  </a:cubicBezTo>
                  <a:cubicBezTo>
                    <a:pt x="1902" y="2610"/>
                    <a:pt x="2140" y="2582"/>
                    <a:pt x="2382" y="2522"/>
                  </a:cubicBezTo>
                  <a:cubicBezTo>
                    <a:pt x="3453" y="2272"/>
                    <a:pt x="4179" y="1510"/>
                    <a:pt x="4013" y="844"/>
                  </a:cubicBezTo>
                  <a:cubicBezTo>
                    <a:pt x="3892" y="324"/>
                    <a:pt x="3266" y="0"/>
                    <a:pt x="24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7"/>
            <p:cNvSpPr/>
            <p:nvPr/>
          </p:nvSpPr>
          <p:spPr>
            <a:xfrm>
              <a:off x="3550725" y="1258925"/>
              <a:ext cx="15500" cy="190225"/>
            </a:xfrm>
            <a:custGeom>
              <a:avLst/>
              <a:gdLst/>
              <a:ahLst/>
              <a:cxnLst/>
              <a:rect l="l" t="t" r="r" b="b"/>
              <a:pathLst>
                <a:path w="620" h="7609" extrusionOk="0">
                  <a:moveTo>
                    <a:pt x="1" y="0"/>
                  </a:moveTo>
                  <a:lnTo>
                    <a:pt x="1" y="7608"/>
                  </a:lnTo>
                  <a:lnTo>
                    <a:pt x="620" y="7608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7"/>
            <p:cNvSpPr/>
            <p:nvPr/>
          </p:nvSpPr>
          <p:spPr>
            <a:xfrm>
              <a:off x="3599550" y="1400475"/>
              <a:ext cx="104500" cy="65300"/>
            </a:xfrm>
            <a:custGeom>
              <a:avLst/>
              <a:gdLst/>
              <a:ahLst/>
              <a:cxnLst/>
              <a:rect l="l" t="t" r="r" b="b"/>
              <a:pathLst>
                <a:path w="4180" h="2612" extrusionOk="0">
                  <a:moveTo>
                    <a:pt x="2503" y="1"/>
                  </a:moveTo>
                  <a:cubicBezTo>
                    <a:pt x="2277" y="1"/>
                    <a:pt x="2040" y="29"/>
                    <a:pt x="1798" y="89"/>
                  </a:cubicBezTo>
                  <a:cubicBezTo>
                    <a:pt x="727" y="339"/>
                    <a:pt x="0" y="1101"/>
                    <a:pt x="155" y="1768"/>
                  </a:cubicBezTo>
                  <a:cubicBezTo>
                    <a:pt x="285" y="2287"/>
                    <a:pt x="920" y="2611"/>
                    <a:pt x="1695" y="2611"/>
                  </a:cubicBezTo>
                  <a:cubicBezTo>
                    <a:pt x="1916" y="2611"/>
                    <a:pt x="2147" y="2585"/>
                    <a:pt x="2382" y="2530"/>
                  </a:cubicBezTo>
                  <a:cubicBezTo>
                    <a:pt x="3453" y="2268"/>
                    <a:pt x="4179" y="1518"/>
                    <a:pt x="4013" y="839"/>
                  </a:cubicBezTo>
                  <a:cubicBezTo>
                    <a:pt x="3884" y="324"/>
                    <a:pt x="3266" y="1"/>
                    <a:pt x="25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7"/>
            <p:cNvSpPr/>
            <p:nvPr/>
          </p:nvSpPr>
          <p:spPr>
            <a:xfrm>
              <a:off x="3683775" y="1235100"/>
              <a:ext cx="15800" cy="190225"/>
            </a:xfrm>
            <a:custGeom>
              <a:avLst/>
              <a:gdLst/>
              <a:ahLst/>
              <a:cxnLst/>
              <a:rect l="l" t="t" r="r" b="b"/>
              <a:pathLst>
                <a:path w="632" h="7609" extrusionOk="0">
                  <a:moveTo>
                    <a:pt x="1" y="1"/>
                  </a:moveTo>
                  <a:lnTo>
                    <a:pt x="1" y="7609"/>
                  </a:lnTo>
                  <a:lnTo>
                    <a:pt x="632" y="7609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7"/>
            <p:cNvSpPr/>
            <p:nvPr/>
          </p:nvSpPr>
          <p:spPr>
            <a:xfrm>
              <a:off x="3550725" y="1226175"/>
              <a:ext cx="149450" cy="65200"/>
            </a:xfrm>
            <a:custGeom>
              <a:avLst/>
              <a:gdLst/>
              <a:ahLst/>
              <a:cxnLst/>
              <a:rect l="l" t="t" r="r" b="b"/>
              <a:pathLst>
                <a:path w="5978" h="2608" extrusionOk="0">
                  <a:moveTo>
                    <a:pt x="5978" y="0"/>
                  </a:moveTo>
                  <a:lnTo>
                    <a:pt x="1" y="1108"/>
                  </a:lnTo>
                  <a:lnTo>
                    <a:pt x="1" y="2608"/>
                  </a:lnTo>
                  <a:lnTo>
                    <a:pt x="5978" y="1501"/>
                  </a:lnTo>
                  <a:lnTo>
                    <a:pt x="5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7" name="Google Shape;1217;p57"/>
          <p:cNvGrpSpPr/>
          <p:nvPr/>
        </p:nvGrpSpPr>
        <p:grpSpPr>
          <a:xfrm rot="894044">
            <a:off x="1774625" y="1825353"/>
            <a:ext cx="351984" cy="493501"/>
            <a:chOff x="2993225" y="1309825"/>
            <a:chExt cx="247975" cy="347675"/>
          </a:xfrm>
        </p:grpSpPr>
        <p:sp>
          <p:nvSpPr>
            <p:cNvPr id="1218" name="Google Shape;1218;p57"/>
            <p:cNvSpPr/>
            <p:nvPr/>
          </p:nvSpPr>
          <p:spPr>
            <a:xfrm>
              <a:off x="2993225" y="1566700"/>
              <a:ext cx="145275" cy="90800"/>
            </a:xfrm>
            <a:custGeom>
              <a:avLst/>
              <a:gdLst/>
              <a:ahLst/>
              <a:cxnLst/>
              <a:rect l="l" t="t" r="r" b="b"/>
              <a:pathLst>
                <a:path w="5811" h="3632" extrusionOk="0">
                  <a:moveTo>
                    <a:pt x="3473" y="0"/>
                  </a:moveTo>
                  <a:cubicBezTo>
                    <a:pt x="3162" y="0"/>
                    <a:pt x="2834" y="39"/>
                    <a:pt x="2501" y="119"/>
                  </a:cubicBezTo>
                  <a:cubicBezTo>
                    <a:pt x="1012" y="465"/>
                    <a:pt x="0" y="1512"/>
                    <a:pt x="226" y="2453"/>
                  </a:cubicBezTo>
                  <a:cubicBezTo>
                    <a:pt x="402" y="3181"/>
                    <a:pt x="1270" y="3631"/>
                    <a:pt x="2338" y="3631"/>
                  </a:cubicBezTo>
                  <a:cubicBezTo>
                    <a:pt x="2649" y="3631"/>
                    <a:pt x="2977" y="3593"/>
                    <a:pt x="3310" y="3512"/>
                  </a:cubicBezTo>
                  <a:cubicBezTo>
                    <a:pt x="4798" y="3167"/>
                    <a:pt x="5811" y="2108"/>
                    <a:pt x="5584" y="1179"/>
                  </a:cubicBezTo>
                  <a:cubicBezTo>
                    <a:pt x="5409" y="450"/>
                    <a:pt x="4541" y="0"/>
                    <a:pt x="3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7"/>
            <p:cNvSpPr/>
            <p:nvPr/>
          </p:nvSpPr>
          <p:spPr>
            <a:xfrm>
              <a:off x="3110800" y="1336600"/>
              <a:ext cx="22050" cy="264950"/>
            </a:xfrm>
            <a:custGeom>
              <a:avLst/>
              <a:gdLst/>
              <a:ahLst/>
              <a:cxnLst/>
              <a:rect l="l" t="t" r="r" b="b"/>
              <a:pathLst>
                <a:path w="882" h="10598" extrusionOk="0">
                  <a:moveTo>
                    <a:pt x="0" y="1"/>
                  </a:moveTo>
                  <a:lnTo>
                    <a:pt x="0" y="10597"/>
                  </a:lnTo>
                  <a:lnTo>
                    <a:pt x="881" y="10597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7"/>
            <p:cNvSpPr/>
            <p:nvPr/>
          </p:nvSpPr>
          <p:spPr>
            <a:xfrm>
              <a:off x="3110800" y="1309825"/>
              <a:ext cx="130400" cy="214025"/>
            </a:xfrm>
            <a:custGeom>
              <a:avLst/>
              <a:gdLst/>
              <a:ahLst/>
              <a:cxnLst/>
              <a:rect l="l" t="t" r="r" b="b"/>
              <a:pathLst>
                <a:path w="5216" h="8561" extrusionOk="0">
                  <a:moveTo>
                    <a:pt x="0" y="0"/>
                  </a:moveTo>
                  <a:lnTo>
                    <a:pt x="0" y="1072"/>
                  </a:lnTo>
                  <a:cubicBezTo>
                    <a:pt x="441" y="2429"/>
                    <a:pt x="2012" y="3655"/>
                    <a:pt x="3394" y="4786"/>
                  </a:cubicBezTo>
                  <a:cubicBezTo>
                    <a:pt x="4787" y="5917"/>
                    <a:pt x="3810" y="8096"/>
                    <a:pt x="3501" y="8561"/>
                  </a:cubicBezTo>
                  <a:cubicBezTo>
                    <a:pt x="3501" y="8561"/>
                    <a:pt x="3894" y="8370"/>
                    <a:pt x="4310" y="7894"/>
                  </a:cubicBezTo>
                  <a:cubicBezTo>
                    <a:pt x="4918" y="7203"/>
                    <a:pt x="5215" y="5096"/>
                    <a:pt x="3834" y="3965"/>
                  </a:cubicBezTo>
                  <a:cubicBezTo>
                    <a:pt x="2441" y="2834"/>
                    <a:pt x="774" y="107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1" name="Google Shape;1221;p57"/>
          <p:cNvGrpSpPr/>
          <p:nvPr/>
        </p:nvGrpSpPr>
        <p:grpSpPr>
          <a:xfrm rot="715301">
            <a:off x="1187747" y="1106154"/>
            <a:ext cx="406381" cy="448742"/>
            <a:chOff x="3465900" y="1226175"/>
            <a:chExt cx="238150" cy="262975"/>
          </a:xfrm>
        </p:grpSpPr>
        <p:sp>
          <p:nvSpPr>
            <p:cNvPr id="1222" name="Google Shape;1222;p57"/>
            <p:cNvSpPr/>
            <p:nvPr/>
          </p:nvSpPr>
          <p:spPr>
            <a:xfrm>
              <a:off x="3465900" y="1423875"/>
              <a:ext cx="104500" cy="65275"/>
            </a:xfrm>
            <a:custGeom>
              <a:avLst/>
              <a:gdLst/>
              <a:ahLst/>
              <a:cxnLst/>
              <a:rect l="l" t="t" r="r" b="b"/>
              <a:pathLst>
                <a:path w="4180" h="2611" extrusionOk="0">
                  <a:moveTo>
                    <a:pt x="2489" y="0"/>
                  </a:moveTo>
                  <a:cubicBezTo>
                    <a:pt x="2268" y="0"/>
                    <a:pt x="2035" y="26"/>
                    <a:pt x="1798" y="82"/>
                  </a:cubicBezTo>
                  <a:cubicBezTo>
                    <a:pt x="727" y="343"/>
                    <a:pt x="0" y="1094"/>
                    <a:pt x="167" y="1772"/>
                  </a:cubicBezTo>
                  <a:cubicBezTo>
                    <a:pt x="287" y="2287"/>
                    <a:pt x="910" y="2610"/>
                    <a:pt x="1676" y="2610"/>
                  </a:cubicBezTo>
                  <a:cubicBezTo>
                    <a:pt x="1902" y="2610"/>
                    <a:pt x="2140" y="2582"/>
                    <a:pt x="2382" y="2522"/>
                  </a:cubicBezTo>
                  <a:cubicBezTo>
                    <a:pt x="3453" y="2272"/>
                    <a:pt x="4179" y="1510"/>
                    <a:pt x="4013" y="844"/>
                  </a:cubicBezTo>
                  <a:cubicBezTo>
                    <a:pt x="3892" y="324"/>
                    <a:pt x="3266" y="0"/>
                    <a:pt x="24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7"/>
            <p:cNvSpPr/>
            <p:nvPr/>
          </p:nvSpPr>
          <p:spPr>
            <a:xfrm>
              <a:off x="3550725" y="1258925"/>
              <a:ext cx="15500" cy="190225"/>
            </a:xfrm>
            <a:custGeom>
              <a:avLst/>
              <a:gdLst/>
              <a:ahLst/>
              <a:cxnLst/>
              <a:rect l="l" t="t" r="r" b="b"/>
              <a:pathLst>
                <a:path w="620" h="7609" extrusionOk="0">
                  <a:moveTo>
                    <a:pt x="1" y="0"/>
                  </a:moveTo>
                  <a:lnTo>
                    <a:pt x="1" y="7608"/>
                  </a:lnTo>
                  <a:lnTo>
                    <a:pt x="620" y="7608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7"/>
            <p:cNvSpPr/>
            <p:nvPr/>
          </p:nvSpPr>
          <p:spPr>
            <a:xfrm>
              <a:off x="3599550" y="1400475"/>
              <a:ext cx="104500" cy="65300"/>
            </a:xfrm>
            <a:custGeom>
              <a:avLst/>
              <a:gdLst/>
              <a:ahLst/>
              <a:cxnLst/>
              <a:rect l="l" t="t" r="r" b="b"/>
              <a:pathLst>
                <a:path w="4180" h="2612" extrusionOk="0">
                  <a:moveTo>
                    <a:pt x="2503" y="1"/>
                  </a:moveTo>
                  <a:cubicBezTo>
                    <a:pt x="2277" y="1"/>
                    <a:pt x="2040" y="29"/>
                    <a:pt x="1798" y="89"/>
                  </a:cubicBezTo>
                  <a:cubicBezTo>
                    <a:pt x="727" y="339"/>
                    <a:pt x="0" y="1101"/>
                    <a:pt x="155" y="1768"/>
                  </a:cubicBezTo>
                  <a:cubicBezTo>
                    <a:pt x="285" y="2287"/>
                    <a:pt x="920" y="2611"/>
                    <a:pt x="1695" y="2611"/>
                  </a:cubicBezTo>
                  <a:cubicBezTo>
                    <a:pt x="1916" y="2611"/>
                    <a:pt x="2147" y="2585"/>
                    <a:pt x="2382" y="2530"/>
                  </a:cubicBezTo>
                  <a:cubicBezTo>
                    <a:pt x="3453" y="2268"/>
                    <a:pt x="4179" y="1518"/>
                    <a:pt x="4013" y="839"/>
                  </a:cubicBezTo>
                  <a:cubicBezTo>
                    <a:pt x="3884" y="324"/>
                    <a:pt x="3266" y="1"/>
                    <a:pt x="25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7"/>
            <p:cNvSpPr/>
            <p:nvPr/>
          </p:nvSpPr>
          <p:spPr>
            <a:xfrm>
              <a:off x="3683775" y="1235100"/>
              <a:ext cx="15800" cy="190225"/>
            </a:xfrm>
            <a:custGeom>
              <a:avLst/>
              <a:gdLst/>
              <a:ahLst/>
              <a:cxnLst/>
              <a:rect l="l" t="t" r="r" b="b"/>
              <a:pathLst>
                <a:path w="632" h="7609" extrusionOk="0">
                  <a:moveTo>
                    <a:pt x="1" y="1"/>
                  </a:moveTo>
                  <a:lnTo>
                    <a:pt x="1" y="7609"/>
                  </a:lnTo>
                  <a:lnTo>
                    <a:pt x="632" y="7609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7"/>
            <p:cNvSpPr/>
            <p:nvPr/>
          </p:nvSpPr>
          <p:spPr>
            <a:xfrm>
              <a:off x="3550725" y="1226175"/>
              <a:ext cx="149450" cy="65200"/>
            </a:xfrm>
            <a:custGeom>
              <a:avLst/>
              <a:gdLst/>
              <a:ahLst/>
              <a:cxnLst/>
              <a:rect l="l" t="t" r="r" b="b"/>
              <a:pathLst>
                <a:path w="5978" h="2608" extrusionOk="0">
                  <a:moveTo>
                    <a:pt x="5978" y="0"/>
                  </a:moveTo>
                  <a:lnTo>
                    <a:pt x="1" y="1108"/>
                  </a:lnTo>
                  <a:lnTo>
                    <a:pt x="1" y="2608"/>
                  </a:lnTo>
                  <a:lnTo>
                    <a:pt x="5978" y="1501"/>
                  </a:lnTo>
                  <a:lnTo>
                    <a:pt x="5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7" name="Google Shape;1227;p57"/>
          <p:cNvSpPr/>
          <p:nvPr/>
        </p:nvSpPr>
        <p:spPr>
          <a:xfrm>
            <a:off x="1193786" y="2465134"/>
            <a:ext cx="252049" cy="213240"/>
          </a:xfrm>
          <a:custGeom>
            <a:avLst/>
            <a:gdLst/>
            <a:ahLst/>
            <a:cxnLst/>
            <a:rect l="l" t="t" r="r" b="b"/>
            <a:pathLst>
              <a:path w="3572" h="3022" extrusionOk="0">
                <a:moveTo>
                  <a:pt x="1686" y="1"/>
                </a:moveTo>
                <a:cubicBezTo>
                  <a:pt x="482" y="1"/>
                  <a:pt x="0" y="1807"/>
                  <a:pt x="726" y="2722"/>
                </a:cubicBezTo>
                <a:cubicBezTo>
                  <a:pt x="809" y="2841"/>
                  <a:pt x="916" y="2960"/>
                  <a:pt x="1059" y="2995"/>
                </a:cubicBezTo>
                <a:cubicBezTo>
                  <a:pt x="1104" y="3014"/>
                  <a:pt x="1155" y="3021"/>
                  <a:pt x="1207" y="3021"/>
                </a:cubicBezTo>
                <a:cubicBezTo>
                  <a:pt x="1291" y="3021"/>
                  <a:pt x="1378" y="3001"/>
                  <a:pt x="1452" y="2972"/>
                </a:cubicBezTo>
                <a:cubicBezTo>
                  <a:pt x="2416" y="2662"/>
                  <a:pt x="3571" y="638"/>
                  <a:pt x="2202" y="102"/>
                </a:cubicBezTo>
                <a:cubicBezTo>
                  <a:pt x="2018" y="33"/>
                  <a:pt x="1846" y="1"/>
                  <a:pt x="168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8" name="Google Shape;1228;p57"/>
          <p:cNvGrpSpPr/>
          <p:nvPr/>
        </p:nvGrpSpPr>
        <p:grpSpPr>
          <a:xfrm rot="894044">
            <a:off x="637488" y="516978"/>
            <a:ext cx="351984" cy="493501"/>
            <a:chOff x="2993225" y="1309825"/>
            <a:chExt cx="247975" cy="347675"/>
          </a:xfrm>
        </p:grpSpPr>
        <p:sp>
          <p:nvSpPr>
            <p:cNvPr id="1229" name="Google Shape;1229;p57"/>
            <p:cNvSpPr/>
            <p:nvPr/>
          </p:nvSpPr>
          <p:spPr>
            <a:xfrm>
              <a:off x="2993225" y="1566700"/>
              <a:ext cx="145275" cy="90800"/>
            </a:xfrm>
            <a:custGeom>
              <a:avLst/>
              <a:gdLst/>
              <a:ahLst/>
              <a:cxnLst/>
              <a:rect l="l" t="t" r="r" b="b"/>
              <a:pathLst>
                <a:path w="5811" h="3632" extrusionOk="0">
                  <a:moveTo>
                    <a:pt x="3473" y="0"/>
                  </a:moveTo>
                  <a:cubicBezTo>
                    <a:pt x="3162" y="0"/>
                    <a:pt x="2834" y="39"/>
                    <a:pt x="2501" y="119"/>
                  </a:cubicBezTo>
                  <a:cubicBezTo>
                    <a:pt x="1012" y="465"/>
                    <a:pt x="0" y="1512"/>
                    <a:pt x="226" y="2453"/>
                  </a:cubicBezTo>
                  <a:cubicBezTo>
                    <a:pt x="402" y="3181"/>
                    <a:pt x="1270" y="3631"/>
                    <a:pt x="2338" y="3631"/>
                  </a:cubicBezTo>
                  <a:cubicBezTo>
                    <a:pt x="2649" y="3631"/>
                    <a:pt x="2977" y="3593"/>
                    <a:pt x="3310" y="3512"/>
                  </a:cubicBezTo>
                  <a:cubicBezTo>
                    <a:pt x="4798" y="3167"/>
                    <a:pt x="5811" y="2108"/>
                    <a:pt x="5584" y="1179"/>
                  </a:cubicBezTo>
                  <a:cubicBezTo>
                    <a:pt x="5409" y="450"/>
                    <a:pt x="4541" y="0"/>
                    <a:pt x="3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7"/>
            <p:cNvSpPr/>
            <p:nvPr/>
          </p:nvSpPr>
          <p:spPr>
            <a:xfrm>
              <a:off x="3110800" y="1336600"/>
              <a:ext cx="22050" cy="264950"/>
            </a:xfrm>
            <a:custGeom>
              <a:avLst/>
              <a:gdLst/>
              <a:ahLst/>
              <a:cxnLst/>
              <a:rect l="l" t="t" r="r" b="b"/>
              <a:pathLst>
                <a:path w="882" h="10598" extrusionOk="0">
                  <a:moveTo>
                    <a:pt x="0" y="1"/>
                  </a:moveTo>
                  <a:lnTo>
                    <a:pt x="0" y="10597"/>
                  </a:lnTo>
                  <a:lnTo>
                    <a:pt x="881" y="10597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57"/>
            <p:cNvSpPr/>
            <p:nvPr/>
          </p:nvSpPr>
          <p:spPr>
            <a:xfrm>
              <a:off x="3110800" y="1309825"/>
              <a:ext cx="130400" cy="214025"/>
            </a:xfrm>
            <a:custGeom>
              <a:avLst/>
              <a:gdLst/>
              <a:ahLst/>
              <a:cxnLst/>
              <a:rect l="l" t="t" r="r" b="b"/>
              <a:pathLst>
                <a:path w="5216" h="8561" extrusionOk="0">
                  <a:moveTo>
                    <a:pt x="0" y="0"/>
                  </a:moveTo>
                  <a:lnTo>
                    <a:pt x="0" y="1072"/>
                  </a:lnTo>
                  <a:cubicBezTo>
                    <a:pt x="441" y="2429"/>
                    <a:pt x="2012" y="3655"/>
                    <a:pt x="3394" y="4786"/>
                  </a:cubicBezTo>
                  <a:cubicBezTo>
                    <a:pt x="4787" y="5917"/>
                    <a:pt x="3810" y="8096"/>
                    <a:pt x="3501" y="8561"/>
                  </a:cubicBezTo>
                  <a:cubicBezTo>
                    <a:pt x="3501" y="8561"/>
                    <a:pt x="3894" y="8370"/>
                    <a:pt x="4310" y="7894"/>
                  </a:cubicBezTo>
                  <a:cubicBezTo>
                    <a:pt x="4918" y="7203"/>
                    <a:pt x="5215" y="5096"/>
                    <a:pt x="3834" y="3965"/>
                  </a:cubicBezTo>
                  <a:cubicBezTo>
                    <a:pt x="2441" y="2834"/>
                    <a:pt x="774" y="107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2" name="Google Shape;1232;p57"/>
          <p:cNvSpPr/>
          <p:nvPr/>
        </p:nvSpPr>
        <p:spPr>
          <a:xfrm>
            <a:off x="1930186" y="1179559"/>
            <a:ext cx="252049" cy="213240"/>
          </a:xfrm>
          <a:custGeom>
            <a:avLst/>
            <a:gdLst/>
            <a:ahLst/>
            <a:cxnLst/>
            <a:rect l="l" t="t" r="r" b="b"/>
            <a:pathLst>
              <a:path w="3572" h="3022" extrusionOk="0">
                <a:moveTo>
                  <a:pt x="1686" y="1"/>
                </a:moveTo>
                <a:cubicBezTo>
                  <a:pt x="482" y="1"/>
                  <a:pt x="0" y="1807"/>
                  <a:pt x="726" y="2722"/>
                </a:cubicBezTo>
                <a:cubicBezTo>
                  <a:pt x="809" y="2841"/>
                  <a:pt x="916" y="2960"/>
                  <a:pt x="1059" y="2995"/>
                </a:cubicBezTo>
                <a:cubicBezTo>
                  <a:pt x="1104" y="3014"/>
                  <a:pt x="1155" y="3021"/>
                  <a:pt x="1207" y="3021"/>
                </a:cubicBezTo>
                <a:cubicBezTo>
                  <a:pt x="1291" y="3021"/>
                  <a:pt x="1378" y="3001"/>
                  <a:pt x="1452" y="2972"/>
                </a:cubicBezTo>
                <a:cubicBezTo>
                  <a:pt x="2416" y="2662"/>
                  <a:pt x="3571" y="638"/>
                  <a:pt x="2202" y="102"/>
                </a:cubicBezTo>
                <a:cubicBezTo>
                  <a:pt x="2018" y="33"/>
                  <a:pt x="1846" y="1"/>
                  <a:pt x="16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57"/>
          <p:cNvSpPr/>
          <p:nvPr/>
        </p:nvSpPr>
        <p:spPr>
          <a:xfrm rot="-1817490">
            <a:off x="497125" y="1635319"/>
            <a:ext cx="252055" cy="297153"/>
          </a:xfrm>
          <a:custGeom>
            <a:avLst/>
            <a:gdLst/>
            <a:ahLst/>
            <a:cxnLst/>
            <a:rect l="l" t="t" r="r" b="b"/>
            <a:pathLst>
              <a:path w="3572" h="3022" extrusionOk="0">
                <a:moveTo>
                  <a:pt x="1686" y="1"/>
                </a:moveTo>
                <a:cubicBezTo>
                  <a:pt x="482" y="1"/>
                  <a:pt x="0" y="1807"/>
                  <a:pt x="726" y="2722"/>
                </a:cubicBezTo>
                <a:cubicBezTo>
                  <a:pt x="809" y="2841"/>
                  <a:pt x="916" y="2960"/>
                  <a:pt x="1059" y="2995"/>
                </a:cubicBezTo>
                <a:cubicBezTo>
                  <a:pt x="1104" y="3014"/>
                  <a:pt x="1155" y="3021"/>
                  <a:pt x="1207" y="3021"/>
                </a:cubicBezTo>
                <a:cubicBezTo>
                  <a:pt x="1291" y="3021"/>
                  <a:pt x="1378" y="3001"/>
                  <a:pt x="1452" y="2972"/>
                </a:cubicBezTo>
                <a:cubicBezTo>
                  <a:pt x="2416" y="2662"/>
                  <a:pt x="3571" y="638"/>
                  <a:pt x="2202" y="102"/>
                </a:cubicBezTo>
                <a:cubicBezTo>
                  <a:pt x="2018" y="33"/>
                  <a:pt x="1846" y="1"/>
                  <a:pt x="16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"/>
          <p:cNvSpPr txBox="1">
            <a:spLocks noGrp="1"/>
          </p:cNvSpPr>
          <p:nvPr>
            <p:ph type="title"/>
          </p:nvPr>
        </p:nvSpPr>
        <p:spPr>
          <a:xfrm>
            <a:off x="1402905" y="0"/>
            <a:ext cx="580455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For getting all records</a:t>
            </a:r>
            <a:endParaRPr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37" name="Google Shape;537;p45"/>
          <p:cNvGrpSpPr/>
          <p:nvPr/>
        </p:nvGrpSpPr>
        <p:grpSpPr>
          <a:xfrm rot="894044">
            <a:off x="402845" y="4344880"/>
            <a:ext cx="351984" cy="493501"/>
            <a:chOff x="2993225" y="1309825"/>
            <a:chExt cx="247975" cy="347675"/>
          </a:xfrm>
        </p:grpSpPr>
        <p:sp>
          <p:nvSpPr>
            <p:cNvPr id="538" name="Google Shape;538;p45"/>
            <p:cNvSpPr/>
            <p:nvPr/>
          </p:nvSpPr>
          <p:spPr>
            <a:xfrm>
              <a:off x="2993225" y="1566700"/>
              <a:ext cx="145275" cy="90800"/>
            </a:xfrm>
            <a:custGeom>
              <a:avLst/>
              <a:gdLst/>
              <a:ahLst/>
              <a:cxnLst/>
              <a:rect l="l" t="t" r="r" b="b"/>
              <a:pathLst>
                <a:path w="5811" h="3632" extrusionOk="0">
                  <a:moveTo>
                    <a:pt x="3473" y="0"/>
                  </a:moveTo>
                  <a:cubicBezTo>
                    <a:pt x="3162" y="0"/>
                    <a:pt x="2834" y="39"/>
                    <a:pt x="2501" y="119"/>
                  </a:cubicBezTo>
                  <a:cubicBezTo>
                    <a:pt x="1012" y="465"/>
                    <a:pt x="0" y="1512"/>
                    <a:pt x="226" y="2453"/>
                  </a:cubicBezTo>
                  <a:cubicBezTo>
                    <a:pt x="402" y="3181"/>
                    <a:pt x="1270" y="3631"/>
                    <a:pt x="2338" y="3631"/>
                  </a:cubicBezTo>
                  <a:cubicBezTo>
                    <a:pt x="2649" y="3631"/>
                    <a:pt x="2977" y="3593"/>
                    <a:pt x="3310" y="3512"/>
                  </a:cubicBezTo>
                  <a:cubicBezTo>
                    <a:pt x="4798" y="3167"/>
                    <a:pt x="5811" y="2108"/>
                    <a:pt x="5584" y="1179"/>
                  </a:cubicBezTo>
                  <a:cubicBezTo>
                    <a:pt x="5409" y="450"/>
                    <a:pt x="4541" y="0"/>
                    <a:pt x="3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5"/>
            <p:cNvSpPr/>
            <p:nvPr/>
          </p:nvSpPr>
          <p:spPr>
            <a:xfrm>
              <a:off x="3110800" y="1336600"/>
              <a:ext cx="22050" cy="264950"/>
            </a:xfrm>
            <a:custGeom>
              <a:avLst/>
              <a:gdLst/>
              <a:ahLst/>
              <a:cxnLst/>
              <a:rect l="l" t="t" r="r" b="b"/>
              <a:pathLst>
                <a:path w="882" h="10598" extrusionOk="0">
                  <a:moveTo>
                    <a:pt x="0" y="1"/>
                  </a:moveTo>
                  <a:lnTo>
                    <a:pt x="0" y="10597"/>
                  </a:lnTo>
                  <a:lnTo>
                    <a:pt x="881" y="10597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5"/>
            <p:cNvSpPr/>
            <p:nvPr/>
          </p:nvSpPr>
          <p:spPr>
            <a:xfrm>
              <a:off x="3110800" y="1309825"/>
              <a:ext cx="130400" cy="214025"/>
            </a:xfrm>
            <a:custGeom>
              <a:avLst/>
              <a:gdLst/>
              <a:ahLst/>
              <a:cxnLst/>
              <a:rect l="l" t="t" r="r" b="b"/>
              <a:pathLst>
                <a:path w="5216" h="8561" extrusionOk="0">
                  <a:moveTo>
                    <a:pt x="0" y="0"/>
                  </a:moveTo>
                  <a:lnTo>
                    <a:pt x="0" y="1072"/>
                  </a:lnTo>
                  <a:cubicBezTo>
                    <a:pt x="441" y="2429"/>
                    <a:pt x="2012" y="3655"/>
                    <a:pt x="3394" y="4786"/>
                  </a:cubicBezTo>
                  <a:cubicBezTo>
                    <a:pt x="4787" y="5917"/>
                    <a:pt x="3810" y="8096"/>
                    <a:pt x="3501" y="8561"/>
                  </a:cubicBezTo>
                  <a:cubicBezTo>
                    <a:pt x="3501" y="8561"/>
                    <a:pt x="3894" y="8370"/>
                    <a:pt x="4310" y="7894"/>
                  </a:cubicBezTo>
                  <a:cubicBezTo>
                    <a:pt x="4918" y="7203"/>
                    <a:pt x="5215" y="5096"/>
                    <a:pt x="3834" y="3965"/>
                  </a:cubicBezTo>
                  <a:cubicBezTo>
                    <a:pt x="2441" y="2834"/>
                    <a:pt x="774" y="107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45"/>
          <p:cNvGrpSpPr/>
          <p:nvPr/>
        </p:nvGrpSpPr>
        <p:grpSpPr>
          <a:xfrm rot="-406086">
            <a:off x="8495976" y="4467642"/>
            <a:ext cx="406377" cy="448738"/>
            <a:chOff x="3465900" y="1226175"/>
            <a:chExt cx="238150" cy="262975"/>
          </a:xfrm>
        </p:grpSpPr>
        <p:sp>
          <p:nvSpPr>
            <p:cNvPr id="542" name="Google Shape;542;p45"/>
            <p:cNvSpPr/>
            <p:nvPr/>
          </p:nvSpPr>
          <p:spPr>
            <a:xfrm>
              <a:off x="3465900" y="1423875"/>
              <a:ext cx="104500" cy="65275"/>
            </a:xfrm>
            <a:custGeom>
              <a:avLst/>
              <a:gdLst/>
              <a:ahLst/>
              <a:cxnLst/>
              <a:rect l="l" t="t" r="r" b="b"/>
              <a:pathLst>
                <a:path w="4180" h="2611" extrusionOk="0">
                  <a:moveTo>
                    <a:pt x="2489" y="0"/>
                  </a:moveTo>
                  <a:cubicBezTo>
                    <a:pt x="2268" y="0"/>
                    <a:pt x="2035" y="26"/>
                    <a:pt x="1798" y="82"/>
                  </a:cubicBezTo>
                  <a:cubicBezTo>
                    <a:pt x="727" y="343"/>
                    <a:pt x="0" y="1094"/>
                    <a:pt x="167" y="1772"/>
                  </a:cubicBezTo>
                  <a:cubicBezTo>
                    <a:pt x="287" y="2287"/>
                    <a:pt x="910" y="2610"/>
                    <a:pt x="1676" y="2610"/>
                  </a:cubicBezTo>
                  <a:cubicBezTo>
                    <a:pt x="1902" y="2610"/>
                    <a:pt x="2140" y="2582"/>
                    <a:pt x="2382" y="2522"/>
                  </a:cubicBezTo>
                  <a:cubicBezTo>
                    <a:pt x="3453" y="2272"/>
                    <a:pt x="4179" y="1510"/>
                    <a:pt x="4013" y="844"/>
                  </a:cubicBezTo>
                  <a:cubicBezTo>
                    <a:pt x="3892" y="324"/>
                    <a:pt x="3266" y="0"/>
                    <a:pt x="2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3550725" y="1258925"/>
              <a:ext cx="15500" cy="190225"/>
            </a:xfrm>
            <a:custGeom>
              <a:avLst/>
              <a:gdLst/>
              <a:ahLst/>
              <a:cxnLst/>
              <a:rect l="l" t="t" r="r" b="b"/>
              <a:pathLst>
                <a:path w="620" h="7609" extrusionOk="0">
                  <a:moveTo>
                    <a:pt x="1" y="0"/>
                  </a:moveTo>
                  <a:lnTo>
                    <a:pt x="1" y="7608"/>
                  </a:lnTo>
                  <a:lnTo>
                    <a:pt x="620" y="7608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3599550" y="1400475"/>
              <a:ext cx="104500" cy="65300"/>
            </a:xfrm>
            <a:custGeom>
              <a:avLst/>
              <a:gdLst/>
              <a:ahLst/>
              <a:cxnLst/>
              <a:rect l="l" t="t" r="r" b="b"/>
              <a:pathLst>
                <a:path w="4180" h="2612" extrusionOk="0">
                  <a:moveTo>
                    <a:pt x="2503" y="1"/>
                  </a:moveTo>
                  <a:cubicBezTo>
                    <a:pt x="2277" y="1"/>
                    <a:pt x="2040" y="29"/>
                    <a:pt x="1798" y="89"/>
                  </a:cubicBezTo>
                  <a:cubicBezTo>
                    <a:pt x="727" y="339"/>
                    <a:pt x="0" y="1101"/>
                    <a:pt x="155" y="1768"/>
                  </a:cubicBezTo>
                  <a:cubicBezTo>
                    <a:pt x="285" y="2287"/>
                    <a:pt x="920" y="2611"/>
                    <a:pt x="1695" y="2611"/>
                  </a:cubicBezTo>
                  <a:cubicBezTo>
                    <a:pt x="1916" y="2611"/>
                    <a:pt x="2147" y="2585"/>
                    <a:pt x="2382" y="2530"/>
                  </a:cubicBezTo>
                  <a:cubicBezTo>
                    <a:pt x="3453" y="2268"/>
                    <a:pt x="4179" y="1518"/>
                    <a:pt x="4013" y="839"/>
                  </a:cubicBezTo>
                  <a:cubicBezTo>
                    <a:pt x="3884" y="324"/>
                    <a:pt x="3266" y="1"/>
                    <a:pt x="2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3683775" y="1235100"/>
              <a:ext cx="15800" cy="190225"/>
            </a:xfrm>
            <a:custGeom>
              <a:avLst/>
              <a:gdLst/>
              <a:ahLst/>
              <a:cxnLst/>
              <a:rect l="l" t="t" r="r" b="b"/>
              <a:pathLst>
                <a:path w="632" h="7609" extrusionOk="0">
                  <a:moveTo>
                    <a:pt x="1" y="1"/>
                  </a:moveTo>
                  <a:lnTo>
                    <a:pt x="1" y="7609"/>
                  </a:lnTo>
                  <a:lnTo>
                    <a:pt x="632" y="7609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5"/>
            <p:cNvSpPr/>
            <p:nvPr/>
          </p:nvSpPr>
          <p:spPr>
            <a:xfrm>
              <a:off x="3550725" y="1226175"/>
              <a:ext cx="149450" cy="65200"/>
            </a:xfrm>
            <a:custGeom>
              <a:avLst/>
              <a:gdLst/>
              <a:ahLst/>
              <a:cxnLst/>
              <a:rect l="l" t="t" r="r" b="b"/>
              <a:pathLst>
                <a:path w="5978" h="2608" extrusionOk="0">
                  <a:moveTo>
                    <a:pt x="5978" y="0"/>
                  </a:moveTo>
                  <a:lnTo>
                    <a:pt x="1" y="1108"/>
                  </a:lnTo>
                  <a:lnTo>
                    <a:pt x="1" y="2608"/>
                  </a:lnTo>
                  <a:lnTo>
                    <a:pt x="5978" y="1501"/>
                  </a:lnTo>
                  <a:lnTo>
                    <a:pt x="59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Subtitle 8">
            <a:extLst>
              <a:ext uri="{FF2B5EF4-FFF2-40B4-BE49-F238E27FC236}">
                <a16:creationId xmlns:a16="http://schemas.microsoft.com/office/drawing/2014/main" id="{6BF67C64-59C8-032A-E45B-915C226C6833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22248" y="712593"/>
            <a:ext cx="2870967" cy="462578"/>
          </a:xfrm>
        </p:spPr>
        <p:txBody>
          <a:bodyPr/>
          <a:lstStyle/>
          <a:p>
            <a:r>
              <a:rPr lang="en-IN" dirty="0"/>
              <a:t>SELECT  *  FROM </a:t>
            </a:r>
            <a:r>
              <a:rPr lang="en-IN" dirty="0" err="1"/>
              <a:t>record_label</a:t>
            </a:r>
            <a:r>
              <a:rPr lang="en-IN" dirty="0"/>
              <a:t>  ;</a:t>
            </a:r>
          </a:p>
        </p:txBody>
      </p:sp>
      <p:sp>
        <p:nvSpPr>
          <p:cNvPr id="10" name="Subtitle 8">
            <a:extLst>
              <a:ext uri="{FF2B5EF4-FFF2-40B4-BE49-F238E27FC236}">
                <a16:creationId xmlns:a16="http://schemas.microsoft.com/office/drawing/2014/main" id="{08EC9CED-5471-0CF6-8C3F-CB989CFF05C1}"/>
              </a:ext>
            </a:extLst>
          </p:cNvPr>
          <p:cNvSpPr txBox="1">
            <a:spLocks/>
          </p:cNvSpPr>
          <p:nvPr/>
        </p:nvSpPr>
        <p:spPr>
          <a:xfrm>
            <a:off x="5266607" y="712593"/>
            <a:ext cx="2227348" cy="462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lang="en-IN" dirty="0"/>
              <a:t>SELECT  *  FROM artist  ;</a:t>
            </a:r>
          </a:p>
        </p:txBody>
      </p:sp>
      <p:pic>
        <p:nvPicPr>
          <p:cNvPr id="15" name="Picture 1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EF417EA-BD89-1F35-4638-8A1BED428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48" y="1287077"/>
            <a:ext cx="3352230" cy="2411773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F21F29CC-1964-9EE5-7DA5-313CFDB59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287077"/>
            <a:ext cx="3787468" cy="2411774"/>
          </a:xfrm>
          <a:prstGeom prst="rect">
            <a:avLst/>
          </a:prstGeom>
        </p:spPr>
      </p:pic>
      <p:sp>
        <p:nvSpPr>
          <p:cNvPr id="18" name="Google Shape;526;p45">
            <a:extLst>
              <a:ext uri="{FF2B5EF4-FFF2-40B4-BE49-F238E27FC236}">
                <a16:creationId xmlns:a16="http://schemas.microsoft.com/office/drawing/2014/main" id="{7B6431E5-DDB2-2764-C1CE-24BF12739493}"/>
              </a:ext>
            </a:extLst>
          </p:cNvPr>
          <p:cNvSpPr txBox="1">
            <a:spLocks/>
          </p:cNvSpPr>
          <p:nvPr/>
        </p:nvSpPr>
        <p:spPr>
          <a:xfrm>
            <a:off x="609289" y="4759044"/>
            <a:ext cx="802334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nny Penny"/>
              <a:buNone/>
              <a:defRPr sz="3500" b="0" i="0" u="none" strike="noStrike" cap="none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nny Penny"/>
              <a:buNone/>
              <a:defRPr sz="3500" b="0" i="0" u="none" strike="noStrike" cap="none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nny Penny"/>
              <a:buNone/>
              <a:defRPr sz="3500" b="0" i="0" u="none" strike="noStrike" cap="none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nny Penny"/>
              <a:buNone/>
              <a:defRPr sz="3500" b="0" i="0" u="none" strike="noStrike" cap="none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nny Penny"/>
              <a:buNone/>
              <a:defRPr sz="3500" b="0" i="0" u="none" strike="noStrike" cap="none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nny Penny"/>
              <a:buNone/>
              <a:defRPr sz="3500" b="0" i="0" u="none" strike="noStrike" cap="none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nny Penny"/>
              <a:buNone/>
              <a:defRPr sz="3500" b="0" i="0" u="none" strike="noStrike" cap="none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nny Penny"/>
              <a:buNone/>
              <a:defRPr sz="3500" b="0" i="0" u="none" strike="noStrike" cap="none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nny Penny"/>
              <a:buNone/>
              <a:defRPr sz="3500" b="0" i="0" u="none" strike="noStrike" cap="none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9pPr>
          </a:lstStyle>
          <a:p>
            <a:r>
              <a:rPr lang="en-IN" sz="1400" dirty="0">
                <a:latin typeface="Abadi Extra Light" panose="020F0502020204030204" pitchFamily="34" charset="0"/>
                <a:cs typeface="Aharoni" panose="02010803020104030203" pitchFamily="2" charset="-79"/>
              </a:rPr>
              <a:t>Note : This Is Sample Output 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"/>
          <p:cNvSpPr txBox="1">
            <a:spLocks noGrp="1"/>
          </p:cNvSpPr>
          <p:nvPr>
            <p:ph type="title"/>
          </p:nvPr>
        </p:nvSpPr>
        <p:spPr>
          <a:xfrm>
            <a:off x="1402905" y="0"/>
            <a:ext cx="580455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For getting all records</a:t>
            </a:r>
            <a:endParaRPr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37" name="Google Shape;537;p45"/>
          <p:cNvGrpSpPr/>
          <p:nvPr/>
        </p:nvGrpSpPr>
        <p:grpSpPr>
          <a:xfrm rot="894044">
            <a:off x="402845" y="4344880"/>
            <a:ext cx="351984" cy="493501"/>
            <a:chOff x="2993225" y="1309825"/>
            <a:chExt cx="247975" cy="347675"/>
          </a:xfrm>
        </p:grpSpPr>
        <p:sp>
          <p:nvSpPr>
            <p:cNvPr id="538" name="Google Shape;538;p45"/>
            <p:cNvSpPr/>
            <p:nvPr/>
          </p:nvSpPr>
          <p:spPr>
            <a:xfrm>
              <a:off x="2993225" y="1566700"/>
              <a:ext cx="145275" cy="90800"/>
            </a:xfrm>
            <a:custGeom>
              <a:avLst/>
              <a:gdLst/>
              <a:ahLst/>
              <a:cxnLst/>
              <a:rect l="l" t="t" r="r" b="b"/>
              <a:pathLst>
                <a:path w="5811" h="3632" extrusionOk="0">
                  <a:moveTo>
                    <a:pt x="3473" y="0"/>
                  </a:moveTo>
                  <a:cubicBezTo>
                    <a:pt x="3162" y="0"/>
                    <a:pt x="2834" y="39"/>
                    <a:pt x="2501" y="119"/>
                  </a:cubicBezTo>
                  <a:cubicBezTo>
                    <a:pt x="1012" y="465"/>
                    <a:pt x="0" y="1512"/>
                    <a:pt x="226" y="2453"/>
                  </a:cubicBezTo>
                  <a:cubicBezTo>
                    <a:pt x="402" y="3181"/>
                    <a:pt x="1270" y="3631"/>
                    <a:pt x="2338" y="3631"/>
                  </a:cubicBezTo>
                  <a:cubicBezTo>
                    <a:pt x="2649" y="3631"/>
                    <a:pt x="2977" y="3593"/>
                    <a:pt x="3310" y="3512"/>
                  </a:cubicBezTo>
                  <a:cubicBezTo>
                    <a:pt x="4798" y="3167"/>
                    <a:pt x="5811" y="2108"/>
                    <a:pt x="5584" y="1179"/>
                  </a:cubicBezTo>
                  <a:cubicBezTo>
                    <a:pt x="5409" y="450"/>
                    <a:pt x="4541" y="0"/>
                    <a:pt x="3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5"/>
            <p:cNvSpPr/>
            <p:nvPr/>
          </p:nvSpPr>
          <p:spPr>
            <a:xfrm>
              <a:off x="3110800" y="1336600"/>
              <a:ext cx="22050" cy="264950"/>
            </a:xfrm>
            <a:custGeom>
              <a:avLst/>
              <a:gdLst/>
              <a:ahLst/>
              <a:cxnLst/>
              <a:rect l="l" t="t" r="r" b="b"/>
              <a:pathLst>
                <a:path w="882" h="10598" extrusionOk="0">
                  <a:moveTo>
                    <a:pt x="0" y="1"/>
                  </a:moveTo>
                  <a:lnTo>
                    <a:pt x="0" y="10597"/>
                  </a:lnTo>
                  <a:lnTo>
                    <a:pt x="881" y="10597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5"/>
            <p:cNvSpPr/>
            <p:nvPr/>
          </p:nvSpPr>
          <p:spPr>
            <a:xfrm>
              <a:off x="3110800" y="1309825"/>
              <a:ext cx="130400" cy="214025"/>
            </a:xfrm>
            <a:custGeom>
              <a:avLst/>
              <a:gdLst/>
              <a:ahLst/>
              <a:cxnLst/>
              <a:rect l="l" t="t" r="r" b="b"/>
              <a:pathLst>
                <a:path w="5216" h="8561" extrusionOk="0">
                  <a:moveTo>
                    <a:pt x="0" y="0"/>
                  </a:moveTo>
                  <a:lnTo>
                    <a:pt x="0" y="1072"/>
                  </a:lnTo>
                  <a:cubicBezTo>
                    <a:pt x="441" y="2429"/>
                    <a:pt x="2012" y="3655"/>
                    <a:pt x="3394" y="4786"/>
                  </a:cubicBezTo>
                  <a:cubicBezTo>
                    <a:pt x="4787" y="5917"/>
                    <a:pt x="3810" y="8096"/>
                    <a:pt x="3501" y="8561"/>
                  </a:cubicBezTo>
                  <a:cubicBezTo>
                    <a:pt x="3501" y="8561"/>
                    <a:pt x="3894" y="8370"/>
                    <a:pt x="4310" y="7894"/>
                  </a:cubicBezTo>
                  <a:cubicBezTo>
                    <a:pt x="4918" y="7203"/>
                    <a:pt x="5215" y="5096"/>
                    <a:pt x="3834" y="3965"/>
                  </a:cubicBezTo>
                  <a:cubicBezTo>
                    <a:pt x="2441" y="2834"/>
                    <a:pt x="774" y="107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45"/>
          <p:cNvGrpSpPr/>
          <p:nvPr/>
        </p:nvGrpSpPr>
        <p:grpSpPr>
          <a:xfrm rot="-406086">
            <a:off x="8495976" y="4467642"/>
            <a:ext cx="406377" cy="448738"/>
            <a:chOff x="3465900" y="1226175"/>
            <a:chExt cx="238150" cy="262975"/>
          </a:xfrm>
        </p:grpSpPr>
        <p:sp>
          <p:nvSpPr>
            <p:cNvPr id="542" name="Google Shape;542;p45"/>
            <p:cNvSpPr/>
            <p:nvPr/>
          </p:nvSpPr>
          <p:spPr>
            <a:xfrm>
              <a:off x="3465900" y="1423875"/>
              <a:ext cx="104500" cy="65275"/>
            </a:xfrm>
            <a:custGeom>
              <a:avLst/>
              <a:gdLst/>
              <a:ahLst/>
              <a:cxnLst/>
              <a:rect l="l" t="t" r="r" b="b"/>
              <a:pathLst>
                <a:path w="4180" h="2611" extrusionOk="0">
                  <a:moveTo>
                    <a:pt x="2489" y="0"/>
                  </a:moveTo>
                  <a:cubicBezTo>
                    <a:pt x="2268" y="0"/>
                    <a:pt x="2035" y="26"/>
                    <a:pt x="1798" y="82"/>
                  </a:cubicBezTo>
                  <a:cubicBezTo>
                    <a:pt x="727" y="343"/>
                    <a:pt x="0" y="1094"/>
                    <a:pt x="167" y="1772"/>
                  </a:cubicBezTo>
                  <a:cubicBezTo>
                    <a:pt x="287" y="2287"/>
                    <a:pt x="910" y="2610"/>
                    <a:pt x="1676" y="2610"/>
                  </a:cubicBezTo>
                  <a:cubicBezTo>
                    <a:pt x="1902" y="2610"/>
                    <a:pt x="2140" y="2582"/>
                    <a:pt x="2382" y="2522"/>
                  </a:cubicBezTo>
                  <a:cubicBezTo>
                    <a:pt x="3453" y="2272"/>
                    <a:pt x="4179" y="1510"/>
                    <a:pt x="4013" y="844"/>
                  </a:cubicBezTo>
                  <a:cubicBezTo>
                    <a:pt x="3892" y="324"/>
                    <a:pt x="3266" y="0"/>
                    <a:pt x="2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3550725" y="1258925"/>
              <a:ext cx="15500" cy="190225"/>
            </a:xfrm>
            <a:custGeom>
              <a:avLst/>
              <a:gdLst/>
              <a:ahLst/>
              <a:cxnLst/>
              <a:rect l="l" t="t" r="r" b="b"/>
              <a:pathLst>
                <a:path w="620" h="7609" extrusionOk="0">
                  <a:moveTo>
                    <a:pt x="1" y="0"/>
                  </a:moveTo>
                  <a:lnTo>
                    <a:pt x="1" y="7608"/>
                  </a:lnTo>
                  <a:lnTo>
                    <a:pt x="620" y="7608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3599550" y="1400475"/>
              <a:ext cx="104500" cy="65300"/>
            </a:xfrm>
            <a:custGeom>
              <a:avLst/>
              <a:gdLst/>
              <a:ahLst/>
              <a:cxnLst/>
              <a:rect l="l" t="t" r="r" b="b"/>
              <a:pathLst>
                <a:path w="4180" h="2612" extrusionOk="0">
                  <a:moveTo>
                    <a:pt x="2503" y="1"/>
                  </a:moveTo>
                  <a:cubicBezTo>
                    <a:pt x="2277" y="1"/>
                    <a:pt x="2040" y="29"/>
                    <a:pt x="1798" y="89"/>
                  </a:cubicBezTo>
                  <a:cubicBezTo>
                    <a:pt x="727" y="339"/>
                    <a:pt x="0" y="1101"/>
                    <a:pt x="155" y="1768"/>
                  </a:cubicBezTo>
                  <a:cubicBezTo>
                    <a:pt x="285" y="2287"/>
                    <a:pt x="920" y="2611"/>
                    <a:pt x="1695" y="2611"/>
                  </a:cubicBezTo>
                  <a:cubicBezTo>
                    <a:pt x="1916" y="2611"/>
                    <a:pt x="2147" y="2585"/>
                    <a:pt x="2382" y="2530"/>
                  </a:cubicBezTo>
                  <a:cubicBezTo>
                    <a:pt x="3453" y="2268"/>
                    <a:pt x="4179" y="1518"/>
                    <a:pt x="4013" y="839"/>
                  </a:cubicBezTo>
                  <a:cubicBezTo>
                    <a:pt x="3884" y="324"/>
                    <a:pt x="3266" y="1"/>
                    <a:pt x="2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3683775" y="1235100"/>
              <a:ext cx="15800" cy="190225"/>
            </a:xfrm>
            <a:custGeom>
              <a:avLst/>
              <a:gdLst/>
              <a:ahLst/>
              <a:cxnLst/>
              <a:rect l="l" t="t" r="r" b="b"/>
              <a:pathLst>
                <a:path w="632" h="7609" extrusionOk="0">
                  <a:moveTo>
                    <a:pt x="1" y="1"/>
                  </a:moveTo>
                  <a:lnTo>
                    <a:pt x="1" y="7609"/>
                  </a:lnTo>
                  <a:lnTo>
                    <a:pt x="632" y="7609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5"/>
            <p:cNvSpPr/>
            <p:nvPr/>
          </p:nvSpPr>
          <p:spPr>
            <a:xfrm>
              <a:off x="3550725" y="1226175"/>
              <a:ext cx="149450" cy="65200"/>
            </a:xfrm>
            <a:custGeom>
              <a:avLst/>
              <a:gdLst/>
              <a:ahLst/>
              <a:cxnLst/>
              <a:rect l="l" t="t" r="r" b="b"/>
              <a:pathLst>
                <a:path w="5978" h="2608" extrusionOk="0">
                  <a:moveTo>
                    <a:pt x="5978" y="0"/>
                  </a:moveTo>
                  <a:lnTo>
                    <a:pt x="1" y="1108"/>
                  </a:lnTo>
                  <a:lnTo>
                    <a:pt x="1" y="2608"/>
                  </a:lnTo>
                  <a:lnTo>
                    <a:pt x="5978" y="1501"/>
                  </a:lnTo>
                  <a:lnTo>
                    <a:pt x="59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Subtitle 8">
            <a:extLst>
              <a:ext uri="{FF2B5EF4-FFF2-40B4-BE49-F238E27FC236}">
                <a16:creationId xmlns:a16="http://schemas.microsoft.com/office/drawing/2014/main" id="{6BF67C64-59C8-032A-E45B-915C226C6833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22248" y="712593"/>
            <a:ext cx="2671587" cy="462578"/>
          </a:xfrm>
        </p:spPr>
        <p:txBody>
          <a:bodyPr/>
          <a:lstStyle/>
          <a:p>
            <a:r>
              <a:rPr lang="en-IN" dirty="0"/>
              <a:t>SELECT  *  FROM  album  ;</a:t>
            </a:r>
          </a:p>
        </p:txBody>
      </p:sp>
      <p:sp>
        <p:nvSpPr>
          <p:cNvPr id="10" name="Subtitle 8">
            <a:extLst>
              <a:ext uri="{FF2B5EF4-FFF2-40B4-BE49-F238E27FC236}">
                <a16:creationId xmlns:a16="http://schemas.microsoft.com/office/drawing/2014/main" id="{08EC9CED-5471-0CF6-8C3F-CB989CFF05C1}"/>
              </a:ext>
            </a:extLst>
          </p:cNvPr>
          <p:cNvSpPr txBox="1">
            <a:spLocks/>
          </p:cNvSpPr>
          <p:nvPr/>
        </p:nvSpPr>
        <p:spPr>
          <a:xfrm>
            <a:off x="5266606" y="712593"/>
            <a:ext cx="2254849" cy="462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lang="en-IN" dirty="0"/>
              <a:t>SELECT  *  FROM  song ;</a:t>
            </a:r>
          </a:p>
        </p:txBody>
      </p:sp>
      <p:pic>
        <p:nvPicPr>
          <p:cNvPr id="3" name="Picture 2" descr="A picture containing text, screenshot, number, font&#10;&#10;Description automatically generated">
            <a:extLst>
              <a:ext uri="{FF2B5EF4-FFF2-40B4-BE49-F238E27FC236}">
                <a16:creationId xmlns:a16="http://schemas.microsoft.com/office/drawing/2014/main" id="{9C15875E-55E8-81EF-B1BA-F170F48A5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59" y="1035974"/>
            <a:ext cx="4122777" cy="3178516"/>
          </a:xfrm>
          <a:prstGeom prst="rect">
            <a:avLst/>
          </a:prstGeom>
        </p:spPr>
      </p:pic>
      <p:pic>
        <p:nvPicPr>
          <p:cNvPr id="13" name="Picture 12" descr="A picture containing text, screenshot, number, font&#10;&#10;Description automatically generated">
            <a:extLst>
              <a:ext uri="{FF2B5EF4-FFF2-40B4-BE49-F238E27FC236}">
                <a16:creationId xmlns:a16="http://schemas.microsoft.com/office/drawing/2014/main" id="{B2F75179-F3C2-4452-454A-421042116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6333" y="1045770"/>
            <a:ext cx="4244708" cy="3168720"/>
          </a:xfrm>
          <a:prstGeom prst="rect">
            <a:avLst/>
          </a:prstGeom>
        </p:spPr>
      </p:pic>
      <p:sp>
        <p:nvSpPr>
          <p:cNvPr id="14" name="Google Shape;526;p45">
            <a:extLst>
              <a:ext uri="{FF2B5EF4-FFF2-40B4-BE49-F238E27FC236}">
                <a16:creationId xmlns:a16="http://schemas.microsoft.com/office/drawing/2014/main" id="{E5AC5C6E-E9C6-02F0-9538-05D6CE7B61D1}"/>
              </a:ext>
            </a:extLst>
          </p:cNvPr>
          <p:cNvSpPr txBox="1">
            <a:spLocks/>
          </p:cNvSpPr>
          <p:nvPr/>
        </p:nvSpPr>
        <p:spPr>
          <a:xfrm>
            <a:off x="609289" y="4759044"/>
            <a:ext cx="802334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nny Penny"/>
              <a:buNone/>
              <a:defRPr sz="3500" b="0" i="0" u="none" strike="noStrike" cap="none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nny Penny"/>
              <a:buNone/>
              <a:defRPr sz="3500" b="0" i="0" u="none" strike="noStrike" cap="none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nny Penny"/>
              <a:buNone/>
              <a:defRPr sz="3500" b="0" i="0" u="none" strike="noStrike" cap="none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nny Penny"/>
              <a:buNone/>
              <a:defRPr sz="3500" b="0" i="0" u="none" strike="noStrike" cap="none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nny Penny"/>
              <a:buNone/>
              <a:defRPr sz="3500" b="0" i="0" u="none" strike="noStrike" cap="none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nny Penny"/>
              <a:buNone/>
              <a:defRPr sz="3500" b="0" i="0" u="none" strike="noStrike" cap="none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nny Penny"/>
              <a:buNone/>
              <a:defRPr sz="3500" b="0" i="0" u="none" strike="noStrike" cap="none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nny Penny"/>
              <a:buNone/>
              <a:defRPr sz="3500" b="0" i="0" u="none" strike="noStrike" cap="none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nny Penny"/>
              <a:buNone/>
              <a:defRPr sz="3500" b="0" i="0" u="none" strike="noStrike" cap="none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9pPr>
          </a:lstStyle>
          <a:p>
            <a:r>
              <a:rPr lang="en-IN" sz="1400" dirty="0">
                <a:latin typeface="Abadi Extra Light" panose="020F0502020204030204" pitchFamily="34" charset="0"/>
                <a:cs typeface="Aharoni" panose="02010803020104030203" pitchFamily="2" charset="-79"/>
              </a:rPr>
              <a:t>Note : This Is Sample Output Data</a:t>
            </a:r>
          </a:p>
        </p:txBody>
      </p:sp>
    </p:spTree>
    <p:extLst>
      <p:ext uri="{BB962C8B-B14F-4D97-AF65-F5344CB8AC3E}">
        <p14:creationId xmlns:p14="http://schemas.microsoft.com/office/powerpoint/2010/main" val="2916394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04CC2-78B7-C2DB-3424-E6C92AE4D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84" y="475352"/>
            <a:ext cx="6650202" cy="572700"/>
          </a:xfrm>
        </p:spPr>
        <p:txBody>
          <a:bodyPr/>
          <a:lstStyle/>
          <a:p>
            <a:r>
              <a:rPr lang="en-US" sz="1800" dirty="0">
                <a:latin typeface="Grandview" panose="020B0502040204020203" pitchFamily="34" charset="0"/>
              </a:rPr>
              <a:t>--List all artists for each record label sorted by artist name?</a:t>
            </a:r>
            <a:endParaRPr lang="en-IN" sz="1800" dirty="0">
              <a:latin typeface="Grandview" panose="020B0502040204020203" pitchFamily="34" charset="0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52A0611-3041-3093-0C84-08A23A589C64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1086610" y="1048931"/>
            <a:ext cx="6461388" cy="2731548"/>
          </a:xfrm>
        </p:spPr>
        <p:txBody>
          <a:bodyPr/>
          <a:lstStyle/>
          <a:p>
            <a:pPr algn="l"/>
            <a:r>
              <a:rPr lang="en-US" sz="2300" dirty="0">
                <a:latin typeface="Centaur" panose="02030504050205020304" pitchFamily="18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  </a:t>
            </a:r>
            <a:r>
              <a:rPr lang="en-US" sz="2300" dirty="0">
                <a:latin typeface="Grandview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SELECT ar.name AS </a:t>
            </a:r>
            <a:r>
              <a:rPr lang="en-US" sz="2300" dirty="0" err="1">
                <a:latin typeface="Grandview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artist_name</a:t>
            </a:r>
            <a:r>
              <a:rPr lang="en-US" sz="2300" dirty="0">
                <a:latin typeface="Grandview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,</a:t>
            </a:r>
          </a:p>
          <a:p>
            <a:pPr algn="l"/>
            <a:r>
              <a:rPr lang="en-US" sz="2300" dirty="0">
                <a:latin typeface="Grandview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                       rl.name AS </a:t>
            </a:r>
            <a:r>
              <a:rPr lang="en-US" sz="2300" dirty="0" err="1">
                <a:latin typeface="Grandview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record_lable_name</a:t>
            </a:r>
            <a:r>
              <a:rPr lang="en-US" sz="2300" dirty="0">
                <a:latin typeface="Grandview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</a:p>
          <a:p>
            <a:pPr algn="l"/>
            <a:r>
              <a:rPr lang="en-US" sz="2300" dirty="0">
                <a:latin typeface="Grandview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  FROM </a:t>
            </a:r>
            <a:r>
              <a:rPr lang="en-US" sz="2300" dirty="0" err="1">
                <a:latin typeface="Grandview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record_label</a:t>
            </a:r>
            <a:r>
              <a:rPr lang="en-US" sz="2300" dirty="0">
                <a:latin typeface="Grandview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sz="2300" dirty="0" err="1">
                <a:latin typeface="Grandview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rl</a:t>
            </a:r>
            <a:endParaRPr lang="en-US" sz="2300" dirty="0">
              <a:latin typeface="Grandview" panose="020B0502040204020203" pitchFamily="34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algn="l"/>
            <a:r>
              <a:rPr lang="en-US" sz="2300" dirty="0">
                <a:latin typeface="Grandview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  JOIN artist </a:t>
            </a:r>
            <a:r>
              <a:rPr lang="en-US" sz="2300" dirty="0" err="1">
                <a:latin typeface="Grandview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ar</a:t>
            </a:r>
            <a:r>
              <a:rPr lang="en-US" sz="2300" dirty="0">
                <a:latin typeface="Grandview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 ON  rl.id = </a:t>
            </a:r>
            <a:r>
              <a:rPr lang="en-US" sz="2300" dirty="0" err="1">
                <a:latin typeface="Grandview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ar.record_label_id</a:t>
            </a:r>
            <a:endParaRPr lang="en-US" sz="2300" dirty="0">
              <a:latin typeface="Grandview" panose="020B0502040204020203" pitchFamily="34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algn="l"/>
            <a:r>
              <a:rPr lang="en-US" sz="2300" dirty="0">
                <a:latin typeface="Grandview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  ORDER BY ar.name;</a:t>
            </a:r>
            <a:endParaRPr lang="en-IN" sz="2300" dirty="0">
              <a:latin typeface="Grandview" panose="020B0502040204020203" pitchFamily="34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endParaRPr lang="en-IN" sz="2400" dirty="0">
              <a:latin typeface="Centaur" panose="02030504050205020304" pitchFamily="18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grpSp>
        <p:nvGrpSpPr>
          <p:cNvPr id="13" name="Google Shape;1634;p67">
            <a:extLst>
              <a:ext uri="{FF2B5EF4-FFF2-40B4-BE49-F238E27FC236}">
                <a16:creationId xmlns:a16="http://schemas.microsoft.com/office/drawing/2014/main" id="{B54EC2B3-AEB9-6946-4378-85CD38DE2900}"/>
              </a:ext>
            </a:extLst>
          </p:cNvPr>
          <p:cNvGrpSpPr/>
          <p:nvPr/>
        </p:nvGrpSpPr>
        <p:grpSpPr>
          <a:xfrm rot="-658410">
            <a:off x="564203" y="1246777"/>
            <a:ext cx="351989" cy="493509"/>
            <a:chOff x="2993225" y="1309825"/>
            <a:chExt cx="247975" cy="347675"/>
          </a:xfrm>
        </p:grpSpPr>
        <p:sp>
          <p:nvSpPr>
            <p:cNvPr id="14" name="Google Shape;1635;p67">
              <a:extLst>
                <a:ext uri="{FF2B5EF4-FFF2-40B4-BE49-F238E27FC236}">
                  <a16:creationId xmlns:a16="http://schemas.microsoft.com/office/drawing/2014/main" id="{708BDD50-599B-8C81-3AEF-D0D508957B92}"/>
                </a:ext>
              </a:extLst>
            </p:cNvPr>
            <p:cNvSpPr/>
            <p:nvPr/>
          </p:nvSpPr>
          <p:spPr>
            <a:xfrm>
              <a:off x="2993225" y="1566700"/>
              <a:ext cx="145275" cy="90800"/>
            </a:xfrm>
            <a:custGeom>
              <a:avLst/>
              <a:gdLst/>
              <a:ahLst/>
              <a:cxnLst/>
              <a:rect l="l" t="t" r="r" b="b"/>
              <a:pathLst>
                <a:path w="5811" h="3632" extrusionOk="0">
                  <a:moveTo>
                    <a:pt x="3473" y="0"/>
                  </a:moveTo>
                  <a:cubicBezTo>
                    <a:pt x="3162" y="0"/>
                    <a:pt x="2834" y="39"/>
                    <a:pt x="2501" y="119"/>
                  </a:cubicBezTo>
                  <a:cubicBezTo>
                    <a:pt x="1012" y="465"/>
                    <a:pt x="0" y="1512"/>
                    <a:pt x="226" y="2453"/>
                  </a:cubicBezTo>
                  <a:cubicBezTo>
                    <a:pt x="402" y="3181"/>
                    <a:pt x="1270" y="3631"/>
                    <a:pt x="2338" y="3631"/>
                  </a:cubicBezTo>
                  <a:cubicBezTo>
                    <a:pt x="2649" y="3631"/>
                    <a:pt x="2977" y="3593"/>
                    <a:pt x="3310" y="3512"/>
                  </a:cubicBezTo>
                  <a:cubicBezTo>
                    <a:pt x="4798" y="3167"/>
                    <a:pt x="5811" y="2108"/>
                    <a:pt x="5584" y="1179"/>
                  </a:cubicBezTo>
                  <a:cubicBezTo>
                    <a:pt x="5409" y="450"/>
                    <a:pt x="4541" y="0"/>
                    <a:pt x="3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36;p67">
              <a:extLst>
                <a:ext uri="{FF2B5EF4-FFF2-40B4-BE49-F238E27FC236}">
                  <a16:creationId xmlns:a16="http://schemas.microsoft.com/office/drawing/2014/main" id="{81683110-1255-1FFE-FAE2-90DEFE669244}"/>
                </a:ext>
              </a:extLst>
            </p:cNvPr>
            <p:cNvSpPr/>
            <p:nvPr/>
          </p:nvSpPr>
          <p:spPr>
            <a:xfrm>
              <a:off x="3110800" y="1336600"/>
              <a:ext cx="22050" cy="264950"/>
            </a:xfrm>
            <a:custGeom>
              <a:avLst/>
              <a:gdLst/>
              <a:ahLst/>
              <a:cxnLst/>
              <a:rect l="l" t="t" r="r" b="b"/>
              <a:pathLst>
                <a:path w="882" h="10598" extrusionOk="0">
                  <a:moveTo>
                    <a:pt x="0" y="1"/>
                  </a:moveTo>
                  <a:lnTo>
                    <a:pt x="0" y="10597"/>
                  </a:lnTo>
                  <a:lnTo>
                    <a:pt x="881" y="10597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37;p67">
              <a:extLst>
                <a:ext uri="{FF2B5EF4-FFF2-40B4-BE49-F238E27FC236}">
                  <a16:creationId xmlns:a16="http://schemas.microsoft.com/office/drawing/2014/main" id="{0B436559-A4CD-B70E-DF22-603B15467EF0}"/>
                </a:ext>
              </a:extLst>
            </p:cNvPr>
            <p:cNvSpPr/>
            <p:nvPr/>
          </p:nvSpPr>
          <p:spPr>
            <a:xfrm>
              <a:off x="3110800" y="1309825"/>
              <a:ext cx="130400" cy="214025"/>
            </a:xfrm>
            <a:custGeom>
              <a:avLst/>
              <a:gdLst/>
              <a:ahLst/>
              <a:cxnLst/>
              <a:rect l="l" t="t" r="r" b="b"/>
              <a:pathLst>
                <a:path w="5216" h="8561" extrusionOk="0">
                  <a:moveTo>
                    <a:pt x="0" y="0"/>
                  </a:moveTo>
                  <a:lnTo>
                    <a:pt x="0" y="1072"/>
                  </a:lnTo>
                  <a:cubicBezTo>
                    <a:pt x="441" y="2429"/>
                    <a:pt x="2012" y="3655"/>
                    <a:pt x="3394" y="4786"/>
                  </a:cubicBezTo>
                  <a:cubicBezTo>
                    <a:pt x="4787" y="5917"/>
                    <a:pt x="3810" y="8096"/>
                    <a:pt x="3501" y="8561"/>
                  </a:cubicBezTo>
                  <a:cubicBezTo>
                    <a:pt x="3501" y="8561"/>
                    <a:pt x="3894" y="8370"/>
                    <a:pt x="4310" y="7894"/>
                  </a:cubicBezTo>
                  <a:cubicBezTo>
                    <a:pt x="4918" y="7203"/>
                    <a:pt x="5215" y="5096"/>
                    <a:pt x="3834" y="3965"/>
                  </a:cubicBezTo>
                  <a:cubicBezTo>
                    <a:pt x="2441" y="2834"/>
                    <a:pt x="774" y="107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624;p67">
            <a:extLst>
              <a:ext uri="{FF2B5EF4-FFF2-40B4-BE49-F238E27FC236}">
                <a16:creationId xmlns:a16="http://schemas.microsoft.com/office/drawing/2014/main" id="{40E00782-338B-9592-A7B2-D3AE75839664}"/>
              </a:ext>
            </a:extLst>
          </p:cNvPr>
          <p:cNvGrpSpPr/>
          <p:nvPr/>
        </p:nvGrpSpPr>
        <p:grpSpPr>
          <a:xfrm rot="-746003">
            <a:off x="510029" y="4042130"/>
            <a:ext cx="406384" cy="448746"/>
            <a:chOff x="3465900" y="1226175"/>
            <a:chExt cx="238150" cy="262975"/>
          </a:xfrm>
        </p:grpSpPr>
        <p:sp>
          <p:nvSpPr>
            <p:cNvPr id="18" name="Google Shape;1625;p67">
              <a:extLst>
                <a:ext uri="{FF2B5EF4-FFF2-40B4-BE49-F238E27FC236}">
                  <a16:creationId xmlns:a16="http://schemas.microsoft.com/office/drawing/2014/main" id="{C93C862E-D280-4D13-999E-503F4701826C}"/>
                </a:ext>
              </a:extLst>
            </p:cNvPr>
            <p:cNvSpPr/>
            <p:nvPr/>
          </p:nvSpPr>
          <p:spPr>
            <a:xfrm>
              <a:off x="3465900" y="1423875"/>
              <a:ext cx="104500" cy="65275"/>
            </a:xfrm>
            <a:custGeom>
              <a:avLst/>
              <a:gdLst/>
              <a:ahLst/>
              <a:cxnLst/>
              <a:rect l="l" t="t" r="r" b="b"/>
              <a:pathLst>
                <a:path w="4180" h="2611" extrusionOk="0">
                  <a:moveTo>
                    <a:pt x="2489" y="0"/>
                  </a:moveTo>
                  <a:cubicBezTo>
                    <a:pt x="2268" y="0"/>
                    <a:pt x="2035" y="26"/>
                    <a:pt x="1798" y="82"/>
                  </a:cubicBezTo>
                  <a:cubicBezTo>
                    <a:pt x="727" y="343"/>
                    <a:pt x="0" y="1094"/>
                    <a:pt x="167" y="1772"/>
                  </a:cubicBezTo>
                  <a:cubicBezTo>
                    <a:pt x="287" y="2287"/>
                    <a:pt x="910" y="2610"/>
                    <a:pt x="1676" y="2610"/>
                  </a:cubicBezTo>
                  <a:cubicBezTo>
                    <a:pt x="1902" y="2610"/>
                    <a:pt x="2140" y="2582"/>
                    <a:pt x="2382" y="2522"/>
                  </a:cubicBezTo>
                  <a:cubicBezTo>
                    <a:pt x="3453" y="2272"/>
                    <a:pt x="4179" y="1510"/>
                    <a:pt x="4013" y="844"/>
                  </a:cubicBezTo>
                  <a:cubicBezTo>
                    <a:pt x="3892" y="324"/>
                    <a:pt x="3266" y="0"/>
                    <a:pt x="2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26;p67">
              <a:extLst>
                <a:ext uri="{FF2B5EF4-FFF2-40B4-BE49-F238E27FC236}">
                  <a16:creationId xmlns:a16="http://schemas.microsoft.com/office/drawing/2014/main" id="{A72826FF-31CD-9F69-39C9-6A4283383CCC}"/>
                </a:ext>
              </a:extLst>
            </p:cNvPr>
            <p:cNvSpPr/>
            <p:nvPr/>
          </p:nvSpPr>
          <p:spPr>
            <a:xfrm>
              <a:off x="3550725" y="1258925"/>
              <a:ext cx="15500" cy="190225"/>
            </a:xfrm>
            <a:custGeom>
              <a:avLst/>
              <a:gdLst/>
              <a:ahLst/>
              <a:cxnLst/>
              <a:rect l="l" t="t" r="r" b="b"/>
              <a:pathLst>
                <a:path w="620" h="7609" extrusionOk="0">
                  <a:moveTo>
                    <a:pt x="1" y="0"/>
                  </a:moveTo>
                  <a:lnTo>
                    <a:pt x="1" y="7608"/>
                  </a:lnTo>
                  <a:lnTo>
                    <a:pt x="620" y="7608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27;p67">
              <a:extLst>
                <a:ext uri="{FF2B5EF4-FFF2-40B4-BE49-F238E27FC236}">
                  <a16:creationId xmlns:a16="http://schemas.microsoft.com/office/drawing/2014/main" id="{33F68A39-331C-044C-37C7-601F43935ADC}"/>
                </a:ext>
              </a:extLst>
            </p:cNvPr>
            <p:cNvSpPr/>
            <p:nvPr/>
          </p:nvSpPr>
          <p:spPr>
            <a:xfrm>
              <a:off x="3599550" y="1400475"/>
              <a:ext cx="104500" cy="65300"/>
            </a:xfrm>
            <a:custGeom>
              <a:avLst/>
              <a:gdLst/>
              <a:ahLst/>
              <a:cxnLst/>
              <a:rect l="l" t="t" r="r" b="b"/>
              <a:pathLst>
                <a:path w="4180" h="2612" extrusionOk="0">
                  <a:moveTo>
                    <a:pt x="2503" y="1"/>
                  </a:moveTo>
                  <a:cubicBezTo>
                    <a:pt x="2277" y="1"/>
                    <a:pt x="2040" y="29"/>
                    <a:pt x="1798" y="89"/>
                  </a:cubicBezTo>
                  <a:cubicBezTo>
                    <a:pt x="727" y="339"/>
                    <a:pt x="0" y="1101"/>
                    <a:pt x="155" y="1768"/>
                  </a:cubicBezTo>
                  <a:cubicBezTo>
                    <a:pt x="285" y="2287"/>
                    <a:pt x="920" y="2611"/>
                    <a:pt x="1695" y="2611"/>
                  </a:cubicBezTo>
                  <a:cubicBezTo>
                    <a:pt x="1916" y="2611"/>
                    <a:pt x="2147" y="2585"/>
                    <a:pt x="2382" y="2530"/>
                  </a:cubicBezTo>
                  <a:cubicBezTo>
                    <a:pt x="3453" y="2268"/>
                    <a:pt x="4179" y="1518"/>
                    <a:pt x="4013" y="839"/>
                  </a:cubicBezTo>
                  <a:cubicBezTo>
                    <a:pt x="3884" y="324"/>
                    <a:pt x="3266" y="1"/>
                    <a:pt x="2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28;p67">
              <a:extLst>
                <a:ext uri="{FF2B5EF4-FFF2-40B4-BE49-F238E27FC236}">
                  <a16:creationId xmlns:a16="http://schemas.microsoft.com/office/drawing/2014/main" id="{21481334-7F25-AB6F-0ED1-1F680C77EE79}"/>
                </a:ext>
              </a:extLst>
            </p:cNvPr>
            <p:cNvSpPr/>
            <p:nvPr/>
          </p:nvSpPr>
          <p:spPr>
            <a:xfrm>
              <a:off x="3683775" y="1235100"/>
              <a:ext cx="15800" cy="190225"/>
            </a:xfrm>
            <a:custGeom>
              <a:avLst/>
              <a:gdLst/>
              <a:ahLst/>
              <a:cxnLst/>
              <a:rect l="l" t="t" r="r" b="b"/>
              <a:pathLst>
                <a:path w="632" h="7609" extrusionOk="0">
                  <a:moveTo>
                    <a:pt x="1" y="1"/>
                  </a:moveTo>
                  <a:lnTo>
                    <a:pt x="1" y="7609"/>
                  </a:lnTo>
                  <a:lnTo>
                    <a:pt x="632" y="7609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1629;p67">
              <a:extLst>
                <a:ext uri="{FF2B5EF4-FFF2-40B4-BE49-F238E27FC236}">
                  <a16:creationId xmlns:a16="http://schemas.microsoft.com/office/drawing/2014/main" id="{06649524-BAAC-E9EE-4981-5BEE3AFEFC06}"/>
                </a:ext>
              </a:extLst>
            </p:cNvPr>
            <p:cNvSpPr/>
            <p:nvPr/>
          </p:nvSpPr>
          <p:spPr>
            <a:xfrm>
              <a:off x="3550725" y="1226175"/>
              <a:ext cx="149450" cy="65200"/>
            </a:xfrm>
            <a:custGeom>
              <a:avLst/>
              <a:gdLst/>
              <a:ahLst/>
              <a:cxnLst/>
              <a:rect l="l" t="t" r="r" b="b"/>
              <a:pathLst>
                <a:path w="5978" h="2608" extrusionOk="0">
                  <a:moveTo>
                    <a:pt x="5978" y="0"/>
                  </a:moveTo>
                  <a:lnTo>
                    <a:pt x="1" y="1108"/>
                  </a:lnTo>
                  <a:lnTo>
                    <a:pt x="1" y="2608"/>
                  </a:lnTo>
                  <a:lnTo>
                    <a:pt x="5978" y="1501"/>
                  </a:lnTo>
                  <a:lnTo>
                    <a:pt x="59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1630;p67">
            <a:extLst>
              <a:ext uri="{FF2B5EF4-FFF2-40B4-BE49-F238E27FC236}">
                <a16:creationId xmlns:a16="http://schemas.microsoft.com/office/drawing/2014/main" id="{4BBAA906-969E-12A3-2A20-1D5B45787C93}"/>
              </a:ext>
            </a:extLst>
          </p:cNvPr>
          <p:cNvGrpSpPr/>
          <p:nvPr/>
        </p:nvGrpSpPr>
        <p:grpSpPr>
          <a:xfrm rot="894044">
            <a:off x="8311600" y="819628"/>
            <a:ext cx="351984" cy="493501"/>
            <a:chOff x="2993225" y="1309825"/>
            <a:chExt cx="247975" cy="347675"/>
          </a:xfrm>
        </p:grpSpPr>
        <p:sp>
          <p:nvSpPr>
            <p:cNvPr id="24" name="Google Shape;1631;p67">
              <a:extLst>
                <a:ext uri="{FF2B5EF4-FFF2-40B4-BE49-F238E27FC236}">
                  <a16:creationId xmlns:a16="http://schemas.microsoft.com/office/drawing/2014/main" id="{4DB7A76A-FFE3-C939-6493-5CDDDCE6B02F}"/>
                </a:ext>
              </a:extLst>
            </p:cNvPr>
            <p:cNvSpPr/>
            <p:nvPr/>
          </p:nvSpPr>
          <p:spPr>
            <a:xfrm>
              <a:off x="2993225" y="1566700"/>
              <a:ext cx="145275" cy="90800"/>
            </a:xfrm>
            <a:custGeom>
              <a:avLst/>
              <a:gdLst/>
              <a:ahLst/>
              <a:cxnLst/>
              <a:rect l="l" t="t" r="r" b="b"/>
              <a:pathLst>
                <a:path w="5811" h="3632" extrusionOk="0">
                  <a:moveTo>
                    <a:pt x="3473" y="0"/>
                  </a:moveTo>
                  <a:cubicBezTo>
                    <a:pt x="3162" y="0"/>
                    <a:pt x="2834" y="39"/>
                    <a:pt x="2501" y="119"/>
                  </a:cubicBezTo>
                  <a:cubicBezTo>
                    <a:pt x="1012" y="465"/>
                    <a:pt x="0" y="1512"/>
                    <a:pt x="226" y="2453"/>
                  </a:cubicBezTo>
                  <a:cubicBezTo>
                    <a:pt x="402" y="3181"/>
                    <a:pt x="1270" y="3631"/>
                    <a:pt x="2338" y="3631"/>
                  </a:cubicBezTo>
                  <a:cubicBezTo>
                    <a:pt x="2649" y="3631"/>
                    <a:pt x="2977" y="3593"/>
                    <a:pt x="3310" y="3512"/>
                  </a:cubicBezTo>
                  <a:cubicBezTo>
                    <a:pt x="4798" y="3167"/>
                    <a:pt x="5811" y="2108"/>
                    <a:pt x="5584" y="1179"/>
                  </a:cubicBezTo>
                  <a:cubicBezTo>
                    <a:pt x="5409" y="450"/>
                    <a:pt x="4541" y="0"/>
                    <a:pt x="3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32;p67">
              <a:extLst>
                <a:ext uri="{FF2B5EF4-FFF2-40B4-BE49-F238E27FC236}">
                  <a16:creationId xmlns:a16="http://schemas.microsoft.com/office/drawing/2014/main" id="{6F5B836B-050F-2277-7393-EE01C04886AF}"/>
                </a:ext>
              </a:extLst>
            </p:cNvPr>
            <p:cNvSpPr/>
            <p:nvPr/>
          </p:nvSpPr>
          <p:spPr>
            <a:xfrm>
              <a:off x="3110800" y="1336600"/>
              <a:ext cx="22050" cy="264950"/>
            </a:xfrm>
            <a:custGeom>
              <a:avLst/>
              <a:gdLst/>
              <a:ahLst/>
              <a:cxnLst/>
              <a:rect l="l" t="t" r="r" b="b"/>
              <a:pathLst>
                <a:path w="882" h="10598" extrusionOk="0">
                  <a:moveTo>
                    <a:pt x="0" y="1"/>
                  </a:moveTo>
                  <a:lnTo>
                    <a:pt x="0" y="10597"/>
                  </a:lnTo>
                  <a:lnTo>
                    <a:pt x="881" y="10597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33;p67">
              <a:extLst>
                <a:ext uri="{FF2B5EF4-FFF2-40B4-BE49-F238E27FC236}">
                  <a16:creationId xmlns:a16="http://schemas.microsoft.com/office/drawing/2014/main" id="{4DD91277-9CA9-4EE7-54F4-34F4AAD47C2C}"/>
                </a:ext>
              </a:extLst>
            </p:cNvPr>
            <p:cNvSpPr/>
            <p:nvPr/>
          </p:nvSpPr>
          <p:spPr>
            <a:xfrm>
              <a:off x="3110800" y="1309825"/>
              <a:ext cx="130400" cy="214025"/>
            </a:xfrm>
            <a:custGeom>
              <a:avLst/>
              <a:gdLst/>
              <a:ahLst/>
              <a:cxnLst/>
              <a:rect l="l" t="t" r="r" b="b"/>
              <a:pathLst>
                <a:path w="5216" h="8561" extrusionOk="0">
                  <a:moveTo>
                    <a:pt x="0" y="0"/>
                  </a:moveTo>
                  <a:lnTo>
                    <a:pt x="0" y="1072"/>
                  </a:lnTo>
                  <a:cubicBezTo>
                    <a:pt x="441" y="2429"/>
                    <a:pt x="2012" y="3655"/>
                    <a:pt x="3394" y="4786"/>
                  </a:cubicBezTo>
                  <a:cubicBezTo>
                    <a:pt x="4787" y="5917"/>
                    <a:pt x="3810" y="8096"/>
                    <a:pt x="3501" y="8561"/>
                  </a:cubicBezTo>
                  <a:cubicBezTo>
                    <a:pt x="3501" y="8561"/>
                    <a:pt x="3894" y="8370"/>
                    <a:pt x="4310" y="7894"/>
                  </a:cubicBezTo>
                  <a:cubicBezTo>
                    <a:pt x="4918" y="7203"/>
                    <a:pt x="5215" y="5096"/>
                    <a:pt x="3834" y="3965"/>
                  </a:cubicBezTo>
                  <a:cubicBezTo>
                    <a:pt x="2441" y="2834"/>
                    <a:pt x="774" y="107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3BADF85E-AD4D-7BAF-D0FE-AD191A47BCF3}"/>
              </a:ext>
            </a:extLst>
          </p:cNvPr>
          <p:cNvSpPr/>
          <p:nvPr/>
        </p:nvSpPr>
        <p:spPr>
          <a:xfrm>
            <a:off x="1142817" y="1217787"/>
            <a:ext cx="6484379" cy="250536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425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34DA-2F90-4D28-182B-AB73AD8EF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19" y="539234"/>
            <a:ext cx="5760596" cy="572700"/>
          </a:xfrm>
        </p:spPr>
        <p:txBody>
          <a:bodyPr/>
          <a:lstStyle/>
          <a:p>
            <a:r>
              <a:rPr lang="en-US" sz="1800" dirty="0">
                <a:latin typeface="Grandview" panose="020B0502040204020203" pitchFamily="34" charset="0"/>
              </a:rPr>
              <a:t>--Which record labels have no artists?</a:t>
            </a:r>
            <a:endParaRPr lang="en-IN" sz="1800" dirty="0">
              <a:latin typeface="Grandview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A6E0F-5218-8E28-72E0-606F394F5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2419" y="1384526"/>
            <a:ext cx="6345798" cy="2548548"/>
          </a:xfrm>
        </p:spPr>
        <p:txBody>
          <a:bodyPr/>
          <a:lstStyle/>
          <a:p>
            <a:pPr algn="l"/>
            <a:r>
              <a:rPr lang="en-US" sz="2300" dirty="0"/>
              <a:t>           </a:t>
            </a:r>
            <a:r>
              <a:rPr lang="en-US" sz="2300" dirty="0">
                <a:latin typeface="Grandview" panose="020B0502040204020203" pitchFamily="34" charset="0"/>
              </a:rPr>
              <a:t>SELECT rl.name AS </a:t>
            </a:r>
            <a:r>
              <a:rPr lang="en-US" sz="2300" dirty="0" err="1">
                <a:latin typeface="Grandview" panose="020B0502040204020203" pitchFamily="34" charset="0"/>
              </a:rPr>
              <a:t>record_lable_name</a:t>
            </a:r>
            <a:endParaRPr lang="en-US" sz="2300" dirty="0">
              <a:latin typeface="Grandview" panose="020B0502040204020203" pitchFamily="34" charset="0"/>
            </a:endParaRPr>
          </a:p>
          <a:p>
            <a:pPr algn="l"/>
            <a:r>
              <a:rPr lang="en-US" sz="2300" dirty="0">
                <a:latin typeface="Grandview" panose="020B0502040204020203" pitchFamily="34" charset="0"/>
              </a:rPr>
              <a:t>          FROM   </a:t>
            </a:r>
            <a:r>
              <a:rPr lang="en-US" sz="2300" dirty="0" err="1">
                <a:latin typeface="Grandview" panose="020B0502040204020203" pitchFamily="34" charset="0"/>
              </a:rPr>
              <a:t>record_label</a:t>
            </a:r>
            <a:r>
              <a:rPr lang="en-US" sz="2300" dirty="0">
                <a:latin typeface="Grandview" panose="020B0502040204020203" pitchFamily="34" charset="0"/>
              </a:rPr>
              <a:t> </a:t>
            </a:r>
            <a:r>
              <a:rPr lang="en-US" sz="2300" dirty="0" err="1">
                <a:latin typeface="Grandview" panose="020B0502040204020203" pitchFamily="34" charset="0"/>
              </a:rPr>
              <a:t>rl</a:t>
            </a:r>
            <a:endParaRPr lang="en-US" sz="2300" dirty="0">
              <a:latin typeface="Grandview" panose="020B0502040204020203" pitchFamily="34" charset="0"/>
            </a:endParaRPr>
          </a:p>
          <a:p>
            <a:pPr algn="l"/>
            <a:r>
              <a:rPr lang="en-US" sz="2300" dirty="0">
                <a:latin typeface="Grandview" panose="020B0502040204020203" pitchFamily="34" charset="0"/>
              </a:rPr>
              <a:t>          LEFT JOIN  artist </a:t>
            </a:r>
            <a:r>
              <a:rPr lang="en-US" sz="2300" dirty="0" err="1">
                <a:latin typeface="Grandview" panose="020B0502040204020203" pitchFamily="34" charset="0"/>
              </a:rPr>
              <a:t>ar</a:t>
            </a:r>
            <a:r>
              <a:rPr lang="en-US" sz="2300" dirty="0">
                <a:latin typeface="Grandview" panose="020B0502040204020203" pitchFamily="34" charset="0"/>
              </a:rPr>
              <a:t> </a:t>
            </a:r>
          </a:p>
          <a:p>
            <a:pPr algn="l"/>
            <a:r>
              <a:rPr lang="en-US" sz="2300" dirty="0">
                <a:latin typeface="Grandview" panose="020B0502040204020203" pitchFamily="34" charset="0"/>
              </a:rPr>
              <a:t>          ON rl.id=</a:t>
            </a:r>
            <a:r>
              <a:rPr lang="en-US" sz="2300" dirty="0" err="1">
                <a:latin typeface="Grandview" panose="020B0502040204020203" pitchFamily="34" charset="0"/>
              </a:rPr>
              <a:t>ar.record_label_id</a:t>
            </a:r>
            <a:endParaRPr lang="en-US" sz="2300" dirty="0">
              <a:latin typeface="Grandview" panose="020B0502040204020203" pitchFamily="34" charset="0"/>
            </a:endParaRPr>
          </a:p>
          <a:p>
            <a:pPr algn="l"/>
            <a:r>
              <a:rPr lang="en-US" sz="2300" dirty="0">
                <a:latin typeface="Grandview" panose="020B0502040204020203" pitchFamily="34" charset="0"/>
              </a:rPr>
              <a:t>          WHERE  ar.name IS NULL;</a:t>
            </a:r>
            <a:endParaRPr lang="en-IN" sz="2300" dirty="0">
              <a:latin typeface="Grandview" panose="020B0502040204020203" pitchFamily="34" charset="0"/>
            </a:endParaRPr>
          </a:p>
        </p:txBody>
      </p:sp>
      <p:grpSp>
        <p:nvGrpSpPr>
          <p:cNvPr id="13" name="Google Shape;1634;p67">
            <a:extLst>
              <a:ext uri="{FF2B5EF4-FFF2-40B4-BE49-F238E27FC236}">
                <a16:creationId xmlns:a16="http://schemas.microsoft.com/office/drawing/2014/main" id="{86A10696-4A95-1558-DFCB-980F981BC9FD}"/>
              </a:ext>
            </a:extLst>
          </p:cNvPr>
          <p:cNvGrpSpPr/>
          <p:nvPr/>
        </p:nvGrpSpPr>
        <p:grpSpPr>
          <a:xfrm rot="-658410">
            <a:off x="564203" y="1246777"/>
            <a:ext cx="351989" cy="493509"/>
            <a:chOff x="2993225" y="1309825"/>
            <a:chExt cx="247975" cy="347675"/>
          </a:xfrm>
        </p:grpSpPr>
        <p:sp>
          <p:nvSpPr>
            <p:cNvPr id="14" name="Google Shape;1635;p67">
              <a:extLst>
                <a:ext uri="{FF2B5EF4-FFF2-40B4-BE49-F238E27FC236}">
                  <a16:creationId xmlns:a16="http://schemas.microsoft.com/office/drawing/2014/main" id="{6FD7D243-8805-0287-B8FB-25A7C88FA3F3}"/>
                </a:ext>
              </a:extLst>
            </p:cNvPr>
            <p:cNvSpPr/>
            <p:nvPr/>
          </p:nvSpPr>
          <p:spPr>
            <a:xfrm>
              <a:off x="2993225" y="1566700"/>
              <a:ext cx="145275" cy="90800"/>
            </a:xfrm>
            <a:custGeom>
              <a:avLst/>
              <a:gdLst/>
              <a:ahLst/>
              <a:cxnLst/>
              <a:rect l="l" t="t" r="r" b="b"/>
              <a:pathLst>
                <a:path w="5811" h="3632" extrusionOk="0">
                  <a:moveTo>
                    <a:pt x="3473" y="0"/>
                  </a:moveTo>
                  <a:cubicBezTo>
                    <a:pt x="3162" y="0"/>
                    <a:pt x="2834" y="39"/>
                    <a:pt x="2501" y="119"/>
                  </a:cubicBezTo>
                  <a:cubicBezTo>
                    <a:pt x="1012" y="465"/>
                    <a:pt x="0" y="1512"/>
                    <a:pt x="226" y="2453"/>
                  </a:cubicBezTo>
                  <a:cubicBezTo>
                    <a:pt x="402" y="3181"/>
                    <a:pt x="1270" y="3631"/>
                    <a:pt x="2338" y="3631"/>
                  </a:cubicBezTo>
                  <a:cubicBezTo>
                    <a:pt x="2649" y="3631"/>
                    <a:pt x="2977" y="3593"/>
                    <a:pt x="3310" y="3512"/>
                  </a:cubicBezTo>
                  <a:cubicBezTo>
                    <a:pt x="4798" y="3167"/>
                    <a:pt x="5811" y="2108"/>
                    <a:pt x="5584" y="1179"/>
                  </a:cubicBezTo>
                  <a:cubicBezTo>
                    <a:pt x="5409" y="450"/>
                    <a:pt x="4541" y="0"/>
                    <a:pt x="3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36;p67">
              <a:extLst>
                <a:ext uri="{FF2B5EF4-FFF2-40B4-BE49-F238E27FC236}">
                  <a16:creationId xmlns:a16="http://schemas.microsoft.com/office/drawing/2014/main" id="{C4F7D4B3-1BF4-1748-93A1-89F0788FF971}"/>
                </a:ext>
              </a:extLst>
            </p:cNvPr>
            <p:cNvSpPr/>
            <p:nvPr/>
          </p:nvSpPr>
          <p:spPr>
            <a:xfrm>
              <a:off x="3110800" y="1336600"/>
              <a:ext cx="22050" cy="264950"/>
            </a:xfrm>
            <a:custGeom>
              <a:avLst/>
              <a:gdLst/>
              <a:ahLst/>
              <a:cxnLst/>
              <a:rect l="l" t="t" r="r" b="b"/>
              <a:pathLst>
                <a:path w="882" h="10598" extrusionOk="0">
                  <a:moveTo>
                    <a:pt x="0" y="1"/>
                  </a:moveTo>
                  <a:lnTo>
                    <a:pt x="0" y="10597"/>
                  </a:lnTo>
                  <a:lnTo>
                    <a:pt x="881" y="10597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37;p67">
              <a:extLst>
                <a:ext uri="{FF2B5EF4-FFF2-40B4-BE49-F238E27FC236}">
                  <a16:creationId xmlns:a16="http://schemas.microsoft.com/office/drawing/2014/main" id="{007C8B34-CD57-1394-D2A9-6F10F0CB9C05}"/>
                </a:ext>
              </a:extLst>
            </p:cNvPr>
            <p:cNvSpPr/>
            <p:nvPr/>
          </p:nvSpPr>
          <p:spPr>
            <a:xfrm>
              <a:off x="3110800" y="1309825"/>
              <a:ext cx="130400" cy="214025"/>
            </a:xfrm>
            <a:custGeom>
              <a:avLst/>
              <a:gdLst/>
              <a:ahLst/>
              <a:cxnLst/>
              <a:rect l="l" t="t" r="r" b="b"/>
              <a:pathLst>
                <a:path w="5216" h="8561" extrusionOk="0">
                  <a:moveTo>
                    <a:pt x="0" y="0"/>
                  </a:moveTo>
                  <a:lnTo>
                    <a:pt x="0" y="1072"/>
                  </a:lnTo>
                  <a:cubicBezTo>
                    <a:pt x="441" y="2429"/>
                    <a:pt x="2012" y="3655"/>
                    <a:pt x="3394" y="4786"/>
                  </a:cubicBezTo>
                  <a:cubicBezTo>
                    <a:pt x="4787" y="5917"/>
                    <a:pt x="3810" y="8096"/>
                    <a:pt x="3501" y="8561"/>
                  </a:cubicBezTo>
                  <a:cubicBezTo>
                    <a:pt x="3501" y="8561"/>
                    <a:pt x="3894" y="8370"/>
                    <a:pt x="4310" y="7894"/>
                  </a:cubicBezTo>
                  <a:cubicBezTo>
                    <a:pt x="4918" y="7203"/>
                    <a:pt x="5215" y="5096"/>
                    <a:pt x="3834" y="3965"/>
                  </a:cubicBezTo>
                  <a:cubicBezTo>
                    <a:pt x="2441" y="2834"/>
                    <a:pt x="774" y="107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624;p67">
            <a:extLst>
              <a:ext uri="{FF2B5EF4-FFF2-40B4-BE49-F238E27FC236}">
                <a16:creationId xmlns:a16="http://schemas.microsoft.com/office/drawing/2014/main" id="{7F4516BE-89D8-A918-0CD5-F30FEDFD896C}"/>
              </a:ext>
            </a:extLst>
          </p:cNvPr>
          <p:cNvGrpSpPr/>
          <p:nvPr/>
        </p:nvGrpSpPr>
        <p:grpSpPr>
          <a:xfrm rot="-746003">
            <a:off x="510029" y="4042130"/>
            <a:ext cx="406384" cy="448746"/>
            <a:chOff x="3465900" y="1226175"/>
            <a:chExt cx="238150" cy="262975"/>
          </a:xfrm>
        </p:grpSpPr>
        <p:sp>
          <p:nvSpPr>
            <p:cNvPr id="18" name="Google Shape;1625;p67">
              <a:extLst>
                <a:ext uri="{FF2B5EF4-FFF2-40B4-BE49-F238E27FC236}">
                  <a16:creationId xmlns:a16="http://schemas.microsoft.com/office/drawing/2014/main" id="{10BB8047-74F6-A540-9BF7-76DA73D139B7}"/>
                </a:ext>
              </a:extLst>
            </p:cNvPr>
            <p:cNvSpPr/>
            <p:nvPr/>
          </p:nvSpPr>
          <p:spPr>
            <a:xfrm>
              <a:off x="3465900" y="1423875"/>
              <a:ext cx="104500" cy="65275"/>
            </a:xfrm>
            <a:custGeom>
              <a:avLst/>
              <a:gdLst/>
              <a:ahLst/>
              <a:cxnLst/>
              <a:rect l="l" t="t" r="r" b="b"/>
              <a:pathLst>
                <a:path w="4180" h="2611" extrusionOk="0">
                  <a:moveTo>
                    <a:pt x="2489" y="0"/>
                  </a:moveTo>
                  <a:cubicBezTo>
                    <a:pt x="2268" y="0"/>
                    <a:pt x="2035" y="26"/>
                    <a:pt x="1798" y="82"/>
                  </a:cubicBezTo>
                  <a:cubicBezTo>
                    <a:pt x="727" y="343"/>
                    <a:pt x="0" y="1094"/>
                    <a:pt x="167" y="1772"/>
                  </a:cubicBezTo>
                  <a:cubicBezTo>
                    <a:pt x="287" y="2287"/>
                    <a:pt x="910" y="2610"/>
                    <a:pt x="1676" y="2610"/>
                  </a:cubicBezTo>
                  <a:cubicBezTo>
                    <a:pt x="1902" y="2610"/>
                    <a:pt x="2140" y="2582"/>
                    <a:pt x="2382" y="2522"/>
                  </a:cubicBezTo>
                  <a:cubicBezTo>
                    <a:pt x="3453" y="2272"/>
                    <a:pt x="4179" y="1510"/>
                    <a:pt x="4013" y="844"/>
                  </a:cubicBezTo>
                  <a:cubicBezTo>
                    <a:pt x="3892" y="324"/>
                    <a:pt x="3266" y="0"/>
                    <a:pt x="2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26;p67">
              <a:extLst>
                <a:ext uri="{FF2B5EF4-FFF2-40B4-BE49-F238E27FC236}">
                  <a16:creationId xmlns:a16="http://schemas.microsoft.com/office/drawing/2014/main" id="{858FB514-7A0C-8FC4-93AE-2640510AF1C0}"/>
                </a:ext>
              </a:extLst>
            </p:cNvPr>
            <p:cNvSpPr/>
            <p:nvPr/>
          </p:nvSpPr>
          <p:spPr>
            <a:xfrm>
              <a:off x="3550725" y="1258925"/>
              <a:ext cx="15500" cy="190225"/>
            </a:xfrm>
            <a:custGeom>
              <a:avLst/>
              <a:gdLst/>
              <a:ahLst/>
              <a:cxnLst/>
              <a:rect l="l" t="t" r="r" b="b"/>
              <a:pathLst>
                <a:path w="620" h="7609" extrusionOk="0">
                  <a:moveTo>
                    <a:pt x="1" y="0"/>
                  </a:moveTo>
                  <a:lnTo>
                    <a:pt x="1" y="7608"/>
                  </a:lnTo>
                  <a:lnTo>
                    <a:pt x="620" y="7608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27;p67">
              <a:extLst>
                <a:ext uri="{FF2B5EF4-FFF2-40B4-BE49-F238E27FC236}">
                  <a16:creationId xmlns:a16="http://schemas.microsoft.com/office/drawing/2014/main" id="{6EC5A5E8-56FB-9D91-9A89-97CC059B3DCA}"/>
                </a:ext>
              </a:extLst>
            </p:cNvPr>
            <p:cNvSpPr/>
            <p:nvPr/>
          </p:nvSpPr>
          <p:spPr>
            <a:xfrm>
              <a:off x="3599550" y="1400475"/>
              <a:ext cx="104500" cy="65300"/>
            </a:xfrm>
            <a:custGeom>
              <a:avLst/>
              <a:gdLst/>
              <a:ahLst/>
              <a:cxnLst/>
              <a:rect l="l" t="t" r="r" b="b"/>
              <a:pathLst>
                <a:path w="4180" h="2612" extrusionOk="0">
                  <a:moveTo>
                    <a:pt x="2503" y="1"/>
                  </a:moveTo>
                  <a:cubicBezTo>
                    <a:pt x="2277" y="1"/>
                    <a:pt x="2040" y="29"/>
                    <a:pt x="1798" y="89"/>
                  </a:cubicBezTo>
                  <a:cubicBezTo>
                    <a:pt x="727" y="339"/>
                    <a:pt x="0" y="1101"/>
                    <a:pt x="155" y="1768"/>
                  </a:cubicBezTo>
                  <a:cubicBezTo>
                    <a:pt x="285" y="2287"/>
                    <a:pt x="920" y="2611"/>
                    <a:pt x="1695" y="2611"/>
                  </a:cubicBezTo>
                  <a:cubicBezTo>
                    <a:pt x="1916" y="2611"/>
                    <a:pt x="2147" y="2585"/>
                    <a:pt x="2382" y="2530"/>
                  </a:cubicBezTo>
                  <a:cubicBezTo>
                    <a:pt x="3453" y="2268"/>
                    <a:pt x="4179" y="1518"/>
                    <a:pt x="4013" y="839"/>
                  </a:cubicBezTo>
                  <a:cubicBezTo>
                    <a:pt x="3884" y="324"/>
                    <a:pt x="3266" y="1"/>
                    <a:pt x="2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28;p67">
              <a:extLst>
                <a:ext uri="{FF2B5EF4-FFF2-40B4-BE49-F238E27FC236}">
                  <a16:creationId xmlns:a16="http://schemas.microsoft.com/office/drawing/2014/main" id="{A6B04B96-E3DE-D047-3127-0C4B7F9AEEB7}"/>
                </a:ext>
              </a:extLst>
            </p:cNvPr>
            <p:cNvSpPr/>
            <p:nvPr/>
          </p:nvSpPr>
          <p:spPr>
            <a:xfrm>
              <a:off x="3683775" y="1235100"/>
              <a:ext cx="15800" cy="190225"/>
            </a:xfrm>
            <a:custGeom>
              <a:avLst/>
              <a:gdLst/>
              <a:ahLst/>
              <a:cxnLst/>
              <a:rect l="l" t="t" r="r" b="b"/>
              <a:pathLst>
                <a:path w="632" h="7609" extrusionOk="0">
                  <a:moveTo>
                    <a:pt x="1" y="1"/>
                  </a:moveTo>
                  <a:lnTo>
                    <a:pt x="1" y="7609"/>
                  </a:lnTo>
                  <a:lnTo>
                    <a:pt x="632" y="7609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1629;p67">
              <a:extLst>
                <a:ext uri="{FF2B5EF4-FFF2-40B4-BE49-F238E27FC236}">
                  <a16:creationId xmlns:a16="http://schemas.microsoft.com/office/drawing/2014/main" id="{E5FDC37E-51DE-BCC5-3821-0354A0C9F8EE}"/>
                </a:ext>
              </a:extLst>
            </p:cNvPr>
            <p:cNvSpPr/>
            <p:nvPr/>
          </p:nvSpPr>
          <p:spPr>
            <a:xfrm>
              <a:off x="3550725" y="1226175"/>
              <a:ext cx="149450" cy="65200"/>
            </a:xfrm>
            <a:custGeom>
              <a:avLst/>
              <a:gdLst/>
              <a:ahLst/>
              <a:cxnLst/>
              <a:rect l="l" t="t" r="r" b="b"/>
              <a:pathLst>
                <a:path w="5978" h="2608" extrusionOk="0">
                  <a:moveTo>
                    <a:pt x="5978" y="0"/>
                  </a:moveTo>
                  <a:lnTo>
                    <a:pt x="1" y="1108"/>
                  </a:lnTo>
                  <a:lnTo>
                    <a:pt x="1" y="2608"/>
                  </a:lnTo>
                  <a:lnTo>
                    <a:pt x="5978" y="1501"/>
                  </a:lnTo>
                  <a:lnTo>
                    <a:pt x="59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1630;p67">
            <a:extLst>
              <a:ext uri="{FF2B5EF4-FFF2-40B4-BE49-F238E27FC236}">
                <a16:creationId xmlns:a16="http://schemas.microsoft.com/office/drawing/2014/main" id="{9C3AC730-764F-FB5A-66E3-2A0A61A0D234}"/>
              </a:ext>
            </a:extLst>
          </p:cNvPr>
          <p:cNvGrpSpPr/>
          <p:nvPr/>
        </p:nvGrpSpPr>
        <p:grpSpPr>
          <a:xfrm rot="894044">
            <a:off x="8311600" y="819628"/>
            <a:ext cx="351984" cy="493501"/>
            <a:chOff x="2993225" y="1309825"/>
            <a:chExt cx="247975" cy="347675"/>
          </a:xfrm>
        </p:grpSpPr>
        <p:sp>
          <p:nvSpPr>
            <p:cNvPr id="30" name="Google Shape;1631;p67">
              <a:extLst>
                <a:ext uri="{FF2B5EF4-FFF2-40B4-BE49-F238E27FC236}">
                  <a16:creationId xmlns:a16="http://schemas.microsoft.com/office/drawing/2014/main" id="{43AFA1FC-E4FC-C933-D6D9-4C2557D3872C}"/>
                </a:ext>
              </a:extLst>
            </p:cNvPr>
            <p:cNvSpPr/>
            <p:nvPr/>
          </p:nvSpPr>
          <p:spPr>
            <a:xfrm>
              <a:off x="2993225" y="1566700"/>
              <a:ext cx="145275" cy="90800"/>
            </a:xfrm>
            <a:custGeom>
              <a:avLst/>
              <a:gdLst/>
              <a:ahLst/>
              <a:cxnLst/>
              <a:rect l="l" t="t" r="r" b="b"/>
              <a:pathLst>
                <a:path w="5811" h="3632" extrusionOk="0">
                  <a:moveTo>
                    <a:pt x="3473" y="0"/>
                  </a:moveTo>
                  <a:cubicBezTo>
                    <a:pt x="3162" y="0"/>
                    <a:pt x="2834" y="39"/>
                    <a:pt x="2501" y="119"/>
                  </a:cubicBezTo>
                  <a:cubicBezTo>
                    <a:pt x="1012" y="465"/>
                    <a:pt x="0" y="1512"/>
                    <a:pt x="226" y="2453"/>
                  </a:cubicBezTo>
                  <a:cubicBezTo>
                    <a:pt x="402" y="3181"/>
                    <a:pt x="1270" y="3631"/>
                    <a:pt x="2338" y="3631"/>
                  </a:cubicBezTo>
                  <a:cubicBezTo>
                    <a:pt x="2649" y="3631"/>
                    <a:pt x="2977" y="3593"/>
                    <a:pt x="3310" y="3512"/>
                  </a:cubicBezTo>
                  <a:cubicBezTo>
                    <a:pt x="4798" y="3167"/>
                    <a:pt x="5811" y="2108"/>
                    <a:pt x="5584" y="1179"/>
                  </a:cubicBezTo>
                  <a:cubicBezTo>
                    <a:pt x="5409" y="450"/>
                    <a:pt x="4541" y="0"/>
                    <a:pt x="3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32;p67">
              <a:extLst>
                <a:ext uri="{FF2B5EF4-FFF2-40B4-BE49-F238E27FC236}">
                  <a16:creationId xmlns:a16="http://schemas.microsoft.com/office/drawing/2014/main" id="{37ECB057-DEE7-354B-AF9E-6DED74E185DB}"/>
                </a:ext>
              </a:extLst>
            </p:cNvPr>
            <p:cNvSpPr/>
            <p:nvPr/>
          </p:nvSpPr>
          <p:spPr>
            <a:xfrm>
              <a:off x="3110800" y="1336600"/>
              <a:ext cx="22050" cy="264950"/>
            </a:xfrm>
            <a:custGeom>
              <a:avLst/>
              <a:gdLst/>
              <a:ahLst/>
              <a:cxnLst/>
              <a:rect l="l" t="t" r="r" b="b"/>
              <a:pathLst>
                <a:path w="882" h="10598" extrusionOk="0">
                  <a:moveTo>
                    <a:pt x="0" y="1"/>
                  </a:moveTo>
                  <a:lnTo>
                    <a:pt x="0" y="10597"/>
                  </a:lnTo>
                  <a:lnTo>
                    <a:pt x="881" y="10597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33;p67">
              <a:extLst>
                <a:ext uri="{FF2B5EF4-FFF2-40B4-BE49-F238E27FC236}">
                  <a16:creationId xmlns:a16="http://schemas.microsoft.com/office/drawing/2014/main" id="{DB5C5ED7-D456-5FD8-52C1-99A1706BA18F}"/>
                </a:ext>
              </a:extLst>
            </p:cNvPr>
            <p:cNvSpPr/>
            <p:nvPr/>
          </p:nvSpPr>
          <p:spPr>
            <a:xfrm>
              <a:off x="3110800" y="1309825"/>
              <a:ext cx="130400" cy="214025"/>
            </a:xfrm>
            <a:custGeom>
              <a:avLst/>
              <a:gdLst/>
              <a:ahLst/>
              <a:cxnLst/>
              <a:rect l="l" t="t" r="r" b="b"/>
              <a:pathLst>
                <a:path w="5216" h="8561" extrusionOk="0">
                  <a:moveTo>
                    <a:pt x="0" y="0"/>
                  </a:moveTo>
                  <a:lnTo>
                    <a:pt x="0" y="1072"/>
                  </a:lnTo>
                  <a:cubicBezTo>
                    <a:pt x="441" y="2429"/>
                    <a:pt x="2012" y="3655"/>
                    <a:pt x="3394" y="4786"/>
                  </a:cubicBezTo>
                  <a:cubicBezTo>
                    <a:pt x="4787" y="5917"/>
                    <a:pt x="3810" y="8096"/>
                    <a:pt x="3501" y="8561"/>
                  </a:cubicBezTo>
                  <a:cubicBezTo>
                    <a:pt x="3501" y="8561"/>
                    <a:pt x="3894" y="8370"/>
                    <a:pt x="4310" y="7894"/>
                  </a:cubicBezTo>
                  <a:cubicBezTo>
                    <a:pt x="4918" y="7203"/>
                    <a:pt x="5215" y="5096"/>
                    <a:pt x="3834" y="3965"/>
                  </a:cubicBezTo>
                  <a:cubicBezTo>
                    <a:pt x="2441" y="2834"/>
                    <a:pt x="774" y="107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7A2E667B-2E91-AAC0-D344-E20059C20115}"/>
              </a:ext>
            </a:extLst>
          </p:cNvPr>
          <p:cNvSpPr/>
          <p:nvPr/>
        </p:nvSpPr>
        <p:spPr>
          <a:xfrm>
            <a:off x="1099419" y="1246230"/>
            <a:ext cx="6345798" cy="2260116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288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34DA-2F90-4D28-182B-AB73AD8EF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157" y="539234"/>
            <a:ext cx="6270171" cy="572700"/>
          </a:xfrm>
        </p:spPr>
        <p:txBody>
          <a:bodyPr/>
          <a:lstStyle/>
          <a:p>
            <a:r>
              <a:rPr lang="en-US" sz="1800" dirty="0">
                <a:latin typeface="Grandview" panose="020B0502040204020203" pitchFamily="34" charset="0"/>
              </a:rPr>
              <a:t>--List the number of songs per artist in descending order?</a:t>
            </a:r>
            <a:endParaRPr lang="en-IN" sz="1800" dirty="0">
              <a:latin typeface="Grandview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A6E0F-5218-8E28-72E0-606F394F5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238" y="996172"/>
            <a:ext cx="6656102" cy="3247169"/>
          </a:xfrm>
        </p:spPr>
        <p:txBody>
          <a:bodyPr/>
          <a:lstStyle/>
          <a:p>
            <a:endParaRPr lang="en-US" sz="2500" dirty="0"/>
          </a:p>
          <a:p>
            <a:pPr algn="l"/>
            <a:r>
              <a:rPr lang="en-US" sz="2500" dirty="0"/>
              <a:t>             </a:t>
            </a:r>
            <a:r>
              <a:rPr lang="en-US" sz="2300" dirty="0">
                <a:latin typeface="Grandview" panose="020B0502040204020203" pitchFamily="34" charset="0"/>
              </a:rPr>
              <a:t>SELECT ar.name AS </a:t>
            </a:r>
            <a:r>
              <a:rPr lang="en-US" sz="2300" dirty="0" err="1">
                <a:latin typeface="Grandview" panose="020B0502040204020203" pitchFamily="34" charset="0"/>
              </a:rPr>
              <a:t>artist_name</a:t>
            </a:r>
            <a:r>
              <a:rPr lang="en-US" sz="2300" dirty="0">
                <a:latin typeface="Grandview" panose="020B0502040204020203" pitchFamily="34" charset="0"/>
              </a:rPr>
              <a:t>,</a:t>
            </a:r>
          </a:p>
          <a:p>
            <a:r>
              <a:rPr lang="en-US" sz="2300" dirty="0">
                <a:latin typeface="Grandview" panose="020B0502040204020203" pitchFamily="34" charset="0"/>
              </a:rPr>
              <a:t>                      COUNT(</a:t>
            </a:r>
            <a:r>
              <a:rPr lang="en-US" sz="2300" dirty="0">
                <a:latin typeface="Grandview" panose="020B0502040204020203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*</a:t>
            </a:r>
            <a:r>
              <a:rPr lang="en-US" sz="2300" dirty="0">
                <a:latin typeface="Grandview" panose="020B0502040204020203" pitchFamily="34" charset="0"/>
              </a:rPr>
              <a:t>) AS </a:t>
            </a:r>
            <a:r>
              <a:rPr lang="en-US" sz="2300" dirty="0" err="1">
                <a:latin typeface="Grandview" panose="020B0502040204020203" pitchFamily="34" charset="0"/>
              </a:rPr>
              <a:t>number_of_songs</a:t>
            </a:r>
            <a:r>
              <a:rPr lang="en-US" sz="2300" dirty="0">
                <a:latin typeface="Grandview" panose="020B0502040204020203" pitchFamily="34" charset="0"/>
              </a:rPr>
              <a:t> </a:t>
            </a:r>
          </a:p>
          <a:p>
            <a:pPr algn="l"/>
            <a:r>
              <a:rPr lang="en-US" sz="2300" dirty="0">
                <a:latin typeface="Grandview" panose="020B0502040204020203" pitchFamily="34" charset="0"/>
              </a:rPr>
              <a:t>            FROM artist a</a:t>
            </a:r>
          </a:p>
          <a:p>
            <a:pPr algn="l"/>
            <a:r>
              <a:rPr lang="en-US" sz="2300" dirty="0">
                <a:latin typeface="Grandview" panose="020B0502040204020203" pitchFamily="34" charset="0"/>
              </a:rPr>
              <a:t>            JOIN  album al   ON ar.id = </a:t>
            </a:r>
            <a:r>
              <a:rPr lang="en-US" sz="2300" dirty="0" err="1">
                <a:latin typeface="Grandview" panose="020B0502040204020203" pitchFamily="34" charset="0"/>
              </a:rPr>
              <a:t>al.artist_id</a:t>
            </a:r>
            <a:endParaRPr lang="en-US" sz="2300" dirty="0">
              <a:latin typeface="Grandview" panose="020B0502040204020203" pitchFamily="34" charset="0"/>
            </a:endParaRPr>
          </a:p>
          <a:p>
            <a:r>
              <a:rPr lang="en-US" sz="2300" dirty="0">
                <a:latin typeface="Grandview" panose="020B0502040204020203" pitchFamily="34" charset="0"/>
              </a:rPr>
              <a:t>      JOIN  song so    ON al.id = </a:t>
            </a:r>
            <a:r>
              <a:rPr lang="en-US" sz="2300" dirty="0" err="1">
                <a:latin typeface="Grandview" panose="020B0502040204020203" pitchFamily="34" charset="0"/>
              </a:rPr>
              <a:t>so.album_id</a:t>
            </a:r>
            <a:endParaRPr lang="en-US" sz="2300" dirty="0">
              <a:latin typeface="Grandview" panose="020B0502040204020203" pitchFamily="34" charset="0"/>
            </a:endParaRPr>
          </a:p>
          <a:p>
            <a:pPr algn="l"/>
            <a:r>
              <a:rPr lang="en-US" sz="2300" dirty="0">
                <a:latin typeface="Grandview" panose="020B0502040204020203" pitchFamily="34" charset="0"/>
              </a:rPr>
              <a:t>           GROUP BY  ar.name</a:t>
            </a:r>
          </a:p>
          <a:p>
            <a:pPr algn="l"/>
            <a:r>
              <a:rPr lang="en-US" sz="2300" dirty="0">
                <a:latin typeface="Grandview" panose="020B0502040204020203" pitchFamily="34" charset="0"/>
              </a:rPr>
              <a:t>           ORDER BY  </a:t>
            </a:r>
            <a:r>
              <a:rPr lang="en-US" sz="2300" dirty="0" err="1">
                <a:latin typeface="Grandview" panose="020B0502040204020203" pitchFamily="34" charset="0"/>
              </a:rPr>
              <a:t>number_of_songs</a:t>
            </a:r>
            <a:r>
              <a:rPr lang="en-US" sz="2300" dirty="0">
                <a:latin typeface="Grandview" panose="020B0502040204020203" pitchFamily="34" charset="0"/>
              </a:rPr>
              <a:t> DESC;</a:t>
            </a:r>
            <a:endParaRPr lang="en-IN" sz="2300" dirty="0">
              <a:latin typeface="Grandview" panose="020B0502040204020203" pitchFamily="34" charset="0"/>
            </a:endParaRPr>
          </a:p>
        </p:txBody>
      </p:sp>
      <p:grpSp>
        <p:nvGrpSpPr>
          <p:cNvPr id="13" name="Google Shape;1634;p67">
            <a:extLst>
              <a:ext uri="{FF2B5EF4-FFF2-40B4-BE49-F238E27FC236}">
                <a16:creationId xmlns:a16="http://schemas.microsoft.com/office/drawing/2014/main" id="{86A10696-4A95-1558-DFCB-980F981BC9FD}"/>
              </a:ext>
            </a:extLst>
          </p:cNvPr>
          <p:cNvGrpSpPr/>
          <p:nvPr/>
        </p:nvGrpSpPr>
        <p:grpSpPr>
          <a:xfrm rot="-658410">
            <a:off x="564203" y="1246777"/>
            <a:ext cx="351989" cy="493509"/>
            <a:chOff x="2993225" y="1309825"/>
            <a:chExt cx="247975" cy="347675"/>
          </a:xfrm>
        </p:grpSpPr>
        <p:sp>
          <p:nvSpPr>
            <p:cNvPr id="14" name="Google Shape;1635;p67">
              <a:extLst>
                <a:ext uri="{FF2B5EF4-FFF2-40B4-BE49-F238E27FC236}">
                  <a16:creationId xmlns:a16="http://schemas.microsoft.com/office/drawing/2014/main" id="{6FD7D243-8805-0287-B8FB-25A7C88FA3F3}"/>
                </a:ext>
              </a:extLst>
            </p:cNvPr>
            <p:cNvSpPr/>
            <p:nvPr/>
          </p:nvSpPr>
          <p:spPr>
            <a:xfrm>
              <a:off x="2993225" y="1566700"/>
              <a:ext cx="145275" cy="90800"/>
            </a:xfrm>
            <a:custGeom>
              <a:avLst/>
              <a:gdLst/>
              <a:ahLst/>
              <a:cxnLst/>
              <a:rect l="l" t="t" r="r" b="b"/>
              <a:pathLst>
                <a:path w="5811" h="3632" extrusionOk="0">
                  <a:moveTo>
                    <a:pt x="3473" y="0"/>
                  </a:moveTo>
                  <a:cubicBezTo>
                    <a:pt x="3162" y="0"/>
                    <a:pt x="2834" y="39"/>
                    <a:pt x="2501" y="119"/>
                  </a:cubicBezTo>
                  <a:cubicBezTo>
                    <a:pt x="1012" y="465"/>
                    <a:pt x="0" y="1512"/>
                    <a:pt x="226" y="2453"/>
                  </a:cubicBezTo>
                  <a:cubicBezTo>
                    <a:pt x="402" y="3181"/>
                    <a:pt x="1270" y="3631"/>
                    <a:pt x="2338" y="3631"/>
                  </a:cubicBezTo>
                  <a:cubicBezTo>
                    <a:pt x="2649" y="3631"/>
                    <a:pt x="2977" y="3593"/>
                    <a:pt x="3310" y="3512"/>
                  </a:cubicBezTo>
                  <a:cubicBezTo>
                    <a:pt x="4798" y="3167"/>
                    <a:pt x="5811" y="2108"/>
                    <a:pt x="5584" y="1179"/>
                  </a:cubicBezTo>
                  <a:cubicBezTo>
                    <a:pt x="5409" y="450"/>
                    <a:pt x="4541" y="0"/>
                    <a:pt x="3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36;p67">
              <a:extLst>
                <a:ext uri="{FF2B5EF4-FFF2-40B4-BE49-F238E27FC236}">
                  <a16:creationId xmlns:a16="http://schemas.microsoft.com/office/drawing/2014/main" id="{C4F7D4B3-1BF4-1748-93A1-89F0788FF971}"/>
                </a:ext>
              </a:extLst>
            </p:cNvPr>
            <p:cNvSpPr/>
            <p:nvPr/>
          </p:nvSpPr>
          <p:spPr>
            <a:xfrm>
              <a:off x="3110800" y="1336600"/>
              <a:ext cx="22050" cy="264950"/>
            </a:xfrm>
            <a:custGeom>
              <a:avLst/>
              <a:gdLst/>
              <a:ahLst/>
              <a:cxnLst/>
              <a:rect l="l" t="t" r="r" b="b"/>
              <a:pathLst>
                <a:path w="882" h="10598" extrusionOk="0">
                  <a:moveTo>
                    <a:pt x="0" y="1"/>
                  </a:moveTo>
                  <a:lnTo>
                    <a:pt x="0" y="10597"/>
                  </a:lnTo>
                  <a:lnTo>
                    <a:pt x="881" y="10597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37;p67">
              <a:extLst>
                <a:ext uri="{FF2B5EF4-FFF2-40B4-BE49-F238E27FC236}">
                  <a16:creationId xmlns:a16="http://schemas.microsoft.com/office/drawing/2014/main" id="{007C8B34-CD57-1394-D2A9-6F10F0CB9C05}"/>
                </a:ext>
              </a:extLst>
            </p:cNvPr>
            <p:cNvSpPr/>
            <p:nvPr/>
          </p:nvSpPr>
          <p:spPr>
            <a:xfrm>
              <a:off x="3110800" y="1309825"/>
              <a:ext cx="130400" cy="214025"/>
            </a:xfrm>
            <a:custGeom>
              <a:avLst/>
              <a:gdLst/>
              <a:ahLst/>
              <a:cxnLst/>
              <a:rect l="l" t="t" r="r" b="b"/>
              <a:pathLst>
                <a:path w="5216" h="8561" extrusionOk="0">
                  <a:moveTo>
                    <a:pt x="0" y="0"/>
                  </a:moveTo>
                  <a:lnTo>
                    <a:pt x="0" y="1072"/>
                  </a:lnTo>
                  <a:cubicBezTo>
                    <a:pt x="441" y="2429"/>
                    <a:pt x="2012" y="3655"/>
                    <a:pt x="3394" y="4786"/>
                  </a:cubicBezTo>
                  <a:cubicBezTo>
                    <a:pt x="4787" y="5917"/>
                    <a:pt x="3810" y="8096"/>
                    <a:pt x="3501" y="8561"/>
                  </a:cubicBezTo>
                  <a:cubicBezTo>
                    <a:pt x="3501" y="8561"/>
                    <a:pt x="3894" y="8370"/>
                    <a:pt x="4310" y="7894"/>
                  </a:cubicBezTo>
                  <a:cubicBezTo>
                    <a:pt x="4918" y="7203"/>
                    <a:pt x="5215" y="5096"/>
                    <a:pt x="3834" y="3965"/>
                  </a:cubicBezTo>
                  <a:cubicBezTo>
                    <a:pt x="2441" y="2834"/>
                    <a:pt x="774" y="107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624;p67">
            <a:extLst>
              <a:ext uri="{FF2B5EF4-FFF2-40B4-BE49-F238E27FC236}">
                <a16:creationId xmlns:a16="http://schemas.microsoft.com/office/drawing/2014/main" id="{7F4516BE-89D8-A918-0CD5-F30FEDFD896C}"/>
              </a:ext>
            </a:extLst>
          </p:cNvPr>
          <p:cNvGrpSpPr/>
          <p:nvPr/>
        </p:nvGrpSpPr>
        <p:grpSpPr>
          <a:xfrm rot="-746003">
            <a:off x="510029" y="4042130"/>
            <a:ext cx="406384" cy="448746"/>
            <a:chOff x="3465900" y="1226175"/>
            <a:chExt cx="238150" cy="262975"/>
          </a:xfrm>
        </p:grpSpPr>
        <p:sp>
          <p:nvSpPr>
            <p:cNvPr id="18" name="Google Shape;1625;p67">
              <a:extLst>
                <a:ext uri="{FF2B5EF4-FFF2-40B4-BE49-F238E27FC236}">
                  <a16:creationId xmlns:a16="http://schemas.microsoft.com/office/drawing/2014/main" id="{10BB8047-74F6-A540-9BF7-76DA73D139B7}"/>
                </a:ext>
              </a:extLst>
            </p:cNvPr>
            <p:cNvSpPr/>
            <p:nvPr/>
          </p:nvSpPr>
          <p:spPr>
            <a:xfrm>
              <a:off x="3465900" y="1423875"/>
              <a:ext cx="104500" cy="65275"/>
            </a:xfrm>
            <a:custGeom>
              <a:avLst/>
              <a:gdLst/>
              <a:ahLst/>
              <a:cxnLst/>
              <a:rect l="l" t="t" r="r" b="b"/>
              <a:pathLst>
                <a:path w="4180" h="2611" extrusionOk="0">
                  <a:moveTo>
                    <a:pt x="2489" y="0"/>
                  </a:moveTo>
                  <a:cubicBezTo>
                    <a:pt x="2268" y="0"/>
                    <a:pt x="2035" y="26"/>
                    <a:pt x="1798" y="82"/>
                  </a:cubicBezTo>
                  <a:cubicBezTo>
                    <a:pt x="727" y="343"/>
                    <a:pt x="0" y="1094"/>
                    <a:pt x="167" y="1772"/>
                  </a:cubicBezTo>
                  <a:cubicBezTo>
                    <a:pt x="287" y="2287"/>
                    <a:pt x="910" y="2610"/>
                    <a:pt x="1676" y="2610"/>
                  </a:cubicBezTo>
                  <a:cubicBezTo>
                    <a:pt x="1902" y="2610"/>
                    <a:pt x="2140" y="2582"/>
                    <a:pt x="2382" y="2522"/>
                  </a:cubicBezTo>
                  <a:cubicBezTo>
                    <a:pt x="3453" y="2272"/>
                    <a:pt x="4179" y="1510"/>
                    <a:pt x="4013" y="844"/>
                  </a:cubicBezTo>
                  <a:cubicBezTo>
                    <a:pt x="3892" y="324"/>
                    <a:pt x="3266" y="0"/>
                    <a:pt x="2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26;p67">
              <a:extLst>
                <a:ext uri="{FF2B5EF4-FFF2-40B4-BE49-F238E27FC236}">
                  <a16:creationId xmlns:a16="http://schemas.microsoft.com/office/drawing/2014/main" id="{858FB514-7A0C-8FC4-93AE-2640510AF1C0}"/>
                </a:ext>
              </a:extLst>
            </p:cNvPr>
            <p:cNvSpPr/>
            <p:nvPr/>
          </p:nvSpPr>
          <p:spPr>
            <a:xfrm>
              <a:off x="3550725" y="1258925"/>
              <a:ext cx="15500" cy="190225"/>
            </a:xfrm>
            <a:custGeom>
              <a:avLst/>
              <a:gdLst/>
              <a:ahLst/>
              <a:cxnLst/>
              <a:rect l="l" t="t" r="r" b="b"/>
              <a:pathLst>
                <a:path w="620" h="7609" extrusionOk="0">
                  <a:moveTo>
                    <a:pt x="1" y="0"/>
                  </a:moveTo>
                  <a:lnTo>
                    <a:pt x="1" y="7608"/>
                  </a:lnTo>
                  <a:lnTo>
                    <a:pt x="620" y="7608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27;p67">
              <a:extLst>
                <a:ext uri="{FF2B5EF4-FFF2-40B4-BE49-F238E27FC236}">
                  <a16:creationId xmlns:a16="http://schemas.microsoft.com/office/drawing/2014/main" id="{6EC5A5E8-56FB-9D91-9A89-97CC059B3DCA}"/>
                </a:ext>
              </a:extLst>
            </p:cNvPr>
            <p:cNvSpPr/>
            <p:nvPr/>
          </p:nvSpPr>
          <p:spPr>
            <a:xfrm>
              <a:off x="3599550" y="1400475"/>
              <a:ext cx="104500" cy="65300"/>
            </a:xfrm>
            <a:custGeom>
              <a:avLst/>
              <a:gdLst/>
              <a:ahLst/>
              <a:cxnLst/>
              <a:rect l="l" t="t" r="r" b="b"/>
              <a:pathLst>
                <a:path w="4180" h="2612" extrusionOk="0">
                  <a:moveTo>
                    <a:pt x="2503" y="1"/>
                  </a:moveTo>
                  <a:cubicBezTo>
                    <a:pt x="2277" y="1"/>
                    <a:pt x="2040" y="29"/>
                    <a:pt x="1798" y="89"/>
                  </a:cubicBezTo>
                  <a:cubicBezTo>
                    <a:pt x="727" y="339"/>
                    <a:pt x="0" y="1101"/>
                    <a:pt x="155" y="1768"/>
                  </a:cubicBezTo>
                  <a:cubicBezTo>
                    <a:pt x="285" y="2287"/>
                    <a:pt x="920" y="2611"/>
                    <a:pt x="1695" y="2611"/>
                  </a:cubicBezTo>
                  <a:cubicBezTo>
                    <a:pt x="1916" y="2611"/>
                    <a:pt x="2147" y="2585"/>
                    <a:pt x="2382" y="2530"/>
                  </a:cubicBezTo>
                  <a:cubicBezTo>
                    <a:pt x="3453" y="2268"/>
                    <a:pt x="4179" y="1518"/>
                    <a:pt x="4013" y="839"/>
                  </a:cubicBezTo>
                  <a:cubicBezTo>
                    <a:pt x="3884" y="324"/>
                    <a:pt x="3266" y="1"/>
                    <a:pt x="2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28;p67">
              <a:extLst>
                <a:ext uri="{FF2B5EF4-FFF2-40B4-BE49-F238E27FC236}">
                  <a16:creationId xmlns:a16="http://schemas.microsoft.com/office/drawing/2014/main" id="{A6B04B96-E3DE-D047-3127-0C4B7F9AEEB7}"/>
                </a:ext>
              </a:extLst>
            </p:cNvPr>
            <p:cNvSpPr/>
            <p:nvPr/>
          </p:nvSpPr>
          <p:spPr>
            <a:xfrm>
              <a:off x="3683775" y="1235100"/>
              <a:ext cx="15800" cy="190225"/>
            </a:xfrm>
            <a:custGeom>
              <a:avLst/>
              <a:gdLst/>
              <a:ahLst/>
              <a:cxnLst/>
              <a:rect l="l" t="t" r="r" b="b"/>
              <a:pathLst>
                <a:path w="632" h="7609" extrusionOk="0">
                  <a:moveTo>
                    <a:pt x="1" y="1"/>
                  </a:moveTo>
                  <a:lnTo>
                    <a:pt x="1" y="7609"/>
                  </a:lnTo>
                  <a:lnTo>
                    <a:pt x="632" y="7609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1629;p67">
              <a:extLst>
                <a:ext uri="{FF2B5EF4-FFF2-40B4-BE49-F238E27FC236}">
                  <a16:creationId xmlns:a16="http://schemas.microsoft.com/office/drawing/2014/main" id="{E5FDC37E-51DE-BCC5-3821-0354A0C9F8EE}"/>
                </a:ext>
              </a:extLst>
            </p:cNvPr>
            <p:cNvSpPr/>
            <p:nvPr/>
          </p:nvSpPr>
          <p:spPr>
            <a:xfrm>
              <a:off x="3550725" y="1226175"/>
              <a:ext cx="149450" cy="65200"/>
            </a:xfrm>
            <a:custGeom>
              <a:avLst/>
              <a:gdLst/>
              <a:ahLst/>
              <a:cxnLst/>
              <a:rect l="l" t="t" r="r" b="b"/>
              <a:pathLst>
                <a:path w="5978" h="2608" extrusionOk="0">
                  <a:moveTo>
                    <a:pt x="5978" y="0"/>
                  </a:moveTo>
                  <a:lnTo>
                    <a:pt x="1" y="1108"/>
                  </a:lnTo>
                  <a:lnTo>
                    <a:pt x="1" y="2608"/>
                  </a:lnTo>
                  <a:lnTo>
                    <a:pt x="5978" y="1501"/>
                  </a:lnTo>
                  <a:lnTo>
                    <a:pt x="59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1630;p67">
            <a:extLst>
              <a:ext uri="{FF2B5EF4-FFF2-40B4-BE49-F238E27FC236}">
                <a16:creationId xmlns:a16="http://schemas.microsoft.com/office/drawing/2014/main" id="{9C3AC730-764F-FB5A-66E3-2A0A61A0D234}"/>
              </a:ext>
            </a:extLst>
          </p:cNvPr>
          <p:cNvGrpSpPr/>
          <p:nvPr/>
        </p:nvGrpSpPr>
        <p:grpSpPr>
          <a:xfrm rot="894044">
            <a:off x="8311600" y="819628"/>
            <a:ext cx="351984" cy="493501"/>
            <a:chOff x="2993225" y="1309825"/>
            <a:chExt cx="247975" cy="347675"/>
          </a:xfrm>
        </p:grpSpPr>
        <p:sp>
          <p:nvSpPr>
            <p:cNvPr id="30" name="Google Shape;1631;p67">
              <a:extLst>
                <a:ext uri="{FF2B5EF4-FFF2-40B4-BE49-F238E27FC236}">
                  <a16:creationId xmlns:a16="http://schemas.microsoft.com/office/drawing/2014/main" id="{43AFA1FC-E4FC-C933-D6D9-4C2557D3872C}"/>
                </a:ext>
              </a:extLst>
            </p:cNvPr>
            <p:cNvSpPr/>
            <p:nvPr/>
          </p:nvSpPr>
          <p:spPr>
            <a:xfrm>
              <a:off x="2993225" y="1566700"/>
              <a:ext cx="145275" cy="90800"/>
            </a:xfrm>
            <a:custGeom>
              <a:avLst/>
              <a:gdLst/>
              <a:ahLst/>
              <a:cxnLst/>
              <a:rect l="l" t="t" r="r" b="b"/>
              <a:pathLst>
                <a:path w="5811" h="3632" extrusionOk="0">
                  <a:moveTo>
                    <a:pt x="3473" y="0"/>
                  </a:moveTo>
                  <a:cubicBezTo>
                    <a:pt x="3162" y="0"/>
                    <a:pt x="2834" y="39"/>
                    <a:pt x="2501" y="119"/>
                  </a:cubicBezTo>
                  <a:cubicBezTo>
                    <a:pt x="1012" y="465"/>
                    <a:pt x="0" y="1512"/>
                    <a:pt x="226" y="2453"/>
                  </a:cubicBezTo>
                  <a:cubicBezTo>
                    <a:pt x="402" y="3181"/>
                    <a:pt x="1270" y="3631"/>
                    <a:pt x="2338" y="3631"/>
                  </a:cubicBezTo>
                  <a:cubicBezTo>
                    <a:pt x="2649" y="3631"/>
                    <a:pt x="2977" y="3593"/>
                    <a:pt x="3310" y="3512"/>
                  </a:cubicBezTo>
                  <a:cubicBezTo>
                    <a:pt x="4798" y="3167"/>
                    <a:pt x="5811" y="2108"/>
                    <a:pt x="5584" y="1179"/>
                  </a:cubicBezTo>
                  <a:cubicBezTo>
                    <a:pt x="5409" y="450"/>
                    <a:pt x="4541" y="0"/>
                    <a:pt x="3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32;p67">
              <a:extLst>
                <a:ext uri="{FF2B5EF4-FFF2-40B4-BE49-F238E27FC236}">
                  <a16:creationId xmlns:a16="http://schemas.microsoft.com/office/drawing/2014/main" id="{37ECB057-DEE7-354B-AF9E-6DED74E185DB}"/>
                </a:ext>
              </a:extLst>
            </p:cNvPr>
            <p:cNvSpPr/>
            <p:nvPr/>
          </p:nvSpPr>
          <p:spPr>
            <a:xfrm>
              <a:off x="3110800" y="1336600"/>
              <a:ext cx="22050" cy="264950"/>
            </a:xfrm>
            <a:custGeom>
              <a:avLst/>
              <a:gdLst/>
              <a:ahLst/>
              <a:cxnLst/>
              <a:rect l="l" t="t" r="r" b="b"/>
              <a:pathLst>
                <a:path w="882" h="10598" extrusionOk="0">
                  <a:moveTo>
                    <a:pt x="0" y="1"/>
                  </a:moveTo>
                  <a:lnTo>
                    <a:pt x="0" y="10597"/>
                  </a:lnTo>
                  <a:lnTo>
                    <a:pt x="881" y="10597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33;p67">
              <a:extLst>
                <a:ext uri="{FF2B5EF4-FFF2-40B4-BE49-F238E27FC236}">
                  <a16:creationId xmlns:a16="http://schemas.microsoft.com/office/drawing/2014/main" id="{DB5C5ED7-D456-5FD8-52C1-99A1706BA18F}"/>
                </a:ext>
              </a:extLst>
            </p:cNvPr>
            <p:cNvSpPr/>
            <p:nvPr/>
          </p:nvSpPr>
          <p:spPr>
            <a:xfrm>
              <a:off x="3110800" y="1309825"/>
              <a:ext cx="130400" cy="214025"/>
            </a:xfrm>
            <a:custGeom>
              <a:avLst/>
              <a:gdLst/>
              <a:ahLst/>
              <a:cxnLst/>
              <a:rect l="l" t="t" r="r" b="b"/>
              <a:pathLst>
                <a:path w="5216" h="8561" extrusionOk="0">
                  <a:moveTo>
                    <a:pt x="0" y="0"/>
                  </a:moveTo>
                  <a:lnTo>
                    <a:pt x="0" y="1072"/>
                  </a:lnTo>
                  <a:cubicBezTo>
                    <a:pt x="441" y="2429"/>
                    <a:pt x="2012" y="3655"/>
                    <a:pt x="3394" y="4786"/>
                  </a:cubicBezTo>
                  <a:cubicBezTo>
                    <a:pt x="4787" y="5917"/>
                    <a:pt x="3810" y="8096"/>
                    <a:pt x="3501" y="8561"/>
                  </a:cubicBezTo>
                  <a:cubicBezTo>
                    <a:pt x="3501" y="8561"/>
                    <a:pt x="3894" y="8370"/>
                    <a:pt x="4310" y="7894"/>
                  </a:cubicBezTo>
                  <a:cubicBezTo>
                    <a:pt x="4918" y="7203"/>
                    <a:pt x="5215" y="5096"/>
                    <a:pt x="3834" y="3965"/>
                  </a:cubicBezTo>
                  <a:cubicBezTo>
                    <a:pt x="2441" y="2834"/>
                    <a:pt x="774" y="107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B117A94-88C0-628D-93AD-C70065FDF14C}"/>
              </a:ext>
            </a:extLst>
          </p:cNvPr>
          <p:cNvSpPr/>
          <p:nvPr/>
        </p:nvSpPr>
        <p:spPr>
          <a:xfrm>
            <a:off x="1319526" y="1309665"/>
            <a:ext cx="6504948" cy="285718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139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34DA-2F90-4D28-182B-AB73AD8EF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218" y="474735"/>
            <a:ext cx="6270171" cy="572700"/>
          </a:xfrm>
        </p:spPr>
        <p:txBody>
          <a:bodyPr/>
          <a:lstStyle/>
          <a:p>
            <a:r>
              <a:rPr lang="en-US" sz="1800" dirty="0">
                <a:latin typeface="Grandview" panose="020B0502040204020203" pitchFamily="34" charset="0"/>
              </a:rPr>
              <a:t>--List the number of songs per artist in descending order?</a:t>
            </a:r>
            <a:endParaRPr lang="en-IN" sz="1800" dirty="0">
              <a:latin typeface="Grandview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A6E0F-5218-8E28-72E0-606F394F5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5830" y="1265805"/>
            <a:ext cx="6498940" cy="3004393"/>
          </a:xfrm>
        </p:spPr>
        <p:txBody>
          <a:bodyPr/>
          <a:lstStyle/>
          <a:p>
            <a:pPr algn="l"/>
            <a:r>
              <a:rPr lang="en-US" sz="2300" dirty="0">
                <a:latin typeface="Grandview" panose="020B0502040204020203" pitchFamily="34" charset="0"/>
              </a:rPr>
              <a:t>   SELECT  ar.name AS </a:t>
            </a:r>
            <a:r>
              <a:rPr lang="en-US" sz="2300" dirty="0" err="1">
                <a:latin typeface="Grandview" panose="020B0502040204020203" pitchFamily="34" charset="0"/>
              </a:rPr>
              <a:t>artist_name</a:t>
            </a:r>
            <a:r>
              <a:rPr lang="en-US" sz="2300" dirty="0">
                <a:latin typeface="Grandview" panose="020B0502040204020203" pitchFamily="34" charset="0"/>
              </a:rPr>
              <a:t>,</a:t>
            </a:r>
          </a:p>
          <a:p>
            <a:r>
              <a:rPr lang="en-US" sz="2300" dirty="0">
                <a:latin typeface="Grandview" panose="020B0502040204020203" pitchFamily="34" charset="0"/>
              </a:rPr>
              <a:t>COUNT(*) AS </a:t>
            </a:r>
            <a:r>
              <a:rPr lang="en-US" sz="2300" dirty="0" err="1">
                <a:latin typeface="Grandview" panose="020B0502040204020203" pitchFamily="34" charset="0"/>
              </a:rPr>
              <a:t>number_of_songs</a:t>
            </a:r>
            <a:endParaRPr lang="en-US" sz="2300" dirty="0">
              <a:latin typeface="Grandview" panose="020B0502040204020203" pitchFamily="34" charset="0"/>
            </a:endParaRPr>
          </a:p>
          <a:p>
            <a:pPr algn="l"/>
            <a:r>
              <a:rPr lang="en-US" sz="2300" dirty="0">
                <a:latin typeface="Grandview" panose="020B0502040204020203" pitchFamily="34" charset="0"/>
              </a:rPr>
              <a:t>   FROM artist </a:t>
            </a:r>
            <a:r>
              <a:rPr lang="en-US" sz="2300" dirty="0" err="1">
                <a:latin typeface="Grandview" panose="020B0502040204020203" pitchFamily="34" charset="0"/>
              </a:rPr>
              <a:t>ar</a:t>
            </a:r>
            <a:endParaRPr lang="en-US" sz="2300" dirty="0">
              <a:latin typeface="Grandview" panose="020B0502040204020203" pitchFamily="34" charset="0"/>
            </a:endParaRPr>
          </a:p>
          <a:p>
            <a:pPr algn="l"/>
            <a:r>
              <a:rPr lang="en-US" sz="2300" dirty="0">
                <a:latin typeface="Grandview" panose="020B0502040204020203" pitchFamily="34" charset="0"/>
              </a:rPr>
              <a:t>   JOIN album al ON ar.id = </a:t>
            </a:r>
            <a:r>
              <a:rPr lang="en-US" sz="2300" dirty="0" err="1">
                <a:latin typeface="Grandview" panose="020B0502040204020203" pitchFamily="34" charset="0"/>
              </a:rPr>
              <a:t>al.artist_id</a:t>
            </a:r>
            <a:endParaRPr lang="en-US" sz="2300" dirty="0">
              <a:latin typeface="Grandview" panose="020B0502040204020203" pitchFamily="34" charset="0"/>
            </a:endParaRPr>
          </a:p>
          <a:p>
            <a:pPr algn="l"/>
            <a:r>
              <a:rPr lang="en-US" sz="2300" dirty="0">
                <a:latin typeface="Grandview" panose="020B0502040204020203" pitchFamily="34" charset="0"/>
              </a:rPr>
              <a:t>   JOIN song so ON al.id = </a:t>
            </a:r>
            <a:r>
              <a:rPr lang="en-US" sz="2300" dirty="0" err="1">
                <a:latin typeface="Grandview" panose="020B0502040204020203" pitchFamily="34" charset="0"/>
              </a:rPr>
              <a:t>so.album_id</a:t>
            </a:r>
            <a:endParaRPr lang="en-US" sz="2300" dirty="0">
              <a:latin typeface="Grandview" panose="020B0502040204020203" pitchFamily="34" charset="0"/>
            </a:endParaRPr>
          </a:p>
          <a:p>
            <a:pPr algn="l"/>
            <a:r>
              <a:rPr lang="en-US" sz="2300" dirty="0">
                <a:latin typeface="Grandview" panose="020B0502040204020203" pitchFamily="34" charset="0"/>
              </a:rPr>
              <a:t>   GROUP BY ar.name</a:t>
            </a:r>
          </a:p>
          <a:p>
            <a:pPr algn="l"/>
            <a:r>
              <a:rPr lang="en-US" sz="2300" dirty="0">
                <a:latin typeface="Grandview" panose="020B0502040204020203" pitchFamily="34" charset="0"/>
              </a:rPr>
              <a:t>   ORDER BY </a:t>
            </a:r>
            <a:r>
              <a:rPr lang="en-US" sz="2300" dirty="0" err="1">
                <a:latin typeface="Grandview" panose="020B0502040204020203" pitchFamily="34" charset="0"/>
              </a:rPr>
              <a:t>number_of_songs</a:t>
            </a:r>
            <a:r>
              <a:rPr lang="en-US" sz="2300" dirty="0">
                <a:latin typeface="Grandview" panose="020B0502040204020203" pitchFamily="34" charset="0"/>
              </a:rPr>
              <a:t> desc;</a:t>
            </a:r>
            <a:endParaRPr lang="en-IN" sz="2300" dirty="0">
              <a:latin typeface="Grandview" panose="020B0502040204020203" pitchFamily="34" charset="0"/>
            </a:endParaRPr>
          </a:p>
        </p:txBody>
      </p:sp>
      <p:grpSp>
        <p:nvGrpSpPr>
          <p:cNvPr id="13" name="Google Shape;1634;p67">
            <a:extLst>
              <a:ext uri="{FF2B5EF4-FFF2-40B4-BE49-F238E27FC236}">
                <a16:creationId xmlns:a16="http://schemas.microsoft.com/office/drawing/2014/main" id="{86A10696-4A95-1558-DFCB-980F981BC9FD}"/>
              </a:ext>
            </a:extLst>
          </p:cNvPr>
          <p:cNvGrpSpPr/>
          <p:nvPr/>
        </p:nvGrpSpPr>
        <p:grpSpPr>
          <a:xfrm rot="-658410">
            <a:off x="564203" y="1246777"/>
            <a:ext cx="351989" cy="493509"/>
            <a:chOff x="2993225" y="1309825"/>
            <a:chExt cx="247975" cy="347675"/>
          </a:xfrm>
        </p:grpSpPr>
        <p:sp>
          <p:nvSpPr>
            <p:cNvPr id="14" name="Google Shape;1635;p67">
              <a:extLst>
                <a:ext uri="{FF2B5EF4-FFF2-40B4-BE49-F238E27FC236}">
                  <a16:creationId xmlns:a16="http://schemas.microsoft.com/office/drawing/2014/main" id="{6FD7D243-8805-0287-B8FB-25A7C88FA3F3}"/>
                </a:ext>
              </a:extLst>
            </p:cNvPr>
            <p:cNvSpPr/>
            <p:nvPr/>
          </p:nvSpPr>
          <p:spPr>
            <a:xfrm>
              <a:off x="2993225" y="1566700"/>
              <a:ext cx="145275" cy="90800"/>
            </a:xfrm>
            <a:custGeom>
              <a:avLst/>
              <a:gdLst/>
              <a:ahLst/>
              <a:cxnLst/>
              <a:rect l="l" t="t" r="r" b="b"/>
              <a:pathLst>
                <a:path w="5811" h="3632" extrusionOk="0">
                  <a:moveTo>
                    <a:pt x="3473" y="0"/>
                  </a:moveTo>
                  <a:cubicBezTo>
                    <a:pt x="3162" y="0"/>
                    <a:pt x="2834" y="39"/>
                    <a:pt x="2501" y="119"/>
                  </a:cubicBezTo>
                  <a:cubicBezTo>
                    <a:pt x="1012" y="465"/>
                    <a:pt x="0" y="1512"/>
                    <a:pt x="226" y="2453"/>
                  </a:cubicBezTo>
                  <a:cubicBezTo>
                    <a:pt x="402" y="3181"/>
                    <a:pt x="1270" y="3631"/>
                    <a:pt x="2338" y="3631"/>
                  </a:cubicBezTo>
                  <a:cubicBezTo>
                    <a:pt x="2649" y="3631"/>
                    <a:pt x="2977" y="3593"/>
                    <a:pt x="3310" y="3512"/>
                  </a:cubicBezTo>
                  <a:cubicBezTo>
                    <a:pt x="4798" y="3167"/>
                    <a:pt x="5811" y="2108"/>
                    <a:pt x="5584" y="1179"/>
                  </a:cubicBezTo>
                  <a:cubicBezTo>
                    <a:pt x="5409" y="450"/>
                    <a:pt x="4541" y="0"/>
                    <a:pt x="3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36;p67">
              <a:extLst>
                <a:ext uri="{FF2B5EF4-FFF2-40B4-BE49-F238E27FC236}">
                  <a16:creationId xmlns:a16="http://schemas.microsoft.com/office/drawing/2014/main" id="{C4F7D4B3-1BF4-1748-93A1-89F0788FF971}"/>
                </a:ext>
              </a:extLst>
            </p:cNvPr>
            <p:cNvSpPr/>
            <p:nvPr/>
          </p:nvSpPr>
          <p:spPr>
            <a:xfrm>
              <a:off x="3110800" y="1336600"/>
              <a:ext cx="22050" cy="264950"/>
            </a:xfrm>
            <a:custGeom>
              <a:avLst/>
              <a:gdLst/>
              <a:ahLst/>
              <a:cxnLst/>
              <a:rect l="l" t="t" r="r" b="b"/>
              <a:pathLst>
                <a:path w="882" h="10598" extrusionOk="0">
                  <a:moveTo>
                    <a:pt x="0" y="1"/>
                  </a:moveTo>
                  <a:lnTo>
                    <a:pt x="0" y="10597"/>
                  </a:lnTo>
                  <a:lnTo>
                    <a:pt x="881" y="10597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37;p67">
              <a:extLst>
                <a:ext uri="{FF2B5EF4-FFF2-40B4-BE49-F238E27FC236}">
                  <a16:creationId xmlns:a16="http://schemas.microsoft.com/office/drawing/2014/main" id="{007C8B34-CD57-1394-D2A9-6F10F0CB9C05}"/>
                </a:ext>
              </a:extLst>
            </p:cNvPr>
            <p:cNvSpPr/>
            <p:nvPr/>
          </p:nvSpPr>
          <p:spPr>
            <a:xfrm>
              <a:off x="3110800" y="1309825"/>
              <a:ext cx="130400" cy="214025"/>
            </a:xfrm>
            <a:custGeom>
              <a:avLst/>
              <a:gdLst/>
              <a:ahLst/>
              <a:cxnLst/>
              <a:rect l="l" t="t" r="r" b="b"/>
              <a:pathLst>
                <a:path w="5216" h="8561" extrusionOk="0">
                  <a:moveTo>
                    <a:pt x="0" y="0"/>
                  </a:moveTo>
                  <a:lnTo>
                    <a:pt x="0" y="1072"/>
                  </a:lnTo>
                  <a:cubicBezTo>
                    <a:pt x="441" y="2429"/>
                    <a:pt x="2012" y="3655"/>
                    <a:pt x="3394" y="4786"/>
                  </a:cubicBezTo>
                  <a:cubicBezTo>
                    <a:pt x="4787" y="5917"/>
                    <a:pt x="3810" y="8096"/>
                    <a:pt x="3501" y="8561"/>
                  </a:cubicBezTo>
                  <a:cubicBezTo>
                    <a:pt x="3501" y="8561"/>
                    <a:pt x="3894" y="8370"/>
                    <a:pt x="4310" y="7894"/>
                  </a:cubicBezTo>
                  <a:cubicBezTo>
                    <a:pt x="4918" y="7203"/>
                    <a:pt x="5215" y="5096"/>
                    <a:pt x="3834" y="3965"/>
                  </a:cubicBezTo>
                  <a:cubicBezTo>
                    <a:pt x="2441" y="2834"/>
                    <a:pt x="774" y="107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624;p67">
            <a:extLst>
              <a:ext uri="{FF2B5EF4-FFF2-40B4-BE49-F238E27FC236}">
                <a16:creationId xmlns:a16="http://schemas.microsoft.com/office/drawing/2014/main" id="{7F4516BE-89D8-A918-0CD5-F30FEDFD896C}"/>
              </a:ext>
            </a:extLst>
          </p:cNvPr>
          <p:cNvGrpSpPr/>
          <p:nvPr/>
        </p:nvGrpSpPr>
        <p:grpSpPr>
          <a:xfrm rot="-746003">
            <a:off x="510029" y="4042130"/>
            <a:ext cx="406384" cy="448746"/>
            <a:chOff x="3465900" y="1226175"/>
            <a:chExt cx="238150" cy="262975"/>
          </a:xfrm>
        </p:grpSpPr>
        <p:sp>
          <p:nvSpPr>
            <p:cNvPr id="18" name="Google Shape;1625;p67">
              <a:extLst>
                <a:ext uri="{FF2B5EF4-FFF2-40B4-BE49-F238E27FC236}">
                  <a16:creationId xmlns:a16="http://schemas.microsoft.com/office/drawing/2014/main" id="{10BB8047-74F6-A540-9BF7-76DA73D139B7}"/>
                </a:ext>
              </a:extLst>
            </p:cNvPr>
            <p:cNvSpPr/>
            <p:nvPr/>
          </p:nvSpPr>
          <p:spPr>
            <a:xfrm>
              <a:off x="3465900" y="1423875"/>
              <a:ext cx="104500" cy="65275"/>
            </a:xfrm>
            <a:custGeom>
              <a:avLst/>
              <a:gdLst/>
              <a:ahLst/>
              <a:cxnLst/>
              <a:rect l="l" t="t" r="r" b="b"/>
              <a:pathLst>
                <a:path w="4180" h="2611" extrusionOk="0">
                  <a:moveTo>
                    <a:pt x="2489" y="0"/>
                  </a:moveTo>
                  <a:cubicBezTo>
                    <a:pt x="2268" y="0"/>
                    <a:pt x="2035" y="26"/>
                    <a:pt x="1798" y="82"/>
                  </a:cubicBezTo>
                  <a:cubicBezTo>
                    <a:pt x="727" y="343"/>
                    <a:pt x="0" y="1094"/>
                    <a:pt x="167" y="1772"/>
                  </a:cubicBezTo>
                  <a:cubicBezTo>
                    <a:pt x="287" y="2287"/>
                    <a:pt x="910" y="2610"/>
                    <a:pt x="1676" y="2610"/>
                  </a:cubicBezTo>
                  <a:cubicBezTo>
                    <a:pt x="1902" y="2610"/>
                    <a:pt x="2140" y="2582"/>
                    <a:pt x="2382" y="2522"/>
                  </a:cubicBezTo>
                  <a:cubicBezTo>
                    <a:pt x="3453" y="2272"/>
                    <a:pt x="4179" y="1510"/>
                    <a:pt x="4013" y="844"/>
                  </a:cubicBezTo>
                  <a:cubicBezTo>
                    <a:pt x="3892" y="324"/>
                    <a:pt x="3266" y="0"/>
                    <a:pt x="2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26;p67">
              <a:extLst>
                <a:ext uri="{FF2B5EF4-FFF2-40B4-BE49-F238E27FC236}">
                  <a16:creationId xmlns:a16="http://schemas.microsoft.com/office/drawing/2014/main" id="{858FB514-7A0C-8FC4-93AE-2640510AF1C0}"/>
                </a:ext>
              </a:extLst>
            </p:cNvPr>
            <p:cNvSpPr/>
            <p:nvPr/>
          </p:nvSpPr>
          <p:spPr>
            <a:xfrm>
              <a:off x="3550725" y="1258925"/>
              <a:ext cx="15500" cy="190225"/>
            </a:xfrm>
            <a:custGeom>
              <a:avLst/>
              <a:gdLst/>
              <a:ahLst/>
              <a:cxnLst/>
              <a:rect l="l" t="t" r="r" b="b"/>
              <a:pathLst>
                <a:path w="620" h="7609" extrusionOk="0">
                  <a:moveTo>
                    <a:pt x="1" y="0"/>
                  </a:moveTo>
                  <a:lnTo>
                    <a:pt x="1" y="7608"/>
                  </a:lnTo>
                  <a:lnTo>
                    <a:pt x="620" y="7608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27;p67">
              <a:extLst>
                <a:ext uri="{FF2B5EF4-FFF2-40B4-BE49-F238E27FC236}">
                  <a16:creationId xmlns:a16="http://schemas.microsoft.com/office/drawing/2014/main" id="{6EC5A5E8-56FB-9D91-9A89-97CC059B3DCA}"/>
                </a:ext>
              </a:extLst>
            </p:cNvPr>
            <p:cNvSpPr/>
            <p:nvPr/>
          </p:nvSpPr>
          <p:spPr>
            <a:xfrm>
              <a:off x="3599550" y="1400475"/>
              <a:ext cx="104500" cy="65300"/>
            </a:xfrm>
            <a:custGeom>
              <a:avLst/>
              <a:gdLst/>
              <a:ahLst/>
              <a:cxnLst/>
              <a:rect l="l" t="t" r="r" b="b"/>
              <a:pathLst>
                <a:path w="4180" h="2612" extrusionOk="0">
                  <a:moveTo>
                    <a:pt x="2503" y="1"/>
                  </a:moveTo>
                  <a:cubicBezTo>
                    <a:pt x="2277" y="1"/>
                    <a:pt x="2040" y="29"/>
                    <a:pt x="1798" y="89"/>
                  </a:cubicBezTo>
                  <a:cubicBezTo>
                    <a:pt x="727" y="339"/>
                    <a:pt x="0" y="1101"/>
                    <a:pt x="155" y="1768"/>
                  </a:cubicBezTo>
                  <a:cubicBezTo>
                    <a:pt x="285" y="2287"/>
                    <a:pt x="920" y="2611"/>
                    <a:pt x="1695" y="2611"/>
                  </a:cubicBezTo>
                  <a:cubicBezTo>
                    <a:pt x="1916" y="2611"/>
                    <a:pt x="2147" y="2585"/>
                    <a:pt x="2382" y="2530"/>
                  </a:cubicBezTo>
                  <a:cubicBezTo>
                    <a:pt x="3453" y="2268"/>
                    <a:pt x="4179" y="1518"/>
                    <a:pt x="4013" y="839"/>
                  </a:cubicBezTo>
                  <a:cubicBezTo>
                    <a:pt x="3884" y="324"/>
                    <a:pt x="3266" y="1"/>
                    <a:pt x="2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28;p67">
              <a:extLst>
                <a:ext uri="{FF2B5EF4-FFF2-40B4-BE49-F238E27FC236}">
                  <a16:creationId xmlns:a16="http://schemas.microsoft.com/office/drawing/2014/main" id="{A6B04B96-E3DE-D047-3127-0C4B7F9AEEB7}"/>
                </a:ext>
              </a:extLst>
            </p:cNvPr>
            <p:cNvSpPr/>
            <p:nvPr/>
          </p:nvSpPr>
          <p:spPr>
            <a:xfrm>
              <a:off x="3683775" y="1235100"/>
              <a:ext cx="15800" cy="190225"/>
            </a:xfrm>
            <a:custGeom>
              <a:avLst/>
              <a:gdLst/>
              <a:ahLst/>
              <a:cxnLst/>
              <a:rect l="l" t="t" r="r" b="b"/>
              <a:pathLst>
                <a:path w="632" h="7609" extrusionOk="0">
                  <a:moveTo>
                    <a:pt x="1" y="1"/>
                  </a:moveTo>
                  <a:lnTo>
                    <a:pt x="1" y="7609"/>
                  </a:lnTo>
                  <a:lnTo>
                    <a:pt x="632" y="7609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1629;p67">
              <a:extLst>
                <a:ext uri="{FF2B5EF4-FFF2-40B4-BE49-F238E27FC236}">
                  <a16:creationId xmlns:a16="http://schemas.microsoft.com/office/drawing/2014/main" id="{E5FDC37E-51DE-BCC5-3821-0354A0C9F8EE}"/>
                </a:ext>
              </a:extLst>
            </p:cNvPr>
            <p:cNvSpPr/>
            <p:nvPr/>
          </p:nvSpPr>
          <p:spPr>
            <a:xfrm>
              <a:off x="3550725" y="1226175"/>
              <a:ext cx="149450" cy="65200"/>
            </a:xfrm>
            <a:custGeom>
              <a:avLst/>
              <a:gdLst/>
              <a:ahLst/>
              <a:cxnLst/>
              <a:rect l="l" t="t" r="r" b="b"/>
              <a:pathLst>
                <a:path w="5978" h="2608" extrusionOk="0">
                  <a:moveTo>
                    <a:pt x="5978" y="0"/>
                  </a:moveTo>
                  <a:lnTo>
                    <a:pt x="1" y="1108"/>
                  </a:lnTo>
                  <a:lnTo>
                    <a:pt x="1" y="2608"/>
                  </a:lnTo>
                  <a:lnTo>
                    <a:pt x="5978" y="1501"/>
                  </a:lnTo>
                  <a:lnTo>
                    <a:pt x="59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1630;p67">
            <a:extLst>
              <a:ext uri="{FF2B5EF4-FFF2-40B4-BE49-F238E27FC236}">
                <a16:creationId xmlns:a16="http://schemas.microsoft.com/office/drawing/2014/main" id="{9C3AC730-764F-FB5A-66E3-2A0A61A0D234}"/>
              </a:ext>
            </a:extLst>
          </p:cNvPr>
          <p:cNvGrpSpPr/>
          <p:nvPr/>
        </p:nvGrpSpPr>
        <p:grpSpPr>
          <a:xfrm rot="894044">
            <a:off x="8311600" y="819628"/>
            <a:ext cx="351984" cy="493501"/>
            <a:chOff x="2993225" y="1309825"/>
            <a:chExt cx="247975" cy="347675"/>
          </a:xfrm>
        </p:grpSpPr>
        <p:sp>
          <p:nvSpPr>
            <p:cNvPr id="30" name="Google Shape;1631;p67">
              <a:extLst>
                <a:ext uri="{FF2B5EF4-FFF2-40B4-BE49-F238E27FC236}">
                  <a16:creationId xmlns:a16="http://schemas.microsoft.com/office/drawing/2014/main" id="{43AFA1FC-E4FC-C933-D6D9-4C2557D3872C}"/>
                </a:ext>
              </a:extLst>
            </p:cNvPr>
            <p:cNvSpPr/>
            <p:nvPr/>
          </p:nvSpPr>
          <p:spPr>
            <a:xfrm>
              <a:off x="2993225" y="1566700"/>
              <a:ext cx="145275" cy="90800"/>
            </a:xfrm>
            <a:custGeom>
              <a:avLst/>
              <a:gdLst/>
              <a:ahLst/>
              <a:cxnLst/>
              <a:rect l="l" t="t" r="r" b="b"/>
              <a:pathLst>
                <a:path w="5811" h="3632" extrusionOk="0">
                  <a:moveTo>
                    <a:pt x="3473" y="0"/>
                  </a:moveTo>
                  <a:cubicBezTo>
                    <a:pt x="3162" y="0"/>
                    <a:pt x="2834" y="39"/>
                    <a:pt x="2501" y="119"/>
                  </a:cubicBezTo>
                  <a:cubicBezTo>
                    <a:pt x="1012" y="465"/>
                    <a:pt x="0" y="1512"/>
                    <a:pt x="226" y="2453"/>
                  </a:cubicBezTo>
                  <a:cubicBezTo>
                    <a:pt x="402" y="3181"/>
                    <a:pt x="1270" y="3631"/>
                    <a:pt x="2338" y="3631"/>
                  </a:cubicBezTo>
                  <a:cubicBezTo>
                    <a:pt x="2649" y="3631"/>
                    <a:pt x="2977" y="3593"/>
                    <a:pt x="3310" y="3512"/>
                  </a:cubicBezTo>
                  <a:cubicBezTo>
                    <a:pt x="4798" y="3167"/>
                    <a:pt x="5811" y="2108"/>
                    <a:pt x="5584" y="1179"/>
                  </a:cubicBezTo>
                  <a:cubicBezTo>
                    <a:pt x="5409" y="450"/>
                    <a:pt x="4541" y="0"/>
                    <a:pt x="3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32;p67">
              <a:extLst>
                <a:ext uri="{FF2B5EF4-FFF2-40B4-BE49-F238E27FC236}">
                  <a16:creationId xmlns:a16="http://schemas.microsoft.com/office/drawing/2014/main" id="{37ECB057-DEE7-354B-AF9E-6DED74E185DB}"/>
                </a:ext>
              </a:extLst>
            </p:cNvPr>
            <p:cNvSpPr/>
            <p:nvPr/>
          </p:nvSpPr>
          <p:spPr>
            <a:xfrm>
              <a:off x="3110800" y="1336600"/>
              <a:ext cx="22050" cy="264950"/>
            </a:xfrm>
            <a:custGeom>
              <a:avLst/>
              <a:gdLst/>
              <a:ahLst/>
              <a:cxnLst/>
              <a:rect l="l" t="t" r="r" b="b"/>
              <a:pathLst>
                <a:path w="882" h="10598" extrusionOk="0">
                  <a:moveTo>
                    <a:pt x="0" y="1"/>
                  </a:moveTo>
                  <a:lnTo>
                    <a:pt x="0" y="10597"/>
                  </a:lnTo>
                  <a:lnTo>
                    <a:pt x="881" y="10597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33;p67">
              <a:extLst>
                <a:ext uri="{FF2B5EF4-FFF2-40B4-BE49-F238E27FC236}">
                  <a16:creationId xmlns:a16="http://schemas.microsoft.com/office/drawing/2014/main" id="{DB5C5ED7-D456-5FD8-52C1-99A1706BA18F}"/>
                </a:ext>
              </a:extLst>
            </p:cNvPr>
            <p:cNvSpPr/>
            <p:nvPr/>
          </p:nvSpPr>
          <p:spPr>
            <a:xfrm>
              <a:off x="3110800" y="1309825"/>
              <a:ext cx="130400" cy="214025"/>
            </a:xfrm>
            <a:custGeom>
              <a:avLst/>
              <a:gdLst/>
              <a:ahLst/>
              <a:cxnLst/>
              <a:rect l="l" t="t" r="r" b="b"/>
              <a:pathLst>
                <a:path w="5216" h="8561" extrusionOk="0">
                  <a:moveTo>
                    <a:pt x="0" y="0"/>
                  </a:moveTo>
                  <a:lnTo>
                    <a:pt x="0" y="1072"/>
                  </a:lnTo>
                  <a:cubicBezTo>
                    <a:pt x="441" y="2429"/>
                    <a:pt x="2012" y="3655"/>
                    <a:pt x="3394" y="4786"/>
                  </a:cubicBezTo>
                  <a:cubicBezTo>
                    <a:pt x="4787" y="5917"/>
                    <a:pt x="3810" y="8096"/>
                    <a:pt x="3501" y="8561"/>
                  </a:cubicBezTo>
                  <a:cubicBezTo>
                    <a:pt x="3501" y="8561"/>
                    <a:pt x="3894" y="8370"/>
                    <a:pt x="4310" y="7894"/>
                  </a:cubicBezTo>
                  <a:cubicBezTo>
                    <a:pt x="4918" y="7203"/>
                    <a:pt x="5215" y="5096"/>
                    <a:pt x="3834" y="3965"/>
                  </a:cubicBezTo>
                  <a:cubicBezTo>
                    <a:pt x="2441" y="2834"/>
                    <a:pt x="774" y="107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B117A94-88C0-628D-93AD-C70065FDF14C}"/>
              </a:ext>
            </a:extLst>
          </p:cNvPr>
          <p:cNvSpPr/>
          <p:nvPr/>
        </p:nvSpPr>
        <p:spPr>
          <a:xfrm>
            <a:off x="1235821" y="1124371"/>
            <a:ext cx="6012030" cy="3004393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87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34DA-2F90-4D28-182B-AB73AD8EF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590" y="245109"/>
            <a:ext cx="7149384" cy="662952"/>
          </a:xfrm>
        </p:spPr>
        <p:txBody>
          <a:bodyPr/>
          <a:lstStyle/>
          <a:p>
            <a:r>
              <a:rPr lang="en-US" sz="1800" dirty="0">
                <a:latin typeface="Grandview" panose="020B0502040204020203" pitchFamily="34" charset="0"/>
              </a:rPr>
              <a:t>--Which artists have recorded songs longer than 5 minutes,</a:t>
            </a:r>
            <a:br>
              <a:rPr lang="en-US" sz="1800" dirty="0">
                <a:latin typeface="Grandview" panose="020B0502040204020203" pitchFamily="34" charset="0"/>
              </a:rPr>
            </a:br>
            <a:r>
              <a:rPr lang="en-US" sz="1800" dirty="0">
                <a:latin typeface="Grandview" panose="020B0502040204020203" pitchFamily="34" charset="0"/>
              </a:rPr>
              <a:t>and if so, how many songs were recorded?</a:t>
            </a:r>
            <a:endParaRPr lang="en-IN" sz="1800" dirty="0">
              <a:latin typeface="Grandview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A6E0F-5218-8E28-72E0-606F394F5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5426" y="1135025"/>
            <a:ext cx="5757861" cy="3344777"/>
          </a:xfrm>
        </p:spPr>
        <p:txBody>
          <a:bodyPr/>
          <a:lstStyle/>
          <a:p>
            <a:pPr algn="l"/>
            <a:r>
              <a:rPr lang="en-US" sz="2300" dirty="0">
                <a:latin typeface="Grandview" panose="020B0502040204020203" pitchFamily="34" charset="0"/>
              </a:rPr>
              <a:t>SELECT ar.name AS </a:t>
            </a:r>
            <a:r>
              <a:rPr lang="en-US" sz="2300" dirty="0" err="1">
                <a:latin typeface="Grandview" panose="020B0502040204020203" pitchFamily="34" charset="0"/>
              </a:rPr>
              <a:t>artist_name</a:t>
            </a:r>
            <a:r>
              <a:rPr lang="en-US" sz="2300" dirty="0">
                <a:latin typeface="Grandview" panose="020B0502040204020203" pitchFamily="34" charset="0"/>
              </a:rPr>
              <a:t>,</a:t>
            </a:r>
          </a:p>
          <a:p>
            <a:pPr algn="l"/>
            <a:r>
              <a:rPr lang="en-US" sz="2300" dirty="0">
                <a:latin typeface="Grandview" panose="020B0502040204020203" pitchFamily="34" charset="0"/>
              </a:rPr>
              <a:t>                COUNT(</a:t>
            </a:r>
            <a:r>
              <a:rPr lang="en-US" sz="2300" dirty="0">
                <a:latin typeface="Grandview" panose="020B0502040204020203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*</a:t>
            </a:r>
            <a:r>
              <a:rPr lang="en-US" sz="2300" dirty="0">
                <a:latin typeface="Grandview" panose="020B0502040204020203" pitchFamily="34" charset="0"/>
              </a:rPr>
              <a:t>) AS </a:t>
            </a:r>
            <a:r>
              <a:rPr lang="en-US" sz="2300" dirty="0" err="1">
                <a:latin typeface="Grandview" panose="020B0502040204020203" pitchFamily="34" charset="0"/>
              </a:rPr>
              <a:t>number_of_songs</a:t>
            </a:r>
            <a:r>
              <a:rPr lang="en-US" sz="2300" dirty="0">
                <a:latin typeface="Grandview" panose="020B0502040204020203" pitchFamily="34" charset="0"/>
              </a:rPr>
              <a:t> </a:t>
            </a:r>
          </a:p>
          <a:p>
            <a:pPr algn="l"/>
            <a:r>
              <a:rPr lang="en-US" sz="2300" dirty="0">
                <a:latin typeface="Grandview" panose="020B0502040204020203" pitchFamily="34" charset="0"/>
              </a:rPr>
              <a:t>FROM artist </a:t>
            </a:r>
            <a:r>
              <a:rPr lang="en-US" sz="2300" dirty="0" err="1">
                <a:latin typeface="Grandview" panose="020B0502040204020203" pitchFamily="34" charset="0"/>
              </a:rPr>
              <a:t>ar</a:t>
            </a:r>
            <a:endParaRPr lang="en-US" sz="2300" dirty="0">
              <a:latin typeface="Grandview" panose="020B0502040204020203" pitchFamily="34" charset="0"/>
            </a:endParaRPr>
          </a:p>
          <a:p>
            <a:pPr algn="l"/>
            <a:r>
              <a:rPr lang="en-US" sz="2300" dirty="0">
                <a:latin typeface="Grandview" panose="020B0502040204020203" pitchFamily="34" charset="0"/>
              </a:rPr>
              <a:t>JOIN album al   ON ar.id = </a:t>
            </a:r>
            <a:r>
              <a:rPr lang="en-US" sz="2300" dirty="0" err="1">
                <a:latin typeface="Grandview" panose="020B0502040204020203" pitchFamily="34" charset="0"/>
              </a:rPr>
              <a:t>al.artist_id</a:t>
            </a:r>
            <a:endParaRPr lang="en-US" sz="2300" dirty="0">
              <a:latin typeface="Grandview" panose="020B0502040204020203" pitchFamily="34" charset="0"/>
            </a:endParaRPr>
          </a:p>
          <a:p>
            <a:pPr algn="l"/>
            <a:r>
              <a:rPr lang="en-US" sz="2300" dirty="0">
                <a:latin typeface="Grandview" panose="020B0502040204020203" pitchFamily="34" charset="0"/>
              </a:rPr>
              <a:t>JOIN song so    ON al.id = </a:t>
            </a:r>
            <a:r>
              <a:rPr lang="en-US" sz="2300" dirty="0" err="1">
                <a:latin typeface="Grandview" panose="020B0502040204020203" pitchFamily="34" charset="0"/>
              </a:rPr>
              <a:t>so.album_id</a:t>
            </a:r>
            <a:endParaRPr lang="en-US" sz="2300" dirty="0">
              <a:latin typeface="Grandview" panose="020B0502040204020203" pitchFamily="34" charset="0"/>
            </a:endParaRPr>
          </a:p>
          <a:p>
            <a:pPr algn="l"/>
            <a:r>
              <a:rPr lang="en-US" sz="2300" dirty="0">
                <a:latin typeface="Grandview" panose="020B0502040204020203" pitchFamily="34" charset="0"/>
              </a:rPr>
              <a:t>WHERE </a:t>
            </a:r>
            <a:r>
              <a:rPr lang="en-US" sz="2300" dirty="0" err="1">
                <a:latin typeface="Grandview" panose="020B0502040204020203" pitchFamily="34" charset="0"/>
              </a:rPr>
              <a:t>so.duration</a:t>
            </a:r>
            <a:r>
              <a:rPr lang="en-US" sz="2300" dirty="0">
                <a:latin typeface="Grandview" panose="020B0502040204020203" pitchFamily="34" charset="0"/>
              </a:rPr>
              <a:t> &gt; 5</a:t>
            </a:r>
          </a:p>
          <a:p>
            <a:pPr algn="l"/>
            <a:r>
              <a:rPr lang="en-US" sz="2300" dirty="0">
                <a:latin typeface="Grandview" panose="020B0502040204020203" pitchFamily="34" charset="0"/>
              </a:rPr>
              <a:t>GROUP BY ar.name</a:t>
            </a:r>
          </a:p>
          <a:p>
            <a:pPr algn="l"/>
            <a:r>
              <a:rPr lang="en-US" sz="2300" dirty="0">
                <a:latin typeface="Grandview" panose="020B0502040204020203" pitchFamily="34" charset="0"/>
              </a:rPr>
              <a:t>ORDER BY </a:t>
            </a:r>
            <a:r>
              <a:rPr lang="en-US" sz="2300" dirty="0" err="1">
                <a:latin typeface="Grandview" panose="020B0502040204020203" pitchFamily="34" charset="0"/>
              </a:rPr>
              <a:t>number_of_songs</a:t>
            </a:r>
            <a:r>
              <a:rPr lang="en-US" sz="2300" dirty="0">
                <a:latin typeface="Grandview" panose="020B0502040204020203" pitchFamily="34" charset="0"/>
              </a:rPr>
              <a:t>;</a:t>
            </a:r>
            <a:endParaRPr lang="en-IN" sz="2300" dirty="0">
              <a:latin typeface="Grandview" panose="020B0502040204020203" pitchFamily="34" charset="0"/>
            </a:endParaRPr>
          </a:p>
        </p:txBody>
      </p:sp>
      <p:grpSp>
        <p:nvGrpSpPr>
          <p:cNvPr id="13" name="Google Shape;1634;p67">
            <a:extLst>
              <a:ext uri="{FF2B5EF4-FFF2-40B4-BE49-F238E27FC236}">
                <a16:creationId xmlns:a16="http://schemas.microsoft.com/office/drawing/2014/main" id="{86A10696-4A95-1558-DFCB-980F981BC9FD}"/>
              </a:ext>
            </a:extLst>
          </p:cNvPr>
          <p:cNvGrpSpPr/>
          <p:nvPr/>
        </p:nvGrpSpPr>
        <p:grpSpPr>
          <a:xfrm rot="-658410">
            <a:off x="564203" y="1246777"/>
            <a:ext cx="351989" cy="493509"/>
            <a:chOff x="2993225" y="1309825"/>
            <a:chExt cx="247975" cy="347675"/>
          </a:xfrm>
        </p:grpSpPr>
        <p:sp>
          <p:nvSpPr>
            <p:cNvPr id="14" name="Google Shape;1635;p67">
              <a:extLst>
                <a:ext uri="{FF2B5EF4-FFF2-40B4-BE49-F238E27FC236}">
                  <a16:creationId xmlns:a16="http://schemas.microsoft.com/office/drawing/2014/main" id="{6FD7D243-8805-0287-B8FB-25A7C88FA3F3}"/>
                </a:ext>
              </a:extLst>
            </p:cNvPr>
            <p:cNvSpPr/>
            <p:nvPr/>
          </p:nvSpPr>
          <p:spPr>
            <a:xfrm>
              <a:off x="2993225" y="1566700"/>
              <a:ext cx="145275" cy="90800"/>
            </a:xfrm>
            <a:custGeom>
              <a:avLst/>
              <a:gdLst/>
              <a:ahLst/>
              <a:cxnLst/>
              <a:rect l="l" t="t" r="r" b="b"/>
              <a:pathLst>
                <a:path w="5811" h="3632" extrusionOk="0">
                  <a:moveTo>
                    <a:pt x="3473" y="0"/>
                  </a:moveTo>
                  <a:cubicBezTo>
                    <a:pt x="3162" y="0"/>
                    <a:pt x="2834" y="39"/>
                    <a:pt x="2501" y="119"/>
                  </a:cubicBezTo>
                  <a:cubicBezTo>
                    <a:pt x="1012" y="465"/>
                    <a:pt x="0" y="1512"/>
                    <a:pt x="226" y="2453"/>
                  </a:cubicBezTo>
                  <a:cubicBezTo>
                    <a:pt x="402" y="3181"/>
                    <a:pt x="1270" y="3631"/>
                    <a:pt x="2338" y="3631"/>
                  </a:cubicBezTo>
                  <a:cubicBezTo>
                    <a:pt x="2649" y="3631"/>
                    <a:pt x="2977" y="3593"/>
                    <a:pt x="3310" y="3512"/>
                  </a:cubicBezTo>
                  <a:cubicBezTo>
                    <a:pt x="4798" y="3167"/>
                    <a:pt x="5811" y="2108"/>
                    <a:pt x="5584" y="1179"/>
                  </a:cubicBezTo>
                  <a:cubicBezTo>
                    <a:pt x="5409" y="450"/>
                    <a:pt x="4541" y="0"/>
                    <a:pt x="3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36;p67">
              <a:extLst>
                <a:ext uri="{FF2B5EF4-FFF2-40B4-BE49-F238E27FC236}">
                  <a16:creationId xmlns:a16="http://schemas.microsoft.com/office/drawing/2014/main" id="{C4F7D4B3-1BF4-1748-93A1-89F0788FF971}"/>
                </a:ext>
              </a:extLst>
            </p:cNvPr>
            <p:cNvSpPr/>
            <p:nvPr/>
          </p:nvSpPr>
          <p:spPr>
            <a:xfrm>
              <a:off x="3110800" y="1336600"/>
              <a:ext cx="22050" cy="264950"/>
            </a:xfrm>
            <a:custGeom>
              <a:avLst/>
              <a:gdLst/>
              <a:ahLst/>
              <a:cxnLst/>
              <a:rect l="l" t="t" r="r" b="b"/>
              <a:pathLst>
                <a:path w="882" h="10598" extrusionOk="0">
                  <a:moveTo>
                    <a:pt x="0" y="1"/>
                  </a:moveTo>
                  <a:lnTo>
                    <a:pt x="0" y="10597"/>
                  </a:lnTo>
                  <a:lnTo>
                    <a:pt x="881" y="10597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37;p67">
              <a:extLst>
                <a:ext uri="{FF2B5EF4-FFF2-40B4-BE49-F238E27FC236}">
                  <a16:creationId xmlns:a16="http://schemas.microsoft.com/office/drawing/2014/main" id="{007C8B34-CD57-1394-D2A9-6F10F0CB9C05}"/>
                </a:ext>
              </a:extLst>
            </p:cNvPr>
            <p:cNvSpPr/>
            <p:nvPr/>
          </p:nvSpPr>
          <p:spPr>
            <a:xfrm>
              <a:off x="3110800" y="1309825"/>
              <a:ext cx="130400" cy="214025"/>
            </a:xfrm>
            <a:custGeom>
              <a:avLst/>
              <a:gdLst/>
              <a:ahLst/>
              <a:cxnLst/>
              <a:rect l="l" t="t" r="r" b="b"/>
              <a:pathLst>
                <a:path w="5216" h="8561" extrusionOk="0">
                  <a:moveTo>
                    <a:pt x="0" y="0"/>
                  </a:moveTo>
                  <a:lnTo>
                    <a:pt x="0" y="1072"/>
                  </a:lnTo>
                  <a:cubicBezTo>
                    <a:pt x="441" y="2429"/>
                    <a:pt x="2012" y="3655"/>
                    <a:pt x="3394" y="4786"/>
                  </a:cubicBezTo>
                  <a:cubicBezTo>
                    <a:pt x="4787" y="5917"/>
                    <a:pt x="3810" y="8096"/>
                    <a:pt x="3501" y="8561"/>
                  </a:cubicBezTo>
                  <a:cubicBezTo>
                    <a:pt x="3501" y="8561"/>
                    <a:pt x="3894" y="8370"/>
                    <a:pt x="4310" y="7894"/>
                  </a:cubicBezTo>
                  <a:cubicBezTo>
                    <a:pt x="4918" y="7203"/>
                    <a:pt x="5215" y="5096"/>
                    <a:pt x="3834" y="3965"/>
                  </a:cubicBezTo>
                  <a:cubicBezTo>
                    <a:pt x="2441" y="2834"/>
                    <a:pt x="774" y="107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624;p67">
            <a:extLst>
              <a:ext uri="{FF2B5EF4-FFF2-40B4-BE49-F238E27FC236}">
                <a16:creationId xmlns:a16="http://schemas.microsoft.com/office/drawing/2014/main" id="{7F4516BE-89D8-A918-0CD5-F30FEDFD896C}"/>
              </a:ext>
            </a:extLst>
          </p:cNvPr>
          <p:cNvGrpSpPr/>
          <p:nvPr/>
        </p:nvGrpSpPr>
        <p:grpSpPr>
          <a:xfrm rot="-746003">
            <a:off x="510029" y="4042130"/>
            <a:ext cx="406384" cy="448746"/>
            <a:chOff x="3465900" y="1226175"/>
            <a:chExt cx="238150" cy="262975"/>
          </a:xfrm>
        </p:grpSpPr>
        <p:sp>
          <p:nvSpPr>
            <p:cNvPr id="18" name="Google Shape;1625;p67">
              <a:extLst>
                <a:ext uri="{FF2B5EF4-FFF2-40B4-BE49-F238E27FC236}">
                  <a16:creationId xmlns:a16="http://schemas.microsoft.com/office/drawing/2014/main" id="{10BB8047-74F6-A540-9BF7-76DA73D139B7}"/>
                </a:ext>
              </a:extLst>
            </p:cNvPr>
            <p:cNvSpPr/>
            <p:nvPr/>
          </p:nvSpPr>
          <p:spPr>
            <a:xfrm>
              <a:off x="3465900" y="1423875"/>
              <a:ext cx="104500" cy="65275"/>
            </a:xfrm>
            <a:custGeom>
              <a:avLst/>
              <a:gdLst/>
              <a:ahLst/>
              <a:cxnLst/>
              <a:rect l="l" t="t" r="r" b="b"/>
              <a:pathLst>
                <a:path w="4180" h="2611" extrusionOk="0">
                  <a:moveTo>
                    <a:pt x="2489" y="0"/>
                  </a:moveTo>
                  <a:cubicBezTo>
                    <a:pt x="2268" y="0"/>
                    <a:pt x="2035" y="26"/>
                    <a:pt x="1798" y="82"/>
                  </a:cubicBezTo>
                  <a:cubicBezTo>
                    <a:pt x="727" y="343"/>
                    <a:pt x="0" y="1094"/>
                    <a:pt x="167" y="1772"/>
                  </a:cubicBezTo>
                  <a:cubicBezTo>
                    <a:pt x="287" y="2287"/>
                    <a:pt x="910" y="2610"/>
                    <a:pt x="1676" y="2610"/>
                  </a:cubicBezTo>
                  <a:cubicBezTo>
                    <a:pt x="1902" y="2610"/>
                    <a:pt x="2140" y="2582"/>
                    <a:pt x="2382" y="2522"/>
                  </a:cubicBezTo>
                  <a:cubicBezTo>
                    <a:pt x="3453" y="2272"/>
                    <a:pt x="4179" y="1510"/>
                    <a:pt x="4013" y="844"/>
                  </a:cubicBezTo>
                  <a:cubicBezTo>
                    <a:pt x="3892" y="324"/>
                    <a:pt x="3266" y="0"/>
                    <a:pt x="2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26;p67">
              <a:extLst>
                <a:ext uri="{FF2B5EF4-FFF2-40B4-BE49-F238E27FC236}">
                  <a16:creationId xmlns:a16="http://schemas.microsoft.com/office/drawing/2014/main" id="{858FB514-7A0C-8FC4-93AE-2640510AF1C0}"/>
                </a:ext>
              </a:extLst>
            </p:cNvPr>
            <p:cNvSpPr/>
            <p:nvPr/>
          </p:nvSpPr>
          <p:spPr>
            <a:xfrm>
              <a:off x="3550725" y="1258925"/>
              <a:ext cx="15500" cy="190225"/>
            </a:xfrm>
            <a:custGeom>
              <a:avLst/>
              <a:gdLst/>
              <a:ahLst/>
              <a:cxnLst/>
              <a:rect l="l" t="t" r="r" b="b"/>
              <a:pathLst>
                <a:path w="620" h="7609" extrusionOk="0">
                  <a:moveTo>
                    <a:pt x="1" y="0"/>
                  </a:moveTo>
                  <a:lnTo>
                    <a:pt x="1" y="7608"/>
                  </a:lnTo>
                  <a:lnTo>
                    <a:pt x="620" y="7608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27;p67">
              <a:extLst>
                <a:ext uri="{FF2B5EF4-FFF2-40B4-BE49-F238E27FC236}">
                  <a16:creationId xmlns:a16="http://schemas.microsoft.com/office/drawing/2014/main" id="{6EC5A5E8-56FB-9D91-9A89-97CC059B3DCA}"/>
                </a:ext>
              </a:extLst>
            </p:cNvPr>
            <p:cNvSpPr/>
            <p:nvPr/>
          </p:nvSpPr>
          <p:spPr>
            <a:xfrm>
              <a:off x="3599550" y="1400475"/>
              <a:ext cx="104500" cy="65300"/>
            </a:xfrm>
            <a:custGeom>
              <a:avLst/>
              <a:gdLst/>
              <a:ahLst/>
              <a:cxnLst/>
              <a:rect l="l" t="t" r="r" b="b"/>
              <a:pathLst>
                <a:path w="4180" h="2612" extrusionOk="0">
                  <a:moveTo>
                    <a:pt x="2503" y="1"/>
                  </a:moveTo>
                  <a:cubicBezTo>
                    <a:pt x="2277" y="1"/>
                    <a:pt x="2040" y="29"/>
                    <a:pt x="1798" y="89"/>
                  </a:cubicBezTo>
                  <a:cubicBezTo>
                    <a:pt x="727" y="339"/>
                    <a:pt x="0" y="1101"/>
                    <a:pt x="155" y="1768"/>
                  </a:cubicBezTo>
                  <a:cubicBezTo>
                    <a:pt x="285" y="2287"/>
                    <a:pt x="920" y="2611"/>
                    <a:pt x="1695" y="2611"/>
                  </a:cubicBezTo>
                  <a:cubicBezTo>
                    <a:pt x="1916" y="2611"/>
                    <a:pt x="2147" y="2585"/>
                    <a:pt x="2382" y="2530"/>
                  </a:cubicBezTo>
                  <a:cubicBezTo>
                    <a:pt x="3453" y="2268"/>
                    <a:pt x="4179" y="1518"/>
                    <a:pt x="4013" y="839"/>
                  </a:cubicBezTo>
                  <a:cubicBezTo>
                    <a:pt x="3884" y="324"/>
                    <a:pt x="3266" y="1"/>
                    <a:pt x="2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28;p67">
              <a:extLst>
                <a:ext uri="{FF2B5EF4-FFF2-40B4-BE49-F238E27FC236}">
                  <a16:creationId xmlns:a16="http://schemas.microsoft.com/office/drawing/2014/main" id="{A6B04B96-E3DE-D047-3127-0C4B7F9AEEB7}"/>
                </a:ext>
              </a:extLst>
            </p:cNvPr>
            <p:cNvSpPr/>
            <p:nvPr/>
          </p:nvSpPr>
          <p:spPr>
            <a:xfrm>
              <a:off x="3683775" y="1235100"/>
              <a:ext cx="15800" cy="190225"/>
            </a:xfrm>
            <a:custGeom>
              <a:avLst/>
              <a:gdLst/>
              <a:ahLst/>
              <a:cxnLst/>
              <a:rect l="l" t="t" r="r" b="b"/>
              <a:pathLst>
                <a:path w="632" h="7609" extrusionOk="0">
                  <a:moveTo>
                    <a:pt x="1" y="1"/>
                  </a:moveTo>
                  <a:lnTo>
                    <a:pt x="1" y="7609"/>
                  </a:lnTo>
                  <a:lnTo>
                    <a:pt x="632" y="7609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1629;p67">
              <a:extLst>
                <a:ext uri="{FF2B5EF4-FFF2-40B4-BE49-F238E27FC236}">
                  <a16:creationId xmlns:a16="http://schemas.microsoft.com/office/drawing/2014/main" id="{E5FDC37E-51DE-BCC5-3821-0354A0C9F8EE}"/>
                </a:ext>
              </a:extLst>
            </p:cNvPr>
            <p:cNvSpPr/>
            <p:nvPr/>
          </p:nvSpPr>
          <p:spPr>
            <a:xfrm>
              <a:off x="3550725" y="1226175"/>
              <a:ext cx="149450" cy="65200"/>
            </a:xfrm>
            <a:custGeom>
              <a:avLst/>
              <a:gdLst/>
              <a:ahLst/>
              <a:cxnLst/>
              <a:rect l="l" t="t" r="r" b="b"/>
              <a:pathLst>
                <a:path w="5978" h="2608" extrusionOk="0">
                  <a:moveTo>
                    <a:pt x="5978" y="0"/>
                  </a:moveTo>
                  <a:lnTo>
                    <a:pt x="1" y="1108"/>
                  </a:lnTo>
                  <a:lnTo>
                    <a:pt x="1" y="2608"/>
                  </a:lnTo>
                  <a:lnTo>
                    <a:pt x="5978" y="1501"/>
                  </a:lnTo>
                  <a:lnTo>
                    <a:pt x="59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1630;p67">
            <a:extLst>
              <a:ext uri="{FF2B5EF4-FFF2-40B4-BE49-F238E27FC236}">
                <a16:creationId xmlns:a16="http://schemas.microsoft.com/office/drawing/2014/main" id="{9C3AC730-764F-FB5A-66E3-2A0A61A0D234}"/>
              </a:ext>
            </a:extLst>
          </p:cNvPr>
          <p:cNvGrpSpPr/>
          <p:nvPr/>
        </p:nvGrpSpPr>
        <p:grpSpPr>
          <a:xfrm rot="894044">
            <a:off x="8311600" y="819628"/>
            <a:ext cx="351984" cy="493501"/>
            <a:chOff x="2993225" y="1309825"/>
            <a:chExt cx="247975" cy="347675"/>
          </a:xfrm>
        </p:grpSpPr>
        <p:sp>
          <p:nvSpPr>
            <p:cNvPr id="30" name="Google Shape;1631;p67">
              <a:extLst>
                <a:ext uri="{FF2B5EF4-FFF2-40B4-BE49-F238E27FC236}">
                  <a16:creationId xmlns:a16="http://schemas.microsoft.com/office/drawing/2014/main" id="{43AFA1FC-E4FC-C933-D6D9-4C2557D3872C}"/>
                </a:ext>
              </a:extLst>
            </p:cNvPr>
            <p:cNvSpPr/>
            <p:nvPr/>
          </p:nvSpPr>
          <p:spPr>
            <a:xfrm>
              <a:off x="2993225" y="1566700"/>
              <a:ext cx="145275" cy="90800"/>
            </a:xfrm>
            <a:custGeom>
              <a:avLst/>
              <a:gdLst/>
              <a:ahLst/>
              <a:cxnLst/>
              <a:rect l="l" t="t" r="r" b="b"/>
              <a:pathLst>
                <a:path w="5811" h="3632" extrusionOk="0">
                  <a:moveTo>
                    <a:pt x="3473" y="0"/>
                  </a:moveTo>
                  <a:cubicBezTo>
                    <a:pt x="3162" y="0"/>
                    <a:pt x="2834" y="39"/>
                    <a:pt x="2501" y="119"/>
                  </a:cubicBezTo>
                  <a:cubicBezTo>
                    <a:pt x="1012" y="465"/>
                    <a:pt x="0" y="1512"/>
                    <a:pt x="226" y="2453"/>
                  </a:cubicBezTo>
                  <a:cubicBezTo>
                    <a:pt x="402" y="3181"/>
                    <a:pt x="1270" y="3631"/>
                    <a:pt x="2338" y="3631"/>
                  </a:cubicBezTo>
                  <a:cubicBezTo>
                    <a:pt x="2649" y="3631"/>
                    <a:pt x="2977" y="3593"/>
                    <a:pt x="3310" y="3512"/>
                  </a:cubicBezTo>
                  <a:cubicBezTo>
                    <a:pt x="4798" y="3167"/>
                    <a:pt x="5811" y="2108"/>
                    <a:pt x="5584" y="1179"/>
                  </a:cubicBezTo>
                  <a:cubicBezTo>
                    <a:pt x="5409" y="450"/>
                    <a:pt x="4541" y="0"/>
                    <a:pt x="3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32;p67">
              <a:extLst>
                <a:ext uri="{FF2B5EF4-FFF2-40B4-BE49-F238E27FC236}">
                  <a16:creationId xmlns:a16="http://schemas.microsoft.com/office/drawing/2014/main" id="{37ECB057-DEE7-354B-AF9E-6DED74E185DB}"/>
                </a:ext>
              </a:extLst>
            </p:cNvPr>
            <p:cNvSpPr/>
            <p:nvPr/>
          </p:nvSpPr>
          <p:spPr>
            <a:xfrm>
              <a:off x="3110800" y="1336600"/>
              <a:ext cx="22050" cy="264950"/>
            </a:xfrm>
            <a:custGeom>
              <a:avLst/>
              <a:gdLst/>
              <a:ahLst/>
              <a:cxnLst/>
              <a:rect l="l" t="t" r="r" b="b"/>
              <a:pathLst>
                <a:path w="882" h="10598" extrusionOk="0">
                  <a:moveTo>
                    <a:pt x="0" y="1"/>
                  </a:moveTo>
                  <a:lnTo>
                    <a:pt x="0" y="10597"/>
                  </a:lnTo>
                  <a:lnTo>
                    <a:pt x="881" y="10597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33;p67">
              <a:extLst>
                <a:ext uri="{FF2B5EF4-FFF2-40B4-BE49-F238E27FC236}">
                  <a16:creationId xmlns:a16="http://schemas.microsoft.com/office/drawing/2014/main" id="{DB5C5ED7-D456-5FD8-52C1-99A1706BA18F}"/>
                </a:ext>
              </a:extLst>
            </p:cNvPr>
            <p:cNvSpPr/>
            <p:nvPr/>
          </p:nvSpPr>
          <p:spPr>
            <a:xfrm>
              <a:off x="3110800" y="1309825"/>
              <a:ext cx="130400" cy="214025"/>
            </a:xfrm>
            <a:custGeom>
              <a:avLst/>
              <a:gdLst/>
              <a:ahLst/>
              <a:cxnLst/>
              <a:rect l="l" t="t" r="r" b="b"/>
              <a:pathLst>
                <a:path w="5216" h="8561" extrusionOk="0">
                  <a:moveTo>
                    <a:pt x="0" y="0"/>
                  </a:moveTo>
                  <a:lnTo>
                    <a:pt x="0" y="1072"/>
                  </a:lnTo>
                  <a:cubicBezTo>
                    <a:pt x="441" y="2429"/>
                    <a:pt x="2012" y="3655"/>
                    <a:pt x="3394" y="4786"/>
                  </a:cubicBezTo>
                  <a:cubicBezTo>
                    <a:pt x="4787" y="5917"/>
                    <a:pt x="3810" y="8096"/>
                    <a:pt x="3501" y="8561"/>
                  </a:cubicBezTo>
                  <a:cubicBezTo>
                    <a:pt x="3501" y="8561"/>
                    <a:pt x="3894" y="8370"/>
                    <a:pt x="4310" y="7894"/>
                  </a:cubicBezTo>
                  <a:cubicBezTo>
                    <a:pt x="4918" y="7203"/>
                    <a:pt x="5215" y="5096"/>
                    <a:pt x="3834" y="3965"/>
                  </a:cubicBezTo>
                  <a:cubicBezTo>
                    <a:pt x="2441" y="2834"/>
                    <a:pt x="774" y="107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B117A94-88C0-628D-93AD-C70065FDF14C}"/>
              </a:ext>
            </a:extLst>
          </p:cNvPr>
          <p:cNvSpPr/>
          <p:nvPr/>
        </p:nvSpPr>
        <p:spPr>
          <a:xfrm>
            <a:off x="1148826" y="1045029"/>
            <a:ext cx="6173518" cy="3249069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11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34DA-2F90-4D28-182B-AB73AD8EF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45" y="282198"/>
            <a:ext cx="7149384" cy="572700"/>
          </a:xfrm>
        </p:spPr>
        <p:txBody>
          <a:bodyPr/>
          <a:lstStyle/>
          <a:p>
            <a:r>
              <a:rPr lang="en-US" sz="1800" dirty="0">
                <a:latin typeface="Grandview" panose="020B0502040204020203" pitchFamily="34" charset="0"/>
              </a:rPr>
              <a:t>--- For each artist and album how many songs were less than 5 minutes long?</a:t>
            </a:r>
            <a:endParaRPr lang="en-IN" sz="1800" dirty="0">
              <a:latin typeface="Grandview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A6E0F-5218-8E28-72E0-606F394F5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3647" y="1148795"/>
            <a:ext cx="5979054" cy="3306983"/>
          </a:xfrm>
        </p:spPr>
        <p:txBody>
          <a:bodyPr/>
          <a:lstStyle/>
          <a:p>
            <a:pPr algn="l"/>
            <a:r>
              <a:rPr lang="en-US" sz="2300" dirty="0">
                <a:latin typeface="Grandview" panose="020B0502040204020203" pitchFamily="34" charset="0"/>
              </a:rPr>
              <a:t>SELECT ar.name AS </a:t>
            </a:r>
            <a:r>
              <a:rPr lang="en-US" sz="2300" dirty="0" err="1">
                <a:latin typeface="Grandview" panose="020B0502040204020203" pitchFamily="34" charset="0"/>
              </a:rPr>
              <a:t>artist_name</a:t>
            </a:r>
            <a:r>
              <a:rPr lang="en-US" sz="2300" dirty="0">
                <a:latin typeface="Grandview" panose="020B0502040204020203" pitchFamily="34" charset="0"/>
              </a:rPr>
              <a:t>,</a:t>
            </a:r>
          </a:p>
          <a:p>
            <a:pPr algn="l"/>
            <a:r>
              <a:rPr lang="en-US" sz="2300" dirty="0">
                <a:latin typeface="Grandview" panose="020B0502040204020203" pitchFamily="34" charset="0"/>
              </a:rPr>
              <a:t>               COUNT(*) AS </a:t>
            </a:r>
            <a:r>
              <a:rPr lang="en-US" sz="2300" dirty="0" err="1">
                <a:latin typeface="Grandview" panose="020B0502040204020203" pitchFamily="34" charset="0"/>
              </a:rPr>
              <a:t>number_of_songs</a:t>
            </a:r>
            <a:endParaRPr lang="en-US" sz="2300" dirty="0">
              <a:latin typeface="Grandview" panose="020B0502040204020203" pitchFamily="34" charset="0"/>
            </a:endParaRPr>
          </a:p>
          <a:p>
            <a:pPr algn="l"/>
            <a:r>
              <a:rPr lang="en-US" sz="2300" dirty="0">
                <a:latin typeface="Grandview" panose="020B0502040204020203" pitchFamily="34" charset="0"/>
              </a:rPr>
              <a:t>FROM artist </a:t>
            </a:r>
            <a:r>
              <a:rPr lang="en-US" sz="2300" dirty="0" err="1">
                <a:latin typeface="Grandview" panose="020B0502040204020203" pitchFamily="34" charset="0"/>
              </a:rPr>
              <a:t>ar</a:t>
            </a:r>
            <a:endParaRPr lang="en-US" sz="2300" dirty="0">
              <a:latin typeface="Grandview" panose="020B0502040204020203" pitchFamily="34" charset="0"/>
            </a:endParaRPr>
          </a:p>
          <a:p>
            <a:pPr algn="l"/>
            <a:r>
              <a:rPr lang="en-US" sz="2300" dirty="0">
                <a:latin typeface="Grandview" panose="020B0502040204020203" pitchFamily="34" charset="0"/>
              </a:rPr>
              <a:t>JOIN album al   ON ar.id = </a:t>
            </a:r>
            <a:r>
              <a:rPr lang="en-US" sz="2300" dirty="0" err="1">
                <a:latin typeface="Grandview" panose="020B0502040204020203" pitchFamily="34" charset="0"/>
              </a:rPr>
              <a:t>al.artist_id</a:t>
            </a:r>
            <a:endParaRPr lang="en-US" sz="2300" dirty="0">
              <a:latin typeface="Grandview" panose="020B0502040204020203" pitchFamily="34" charset="0"/>
            </a:endParaRPr>
          </a:p>
          <a:p>
            <a:pPr algn="l"/>
            <a:r>
              <a:rPr lang="en-US" sz="2300" dirty="0">
                <a:latin typeface="Grandview" panose="020B0502040204020203" pitchFamily="34" charset="0"/>
              </a:rPr>
              <a:t>JOIN song so    ON al.id = </a:t>
            </a:r>
            <a:r>
              <a:rPr lang="en-US" sz="2300" dirty="0" err="1">
                <a:latin typeface="Grandview" panose="020B0502040204020203" pitchFamily="34" charset="0"/>
              </a:rPr>
              <a:t>so.album_id</a:t>
            </a:r>
            <a:endParaRPr lang="en-US" sz="2300" dirty="0">
              <a:latin typeface="Grandview" panose="020B0502040204020203" pitchFamily="34" charset="0"/>
            </a:endParaRPr>
          </a:p>
          <a:p>
            <a:pPr algn="l"/>
            <a:r>
              <a:rPr lang="en-US" sz="2300" dirty="0">
                <a:latin typeface="Grandview" panose="020B0502040204020203" pitchFamily="34" charset="0"/>
              </a:rPr>
              <a:t>WHERE </a:t>
            </a:r>
            <a:r>
              <a:rPr lang="en-US" sz="2300" dirty="0" err="1">
                <a:latin typeface="Grandview" panose="020B0502040204020203" pitchFamily="34" charset="0"/>
              </a:rPr>
              <a:t>so.duration</a:t>
            </a:r>
            <a:r>
              <a:rPr lang="en-US" sz="2300" dirty="0">
                <a:latin typeface="Grandview" panose="020B0502040204020203" pitchFamily="34" charset="0"/>
              </a:rPr>
              <a:t> &gt; 5</a:t>
            </a:r>
          </a:p>
          <a:p>
            <a:pPr algn="l"/>
            <a:r>
              <a:rPr lang="en-US" sz="2300" dirty="0">
                <a:latin typeface="Grandview" panose="020B0502040204020203" pitchFamily="34" charset="0"/>
              </a:rPr>
              <a:t>GROUP BY ar.name</a:t>
            </a:r>
          </a:p>
          <a:p>
            <a:pPr algn="l"/>
            <a:r>
              <a:rPr lang="en-US" sz="2300" dirty="0">
                <a:latin typeface="Grandview" panose="020B0502040204020203" pitchFamily="34" charset="0"/>
              </a:rPr>
              <a:t>ORDER BY </a:t>
            </a:r>
            <a:r>
              <a:rPr lang="en-US" sz="2300" dirty="0" err="1">
                <a:latin typeface="Grandview" panose="020B0502040204020203" pitchFamily="34" charset="0"/>
              </a:rPr>
              <a:t>number_of_songs</a:t>
            </a:r>
            <a:r>
              <a:rPr lang="en-US" sz="2300" dirty="0">
                <a:latin typeface="Grandview" panose="020B0502040204020203" pitchFamily="34" charset="0"/>
              </a:rPr>
              <a:t>;</a:t>
            </a:r>
            <a:endParaRPr lang="en-IN" sz="2300" dirty="0">
              <a:latin typeface="Grandview" panose="020B0502040204020203" pitchFamily="34" charset="0"/>
            </a:endParaRPr>
          </a:p>
        </p:txBody>
      </p:sp>
      <p:grpSp>
        <p:nvGrpSpPr>
          <p:cNvPr id="13" name="Google Shape;1634;p67">
            <a:extLst>
              <a:ext uri="{FF2B5EF4-FFF2-40B4-BE49-F238E27FC236}">
                <a16:creationId xmlns:a16="http://schemas.microsoft.com/office/drawing/2014/main" id="{86A10696-4A95-1558-DFCB-980F981BC9FD}"/>
              </a:ext>
            </a:extLst>
          </p:cNvPr>
          <p:cNvGrpSpPr/>
          <p:nvPr/>
        </p:nvGrpSpPr>
        <p:grpSpPr>
          <a:xfrm rot="-658410">
            <a:off x="564203" y="1246777"/>
            <a:ext cx="351989" cy="493509"/>
            <a:chOff x="2993225" y="1309825"/>
            <a:chExt cx="247975" cy="347675"/>
          </a:xfrm>
        </p:grpSpPr>
        <p:sp>
          <p:nvSpPr>
            <p:cNvPr id="14" name="Google Shape;1635;p67">
              <a:extLst>
                <a:ext uri="{FF2B5EF4-FFF2-40B4-BE49-F238E27FC236}">
                  <a16:creationId xmlns:a16="http://schemas.microsoft.com/office/drawing/2014/main" id="{6FD7D243-8805-0287-B8FB-25A7C88FA3F3}"/>
                </a:ext>
              </a:extLst>
            </p:cNvPr>
            <p:cNvSpPr/>
            <p:nvPr/>
          </p:nvSpPr>
          <p:spPr>
            <a:xfrm>
              <a:off x="2993225" y="1566700"/>
              <a:ext cx="145275" cy="90800"/>
            </a:xfrm>
            <a:custGeom>
              <a:avLst/>
              <a:gdLst/>
              <a:ahLst/>
              <a:cxnLst/>
              <a:rect l="l" t="t" r="r" b="b"/>
              <a:pathLst>
                <a:path w="5811" h="3632" extrusionOk="0">
                  <a:moveTo>
                    <a:pt x="3473" y="0"/>
                  </a:moveTo>
                  <a:cubicBezTo>
                    <a:pt x="3162" y="0"/>
                    <a:pt x="2834" y="39"/>
                    <a:pt x="2501" y="119"/>
                  </a:cubicBezTo>
                  <a:cubicBezTo>
                    <a:pt x="1012" y="465"/>
                    <a:pt x="0" y="1512"/>
                    <a:pt x="226" y="2453"/>
                  </a:cubicBezTo>
                  <a:cubicBezTo>
                    <a:pt x="402" y="3181"/>
                    <a:pt x="1270" y="3631"/>
                    <a:pt x="2338" y="3631"/>
                  </a:cubicBezTo>
                  <a:cubicBezTo>
                    <a:pt x="2649" y="3631"/>
                    <a:pt x="2977" y="3593"/>
                    <a:pt x="3310" y="3512"/>
                  </a:cubicBezTo>
                  <a:cubicBezTo>
                    <a:pt x="4798" y="3167"/>
                    <a:pt x="5811" y="2108"/>
                    <a:pt x="5584" y="1179"/>
                  </a:cubicBezTo>
                  <a:cubicBezTo>
                    <a:pt x="5409" y="450"/>
                    <a:pt x="4541" y="0"/>
                    <a:pt x="3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36;p67">
              <a:extLst>
                <a:ext uri="{FF2B5EF4-FFF2-40B4-BE49-F238E27FC236}">
                  <a16:creationId xmlns:a16="http://schemas.microsoft.com/office/drawing/2014/main" id="{C4F7D4B3-1BF4-1748-93A1-89F0788FF971}"/>
                </a:ext>
              </a:extLst>
            </p:cNvPr>
            <p:cNvSpPr/>
            <p:nvPr/>
          </p:nvSpPr>
          <p:spPr>
            <a:xfrm>
              <a:off x="3110800" y="1336600"/>
              <a:ext cx="22050" cy="264950"/>
            </a:xfrm>
            <a:custGeom>
              <a:avLst/>
              <a:gdLst/>
              <a:ahLst/>
              <a:cxnLst/>
              <a:rect l="l" t="t" r="r" b="b"/>
              <a:pathLst>
                <a:path w="882" h="10598" extrusionOk="0">
                  <a:moveTo>
                    <a:pt x="0" y="1"/>
                  </a:moveTo>
                  <a:lnTo>
                    <a:pt x="0" y="10597"/>
                  </a:lnTo>
                  <a:lnTo>
                    <a:pt x="881" y="10597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37;p67">
              <a:extLst>
                <a:ext uri="{FF2B5EF4-FFF2-40B4-BE49-F238E27FC236}">
                  <a16:creationId xmlns:a16="http://schemas.microsoft.com/office/drawing/2014/main" id="{007C8B34-CD57-1394-D2A9-6F10F0CB9C05}"/>
                </a:ext>
              </a:extLst>
            </p:cNvPr>
            <p:cNvSpPr/>
            <p:nvPr/>
          </p:nvSpPr>
          <p:spPr>
            <a:xfrm>
              <a:off x="3110800" y="1309825"/>
              <a:ext cx="130400" cy="214025"/>
            </a:xfrm>
            <a:custGeom>
              <a:avLst/>
              <a:gdLst/>
              <a:ahLst/>
              <a:cxnLst/>
              <a:rect l="l" t="t" r="r" b="b"/>
              <a:pathLst>
                <a:path w="5216" h="8561" extrusionOk="0">
                  <a:moveTo>
                    <a:pt x="0" y="0"/>
                  </a:moveTo>
                  <a:lnTo>
                    <a:pt x="0" y="1072"/>
                  </a:lnTo>
                  <a:cubicBezTo>
                    <a:pt x="441" y="2429"/>
                    <a:pt x="2012" y="3655"/>
                    <a:pt x="3394" y="4786"/>
                  </a:cubicBezTo>
                  <a:cubicBezTo>
                    <a:pt x="4787" y="5917"/>
                    <a:pt x="3810" y="8096"/>
                    <a:pt x="3501" y="8561"/>
                  </a:cubicBezTo>
                  <a:cubicBezTo>
                    <a:pt x="3501" y="8561"/>
                    <a:pt x="3894" y="8370"/>
                    <a:pt x="4310" y="7894"/>
                  </a:cubicBezTo>
                  <a:cubicBezTo>
                    <a:pt x="4918" y="7203"/>
                    <a:pt x="5215" y="5096"/>
                    <a:pt x="3834" y="3965"/>
                  </a:cubicBezTo>
                  <a:cubicBezTo>
                    <a:pt x="2441" y="2834"/>
                    <a:pt x="774" y="107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624;p67">
            <a:extLst>
              <a:ext uri="{FF2B5EF4-FFF2-40B4-BE49-F238E27FC236}">
                <a16:creationId xmlns:a16="http://schemas.microsoft.com/office/drawing/2014/main" id="{7F4516BE-89D8-A918-0CD5-F30FEDFD896C}"/>
              </a:ext>
            </a:extLst>
          </p:cNvPr>
          <p:cNvGrpSpPr/>
          <p:nvPr/>
        </p:nvGrpSpPr>
        <p:grpSpPr>
          <a:xfrm rot="-746003">
            <a:off x="510029" y="4042130"/>
            <a:ext cx="406384" cy="448746"/>
            <a:chOff x="3465900" y="1226175"/>
            <a:chExt cx="238150" cy="262975"/>
          </a:xfrm>
        </p:grpSpPr>
        <p:sp>
          <p:nvSpPr>
            <p:cNvPr id="18" name="Google Shape;1625;p67">
              <a:extLst>
                <a:ext uri="{FF2B5EF4-FFF2-40B4-BE49-F238E27FC236}">
                  <a16:creationId xmlns:a16="http://schemas.microsoft.com/office/drawing/2014/main" id="{10BB8047-74F6-A540-9BF7-76DA73D139B7}"/>
                </a:ext>
              </a:extLst>
            </p:cNvPr>
            <p:cNvSpPr/>
            <p:nvPr/>
          </p:nvSpPr>
          <p:spPr>
            <a:xfrm>
              <a:off x="3465900" y="1423875"/>
              <a:ext cx="104500" cy="65275"/>
            </a:xfrm>
            <a:custGeom>
              <a:avLst/>
              <a:gdLst/>
              <a:ahLst/>
              <a:cxnLst/>
              <a:rect l="l" t="t" r="r" b="b"/>
              <a:pathLst>
                <a:path w="4180" h="2611" extrusionOk="0">
                  <a:moveTo>
                    <a:pt x="2489" y="0"/>
                  </a:moveTo>
                  <a:cubicBezTo>
                    <a:pt x="2268" y="0"/>
                    <a:pt x="2035" y="26"/>
                    <a:pt x="1798" y="82"/>
                  </a:cubicBezTo>
                  <a:cubicBezTo>
                    <a:pt x="727" y="343"/>
                    <a:pt x="0" y="1094"/>
                    <a:pt x="167" y="1772"/>
                  </a:cubicBezTo>
                  <a:cubicBezTo>
                    <a:pt x="287" y="2287"/>
                    <a:pt x="910" y="2610"/>
                    <a:pt x="1676" y="2610"/>
                  </a:cubicBezTo>
                  <a:cubicBezTo>
                    <a:pt x="1902" y="2610"/>
                    <a:pt x="2140" y="2582"/>
                    <a:pt x="2382" y="2522"/>
                  </a:cubicBezTo>
                  <a:cubicBezTo>
                    <a:pt x="3453" y="2272"/>
                    <a:pt x="4179" y="1510"/>
                    <a:pt x="4013" y="844"/>
                  </a:cubicBezTo>
                  <a:cubicBezTo>
                    <a:pt x="3892" y="324"/>
                    <a:pt x="3266" y="0"/>
                    <a:pt x="2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26;p67">
              <a:extLst>
                <a:ext uri="{FF2B5EF4-FFF2-40B4-BE49-F238E27FC236}">
                  <a16:creationId xmlns:a16="http://schemas.microsoft.com/office/drawing/2014/main" id="{858FB514-7A0C-8FC4-93AE-2640510AF1C0}"/>
                </a:ext>
              </a:extLst>
            </p:cNvPr>
            <p:cNvSpPr/>
            <p:nvPr/>
          </p:nvSpPr>
          <p:spPr>
            <a:xfrm>
              <a:off x="3550725" y="1258925"/>
              <a:ext cx="15500" cy="190225"/>
            </a:xfrm>
            <a:custGeom>
              <a:avLst/>
              <a:gdLst/>
              <a:ahLst/>
              <a:cxnLst/>
              <a:rect l="l" t="t" r="r" b="b"/>
              <a:pathLst>
                <a:path w="620" h="7609" extrusionOk="0">
                  <a:moveTo>
                    <a:pt x="1" y="0"/>
                  </a:moveTo>
                  <a:lnTo>
                    <a:pt x="1" y="7608"/>
                  </a:lnTo>
                  <a:lnTo>
                    <a:pt x="620" y="7608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27;p67">
              <a:extLst>
                <a:ext uri="{FF2B5EF4-FFF2-40B4-BE49-F238E27FC236}">
                  <a16:creationId xmlns:a16="http://schemas.microsoft.com/office/drawing/2014/main" id="{6EC5A5E8-56FB-9D91-9A89-97CC059B3DCA}"/>
                </a:ext>
              </a:extLst>
            </p:cNvPr>
            <p:cNvSpPr/>
            <p:nvPr/>
          </p:nvSpPr>
          <p:spPr>
            <a:xfrm>
              <a:off x="3599550" y="1400475"/>
              <a:ext cx="104500" cy="65300"/>
            </a:xfrm>
            <a:custGeom>
              <a:avLst/>
              <a:gdLst/>
              <a:ahLst/>
              <a:cxnLst/>
              <a:rect l="l" t="t" r="r" b="b"/>
              <a:pathLst>
                <a:path w="4180" h="2612" extrusionOk="0">
                  <a:moveTo>
                    <a:pt x="2503" y="1"/>
                  </a:moveTo>
                  <a:cubicBezTo>
                    <a:pt x="2277" y="1"/>
                    <a:pt x="2040" y="29"/>
                    <a:pt x="1798" y="89"/>
                  </a:cubicBezTo>
                  <a:cubicBezTo>
                    <a:pt x="727" y="339"/>
                    <a:pt x="0" y="1101"/>
                    <a:pt x="155" y="1768"/>
                  </a:cubicBezTo>
                  <a:cubicBezTo>
                    <a:pt x="285" y="2287"/>
                    <a:pt x="920" y="2611"/>
                    <a:pt x="1695" y="2611"/>
                  </a:cubicBezTo>
                  <a:cubicBezTo>
                    <a:pt x="1916" y="2611"/>
                    <a:pt x="2147" y="2585"/>
                    <a:pt x="2382" y="2530"/>
                  </a:cubicBezTo>
                  <a:cubicBezTo>
                    <a:pt x="3453" y="2268"/>
                    <a:pt x="4179" y="1518"/>
                    <a:pt x="4013" y="839"/>
                  </a:cubicBezTo>
                  <a:cubicBezTo>
                    <a:pt x="3884" y="324"/>
                    <a:pt x="3266" y="1"/>
                    <a:pt x="2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28;p67">
              <a:extLst>
                <a:ext uri="{FF2B5EF4-FFF2-40B4-BE49-F238E27FC236}">
                  <a16:creationId xmlns:a16="http://schemas.microsoft.com/office/drawing/2014/main" id="{A6B04B96-E3DE-D047-3127-0C4B7F9AEEB7}"/>
                </a:ext>
              </a:extLst>
            </p:cNvPr>
            <p:cNvSpPr/>
            <p:nvPr/>
          </p:nvSpPr>
          <p:spPr>
            <a:xfrm>
              <a:off x="3683775" y="1235100"/>
              <a:ext cx="15800" cy="190225"/>
            </a:xfrm>
            <a:custGeom>
              <a:avLst/>
              <a:gdLst/>
              <a:ahLst/>
              <a:cxnLst/>
              <a:rect l="l" t="t" r="r" b="b"/>
              <a:pathLst>
                <a:path w="632" h="7609" extrusionOk="0">
                  <a:moveTo>
                    <a:pt x="1" y="1"/>
                  </a:moveTo>
                  <a:lnTo>
                    <a:pt x="1" y="7609"/>
                  </a:lnTo>
                  <a:lnTo>
                    <a:pt x="632" y="7609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1629;p67">
              <a:extLst>
                <a:ext uri="{FF2B5EF4-FFF2-40B4-BE49-F238E27FC236}">
                  <a16:creationId xmlns:a16="http://schemas.microsoft.com/office/drawing/2014/main" id="{E5FDC37E-51DE-BCC5-3821-0354A0C9F8EE}"/>
                </a:ext>
              </a:extLst>
            </p:cNvPr>
            <p:cNvSpPr/>
            <p:nvPr/>
          </p:nvSpPr>
          <p:spPr>
            <a:xfrm>
              <a:off x="3550725" y="1226175"/>
              <a:ext cx="149450" cy="65200"/>
            </a:xfrm>
            <a:custGeom>
              <a:avLst/>
              <a:gdLst/>
              <a:ahLst/>
              <a:cxnLst/>
              <a:rect l="l" t="t" r="r" b="b"/>
              <a:pathLst>
                <a:path w="5978" h="2608" extrusionOk="0">
                  <a:moveTo>
                    <a:pt x="5978" y="0"/>
                  </a:moveTo>
                  <a:lnTo>
                    <a:pt x="1" y="1108"/>
                  </a:lnTo>
                  <a:lnTo>
                    <a:pt x="1" y="2608"/>
                  </a:lnTo>
                  <a:lnTo>
                    <a:pt x="5978" y="1501"/>
                  </a:lnTo>
                  <a:lnTo>
                    <a:pt x="59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1630;p67">
            <a:extLst>
              <a:ext uri="{FF2B5EF4-FFF2-40B4-BE49-F238E27FC236}">
                <a16:creationId xmlns:a16="http://schemas.microsoft.com/office/drawing/2014/main" id="{9C3AC730-764F-FB5A-66E3-2A0A61A0D234}"/>
              </a:ext>
            </a:extLst>
          </p:cNvPr>
          <p:cNvGrpSpPr/>
          <p:nvPr/>
        </p:nvGrpSpPr>
        <p:grpSpPr>
          <a:xfrm rot="894044">
            <a:off x="8311600" y="819628"/>
            <a:ext cx="351984" cy="493501"/>
            <a:chOff x="2993225" y="1309825"/>
            <a:chExt cx="247975" cy="347675"/>
          </a:xfrm>
        </p:grpSpPr>
        <p:sp>
          <p:nvSpPr>
            <p:cNvPr id="30" name="Google Shape;1631;p67">
              <a:extLst>
                <a:ext uri="{FF2B5EF4-FFF2-40B4-BE49-F238E27FC236}">
                  <a16:creationId xmlns:a16="http://schemas.microsoft.com/office/drawing/2014/main" id="{43AFA1FC-E4FC-C933-D6D9-4C2557D3872C}"/>
                </a:ext>
              </a:extLst>
            </p:cNvPr>
            <p:cNvSpPr/>
            <p:nvPr/>
          </p:nvSpPr>
          <p:spPr>
            <a:xfrm>
              <a:off x="2993225" y="1566700"/>
              <a:ext cx="145275" cy="90800"/>
            </a:xfrm>
            <a:custGeom>
              <a:avLst/>
              <a:gdLst/>
              <a:ahLst/>
              <a:cxnLst/>
              <a:rect l="l" t="t" r="r" b="b"/>
              <a:pathLst>
                <a:path w="5811" h="3632" extrusionOk="0">
                  <a:moveTo>
                    <a:pt x="3473" y="0"/>
                  </a:moveTo>
                  <a:cubicBezTo>
                    <a:pt x="3162" y="0"/>
                    <a:pt x="2834" y="39"/>
                    <a:pt x="2501" y="119"/>
                  </a:cubicBezTo>
                  <a:cubicBezTo>
                    <a:pt x="1012" y="465"/>
                    <a:pt x="0" y="1512"/>
                    <a:pt x="226" y="2453"/>
                  </a:cubicBezTo>
                  <a:cubicBezTo>
                    <a:pt x="402" y="3181"/>
                    <a:pt x="1270" y="3631"/>
                    <a:pt x="2338" y="3631"/>
                  </a:cubicBezTo>
                  <a:cubicBezTo>
                    <a:pt x="2649" y="3631"/>
                    <a:pt x="2977" y="3593"/>
                    <a:pt x="3310" y="3512"/>
                  </a:cubicBezTo>
                  <a:cubicBezTo>
                    <a:pt x="4798" y="3167"/>
                    <a:pt x="5811" y="2108"/>
                    <a:pt x="5584" y="1179"/>
                  </a:cubicBezTo>
                  <a:cubicBezTo>
                    <a:pt x="5409" y="450"/>
                    <a:pt x="4541" y="0"/>
                    <a:pt x="3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32;p67">
              <a:extLst>
                <a:ext uri="{FF2B5EF4-FFF2-40B4-BE49-F238E27FC236}">
                  <a16:creationId xmlns:a16="http://schemas.microsoft.com/office/drawing/2014/main" id="{37ECB057-DEE7-354B-AF9E-6DED74E185DB}"/>
                </a:ext>
              </a:extLst>
            </p:cNvPr>
            <p:cNvSpPr/>
            <p:nvPr/>
          </p:nvSpPr>
          <p:spPr>
            <a:xfrm>
              <a:off x="3110800" y="1336600"/>
              <a:ext cx="22050" cy="264950"/>
            </a:xfrm>
            <a:custGeom>
              <a:avLst/>
              <a:gdLst/>
              <a:ahLst/>
              <a:cxnLst/>
              <a:rect l="l" t="t" r="r" b="b"/>
              <a:pathLst>
                <a:path w="882" h="10598" extrusionOk="0">
                  <a:moveTo>
                    <a:pt x="0" y="1"/>
                  </a:moveTo>
                  <a:lnTo>
                    <a:pt x="0" y="10597"/>
                  </a:lnTo>
                  <a:lnTo>
                    <a:pt x="881" y="10597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33;p67">
              <a:extLst>
                <a:ext uri="{FF2B5EF4-FFF2-40B4-BE49-F238E27FC236}">
                  <a16:creationId xmlns:a16="http://schemas.microsoft.com/office/drawing/2014/main" id="{DB5C5ED7-D456-5FD8-52C1-99A1706BA18F}"/>
                </a:ext>
              </a:extLst>
            </p:cNvPr>
            <p:cNvSpPr/>
            <p:nvPr/>
          </p:nvSpPr>
          <p:spPr>
            <a:xfrm>
              <a:off x="3110800" y="1309825"/>
              <a:ext cx="130400" cy="214025"/>
            </a:xfrm>
            <a:custGeom>
              <a:avLst/>
              <a:gdLst/>
              <a:ahLst/>
              <a:cxnLst/>
              <a:rect l="l" t="t" r="r" b="b"/>
              <a:pathLst>
                <a:path w="5216" h="8561" extrusionOk="0">
                  <a:moveTo>
                    <a:pt x="0" y="0"/>
                  </a:moveTo>
                  <a:lnTo>
                    <a:pt x="0" y="1072"/>
                  </a:lnTo>
                  <a:cubicBezTo>
                    <a:pt x="441" y="2429"/>
                    <a:pt x="2012" y="3655"/>
                    <a:pt x="3394" y="4786"/>
                  </a:cubicBezTo>
                  <a:cubicBezTo>
                    <a:pt x="4787" y="5917"/>
                    <a:pt x="3810" y="8096"/>
                    <a:pt x="3501" y="8561"/>
                  </a:cubicBezTo>
                  <a:cubicBezTo>
                    <a:pt x="3501" y="8561"/>
                    <a:pt x="3894" y="8370"/>
                    <a:pt x="4310" y="7894"/>
                  </a:cubicBezTo>
                  <a:cubicBezTo>
                    <a:pt x="4918" y="7203"/>
                    <a:pt x="5215" y="5096"/>
                    <a:pt x="3834" y="3965"/>
                  </a:cubicBezTo>
                  <a:cubicBezTo>
                    <a:pt x="2441" y="2834"/>
                    <a:pt x="774" y="107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B117A94-88C0-628D-93AD-C70065FDF14C}"/>
              </a:ext>
            </a:extLst>
          </p:cNvPr>
          <p:cNvSpPr/>
          <p:nvPr/>
        </p:nvSpPr>
        <p:spPr>
          <a:xfrm>
            <a:off x="1124606" y="1037817"/>
            <a:ext cx="6352112" cy="3205571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325565"/>
      </p:ext>
    </p:extLst>
  </p:cSld>
  <p:clrMapOvr>
    <a:masterClrMapping/>
  </p:clrMapOvr>
</p:sld>
</file>

<file path=ppt/theme/theme1.xml><?xml version="1.0" encoding="utf-8"?>
<a:theme xmlns:a="http://schemas.openxmlformats.org/drawingml/2006/main" name="Learn more about International Saxophone Day! by Slidesgo">
  <a:themeElements>
    <a:clrScheme name="Simple Light">
      <a:dk1>
        <a:srgbClr val="FFFFFF"/>
      </a:dk1>
      <a:lt1>
        <a:srgbClr val="27282B"/>
      </a:lt1>
      <a:dk2>
        <a:srgbClr val="141518"/>
      </a:dk2>
      <a:lt2>
        <a:srgbClr val="ECC915"/>
      </a:lt2>
      <a:accent1>
        <a:srgbClr val="CB8120"/>
      </a:accent1>
      <a:accent2>
        <a:srgbClr val="CDA250"/>
      </a:accent2>
      <a:accent3>
        <a:srgbClr val="92469B"/>
      </a:accent3>
      <a:accent4>
        <a:srgbClr val="9774B4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1243</Words>
  <Application>Microsoft Office PowerPoint</Application>
  <PresentationFormat>On-screen Show (16:9)</PresentationFormat>
  <Paragraphs>130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Abadi Extra Light</vt:lpstr>
      <vt:lpstr>Aharoni</vt:lpstr>
      <vt:lpstr>Centaur</vt:lpstr>
      <vt:lpstr>Bebas Neue</vt:lpstr>
      <vt:lpstr>Henny Penny</vt:lpstr>
      <vt:lpstr>Cabin</vt:lpstr>
      <vt:lpstr>Lucida Handwriting</vt:lpstr>
      <vt:lpstr>Arial</vt:lpstr>
      <vt:lpstr>Grandview</vt:lpstr>
      <vt:lpstr>Learn more about International Saxophone Day! by Slidesgo</vt:lpstr>
      <vt:lpstr>EXPLORATORY  DATA  ANALYSIS  USING SQL  </vt:lpstr>
      <vt:lpstr>For getting all records</vt:lpstr>
      <vt:lpstr>For getting all records</vt:lpstr>
      <vt:lpstr>--List all artists for each record label sorted by artist name?</vt:lpstr>
      <vt:lpstr>--Which record labels have no artists?</vt:lpstr>
      <vt:lpstr>--List the number of songs per artist in descending order?</vt:lpstr>
      <vt:lpstr>--List the number of songs per artist in descending order?</vt:lpstr>
      <vt:lpstr>--Which artists have recorded songs longer than 5 minutes, and if so, how many songs were recorded?</vt:lpstr>
      <vt:lpstr>--- For each artist and album how many songs were less than 5 minutes long?</vt:lpstr>
      <vt:lpstr>--In which year or years were the most songs recorded?</vt:lpstr>
      <vt:lpstr>--List the artist, song,album name,and year of the top 5 longest recorded songs?</vt:lpstr>
      <vt:lpstr>--What is the max number of recorded albums across all the years? </vt:lpstr>
      <vt:lpstr>--In which year (or years) were the most (max) number of albums recorded, and how many were recorded?</vt:lpstr>
      <vt:lpstr>--List the total duration of all songs recorded by each artist in descending order.</vt:lpstr>
      <vt:lpstr>--Display a table of all artists, albums, songs and song duration,all ordered in ascending order by artist, album and song.</vt:lpstr>
      <vt:lpstr>--- List the top 3 artists with the longest average song duration, in descending with longest average first.</vt:lpstr>
      <vt:lpstr>--- Which artists did not release an album during the decades of the 1980's and the 1990's?</vt:lpstr>
      <vt:lpstr>--- Which artists did  release an album during the decades of the 1980's and the 1990's?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 DATA  ANALYSIS  USING SQL</dc:title>
  <dc:creator>madhu kalyan</dc:creator>
  <cp:lastModifiedBy>madhu kalyan</cp:lastModifiedBy>
  <cp:revision>30</cp:revision>
  <dcterms:modified xsi:type="dcterms:W3CDTF">2023-06-29T08:17:51Z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2023-06-28T16:01:04Z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45776d34-444d-40d9-8425-4df87d379c62</vt:lpwstr>
  </property>
  <property fmtid="{D5CDD505-2E9C-101B-9397-08002B2CF9AE}" pid="7" name="MSIP_Label_defa4170-0d19-0005-0004-bc88714345d2_ActionId">
    <vt:lpwstr>3179c569-a60a-461e-86d6-58341a618894</vt:lpwstr>
  </property>
  <property fmtid="{D5CDD505-2E9C-101B-9397-08002B2CF9AE}" pid="8" name="MSIP_Label_defa4170-0d19-0005-0004-bc88714345d2_ContentBits">
    <vt:lpwstr>0</vt:lpwstr>
  </property>
</Properties>
</file>