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2" r:id="rId5"/>
    <p:sldId id="307" r:id="rId6"/>
    <p:sldId id="291" r:id="rId7"/>
    <p:sldId id="298" r:id="rId8"/>
    <p:sldId id="301" r:id="rId9"/>
    <p:sldId id="299" r:id="rId10"/>
    <p:sldId id="262" r:id="rId11"/>
  </p:sldIdLst>
  <p:sldSz cx="12192000" cy="6858000"/>
  <p:notesSz cx="6888163" cy="100218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5997"/>
    <a:srgbClr val="D682B1"/>
    <a:srgbClr val="8CA8D1"/>
    <a:srgbClr val="A17DAE"/>
    <a:srgbClr val="7D91BB"/>
    <a:srgbClr val="F1D5E5"/>
    <a:srgbClr val="D9E2F0"/>
    <a:srgbClr val="E0D4E4"/>
    <a:srgbClr val="D4DAE8"/>
    <a:srgbClr val="668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4724" autoAdjust="0"/>
  </p:normalViewPr>
  <p:slideViewPr>
    <p:cSldViewPr snapToGrid="0" showGuides="1">
      <p:cViewPr varScale="1">
        <p:scale>
          <a:sx n="67" d="100"/>
          <a:sy n="67" d="100"/>
        </p:scale>
        <p:origin x="81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7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00"/>
    </p:cViewPr>
  </p:sorterViewPr>
  <p:notesViewPr>
    <p:cSldViewPr snapToGrid="0" showGuides="1">
      <p:cViewPr varScale="1">
        <p:scale>
          <a:sx n="80" d="100"/>
          <a:sy n="80" d="100"/>
        </p:scale>
        <p:origin x="19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1ED1F7E9-EE9F-4EAC-9738-25639A81C8AA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8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F53ABE09-0D43-4644-A857-553AFEF230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095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FD9BD0DE-58B2-4BE5-9870-8E7FE93CF5D8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3034"/>
            <a:ext cx="5510530" cy="3946118"/>
          </a:xfrm>
          <a:prstGeom prst="rect">
            <a:avLst/>
          </a:prstGeom>
        </p:spPr>
        <p:txBody>
          <a:bodyPr vert="horz" lIns="96625" tIns="48312" rIns="96625" bIns="4831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5D958377-8945-4A29-AA61-C5A798FE2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57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GB" b="1" baseline="0" dirty="0">
                <a:latin typeface="Arial" panose="020B0604020202020204" pitchFamily="34" charset="0"/>
                <a:cs typeface="Arial" panose="020B0604020202020204" pitchFamily="34" charset="0"/>
              </a:rPr>
              <a:t> slide</a:t>
            </a:r>
            <a:r>
              <a:rPr lang="en-GB" b="0" baseline="0" dirty="0">
                <a:latin typeface="Arial" panose="020B0604020202020204" pitchFamily="34" charset="0"/>
                <a:cs typeface="Arial" panose="020B0604020202020204" pitchFamily="34" charset="0"/>
              </a:rPr>
              <a:t> [uses Title Slide (Background Image) layout]</a:t>
            </a:r>
          </a:p>
          <a:p>
            <a:r>
              <a:rPr lang="en-GB" baseline="0" dirty="0">
                <a:latin typeface="Arial" panose="020B0604020202020204" pitchFamily="34" charset="0"/>
                <a:cs typeface="Arial" panose="020B0604020202020204" pitchFamily="34" charset="0"/>
              </a:rPr>
              <a:t>The brand mark and data art graphic on this slide layout are set up at the correct size and position and should not be altered.</a:t>
            </a:r>
          </a:p>
          <a:p>
            <a:endParaRPr lang="en-GB" b="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0" dirty="0">
                <a:latin typeface="Arial" panose="020B0604020202020204" pitchFamily="34" charset="0"/>
                <a:cs typeface="Arial" panose="020B0604020202020204" pitchFamily="34" charset="0"/>
              </a:rPr>
              <a:t>The presentation title appears in Arial (Experian</a:t>
            </a:r>
            <a:r>
              <a:rPr lang="en-GB" b="0" baseline="0" dirty="0">
                <a:latin typeface="Arial" panose="020B0604020202020204" pitchFamily="34" charset="0"/>
                <a:cs typeface="Arial" panose="020B0604020202020204" pitchFamily="34" charset="0"/>
              </a:rPr>
              <a:t> Dark Blue); other presentation details should be in Arial (Grey) and separated by a single line space, as shown in this example. It is important to ensure that the title and supporting text is always fully legible on an image background.</a:t>
            </a:r>
          </a:p>
          <a:p>
            <a:endParaRPr lang="en-GB" b="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0" baseline="0" dirty="0">
                <a:latin typeface="Arial" panose="020B0604020202020204" pitchFamily="34" charset="0"/>
                <a:cs typeface="Arial" panose="020B0604020202020204" pitchFamily="34" charset="0"/>
              </a:rPr>
              <a:t>The background image has been placed in the slide layout master as a ‘background fill’; this can be edited by right-clicking the background image area and choosing ‘Format Background…’ from the context menu to replace the image. The full-colour brand mark and data art graphic must always appear on a light-coloured background with maximum legibility; image backgrounds should be carefully selected with this in mind.</a:t>
            </a:r>
            <a:endParaRPr lang="en-GB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8377-8945-4A29-AA61-C5A798FE232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960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Closing slide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[uses Holding Slide layout]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This slide can be used as a ‘closing’ slide and should not include any additional text or graphics. The same slide layout is used as a presentation</a:t>
            </a:r>
            <a:r>
              <a:rPr lang="en-GB" baseline="0" dirty="0">
                <a:latin typeface="Arial" panose="020B0604020202020204" pitchFamily="34" charset="0"/>
                <a:cs typeface="Arial" panose="020B0604020202020204" pitchFamily="34" charset="0"/>
              </a:rPr>
              <a:t> opening slide. The brand mark and data art graphic on this slide layout are set up at the correct size and position and should not be altered.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8377-8945-4A29-AA61-C5A798FE232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292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ld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AE2-2198-4D7A-9D8A-276EC651CDD7}" type="datetime1">
              <a:rPr lang="en-GB" smtClean="0"/>
              <a:t>21/11/2019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2000" y="2453665"/>
            <a:ext cx="6354000" cy="20755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-4763" y="-1"/>
            <a:ext cx="5668148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6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8377" y="566739"/>
            <a:ext cx="5087537" cy="4564061"/>
          </a:xfrm>
        </p:spPr>
        <p:txBody>
          <a:bodyPr anchor="ctr" anchorCtr="0"/>
          <a:lstStyle>
            <a:lvl1pPr marL="128588" indent="-128588">
              <a:lnSpc>
                <a:spcPct val="95000"/>
              </a:lnSpc>
              <a:spcBef>
                <a:spcPts val="0"/>
              </a:spcBef>
              <a:defRPr sz="2200">
                <a:solidFill>
                  <a:schemeClr val="accent1"/>
                </a:solidFill>
              </a:defRPr>
            </a:lvl1pPr>
            <a:lvl2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2pPr>
            <a:lvl3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3pPr>
            <a:lvl4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4pPr>
            <a:lvl5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12879" y="-5074"/>
            <a:ext cx="5758165" cy="5750091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61 w 5758165"/>
              <a:gd name="connsiteY9" fmla="*/ 5738185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50091"/>
              <a:gd name="connsiteX1" fmla="*/ 0 w 5758165"/>
              <a:gd name="connsiteY1" fmla="*/ 1284 h 5750091"/>
              <a:gd name="connsiteX2" fmla="*/ 2048885 w 5758165"/>
              <a:gd name="connsiteY2" fmla="*/ 0 h 5750091"/>
              <a:gd name="connsiteX3" fmla="*/ 3708867 w 5758165"/>
              <a:gd name="connsiteY3" fmla="*/ 0 h 5750091"/>
              <a:gd name="connsiteX4" fmla="*/ 5758165 w 5758165"/>
              <a:gd name="connsiteY4" fmla="*/ 311 h 5750091"/>
              <a:gd name="connsiteX5" fmla="*/ 5753402 w 5758165"/>
              <a:gd name="connsiteY5" fmla="*/ 2044535 h 5750091"/>
              <a:gd name="connsiteX6" fmla="*/ 5753402 w 5758165"/>
              <a:gd name="connsiteY6" fmla="*/ 3704516 h 5750091"/>
              <a:gd name="connsiteX7" fmla="*/ 3708867 w 5758165"/>
              <a:gd name="connsiteY7" fmla="*/ 5749051 h 5750091"/>
              <a:gd name="connsiteX8" fmla="*/ 2048885 w 5758165"/>
              <a:gd name="connsiteY8" fmla="*/ 5749051 h 5750091"/>
              <a:gd name="connsiteX9" fmla="*/ 6743 w 5758165"/>
              <a:gd name="connsiteY9" fmla="*/ 5750091 h 5750091"/>
              <a:gd name="connsiteX10" fmla="*/ 4350 w 5758165"/>
              <a:gd name="connsiteY10" fmla="*/ 3704516 h 5750091"/>
              <a:gd name="connsiteX11" fmla="*/ 4350 w 5758165"/>
              <a:gd name="connsiteY11" fmla="*/ 2044535 h 575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0091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cubicBezTo>
                  <a:pt x="5753402" y="4833682"/>
                  <a:pt x="4838033" y="5749051"/>
                  <a:pt x="3708867" y="5749051"/>
                </a:cubicBezTo>
                <a:lnTo>
                  <a:pt x="2048885" y="5749051"/>
                </a:lnTo>
                <a:lnTo>
                  <a:pt x="6743" y="5750091"/>
                </a:lnTo>
                <a:cubicBezTo>
                  <a:pt x="6739" y="5072201"/>
                  <a:pt x="4354" y="4382406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88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-1" y="-2382"/>
            <a:ext cx="11745914" cy="5781431"/>
          </a:xfrm>
          <a:custGeom>
            <a:avLst/>
            <a:gdLst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1397894 w 11745914"/>
              <a:gd name="connsiteY8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23864 w 11745914"/>
              <a:gd name="connsiteY8" fmla="*/ 395288 h 5760000"/>
              <a:gd name="connsiteX9" fmla="*/ 1397894 w 11745914"/>
              <a:gd name="connsiteY9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23864 w 11745914"/>
              <a:gd name="connsiteY8" fmla="*/ 395288 h 5760000"/>
              <a:gd name="connsiteX9" fmla="*/ 1397894 w 11745914"/>
              <a:gd name="connsiteY9" fmla="*/ 0 h 5760000"/>
              <a:gd name="connsiteX0" fmla="*/ 1483623 w 11831643"/>
              <a:gd name="connsiteY0" fmla="*/ 86592 h 5846592"/>
              <a:gd name="connsiteX1" fmla="*/ 11831643 w 11831643"/>
              <a:gd name="connsiteY1" fmla="*/ 86592 h 5846592"/>
              <a:gd name="connsiteX2" fmla="*/ 11831643 w 11831643"/>
              <a:gd name="connsiteY2" fmla="*/ 86592 h 5846592"/>
              <a:gd name="connsiteX3" fmla="*/ 11831643 w 11831643"/>
              <a:gd name="connsiteY3" fmla="*/ 4448698 h 5846592"/>
              <a:gd name="connsiteX4" fmla="*/ 10433749 w 11831643"/>
              <a:gd name="connsiteY4" fmla="*/ 5846592 h 5846592"/>
              <a:gd name="connsiteX5" fmla="*/ 85729 w 11831643"/>
              <a:gd name="connsiteY5" fmla="*/ 5846592 h 5846592"/>
              <a:gd name="connsiteX6" fmla="*/ 85729 w 11831643"/>
              <a:gd name="connsiteY6" fmla="*/ 5846592 h 5846592"/>
              <a:gd name="connsiteX7" fmla="*/ 85729 w 11831643"/>
              <a:gd name="connsiteY7" fmla="*/ 1484486 h 5846592"/>
              <a:gd name="connsiteX8" fmla="*/ 90493 w 11831643"/>
              <a:gd name="connsiteY8" fmla="*/ 91355 h 5846592"/>
              <a:gd name="connsiteX9" fmla="*/ 1483623 w 11831643"/>
              <a:gd name="connsiteY9" fmla="*/ 86592 h 5846592"/>
              <a:gd name="connsiteX0" fmla="*/ 1483623 w 11831643"/>
              <a:gd name="connsiteY0" fmla="*/ 0 h 5760000"/>
              <a:gd name="connsiteX1" fmla="*/ 11831643 w 11831643"/>
              <a:gd name="connsiteY1" fmla="*/ 0 h 5760000"/>
              <a:gd name="connsiteX2" fmla="*/ 11831643 w 11831643"/>
              <a:gd name="connsiteY2" fmla="*/ 0 h 5760000"/>
              <a:gd name="connsiteX3" fmla="*/ 11831643 w 11831643"/>
              <a:gd name="connsiteY3" fmla="*/ 4362106 h 5760000"/>
              <a:gd name="connsiteX4" fmla="*/ 10433749 w 11831643"/>
              <a:gd name="connsiteY4" fmla="*/ 5760000 h 5760000"/>
              <a:gd name="connsiteX5" fmla="*/ 85729 w 11831643"/>
              <a:gd name="connsiteY5" fmla="*/ 5760000 h 5760000"/>
              <a:gd name="connsiteX6" fmla="*/ 85729 w 11831643"/>
              <a:gd name="connsiteY6" fmla="*/ 5760000 h 5760000"/>
              <a:gd name="connsiteX7" fmla="*/ 85729 w 11831643"/>
              <a:gd name="connsiteY7" fmla="*/ 1397894 h 5760000"/>
              <a:gd name="connsiteX8" fmla="*/ 90493 w 11831643"/>
              <a:gd name="connsiteY8" fmla="*/ 4763 h 5760000"/>
              <a:gd name="connsiteX9" fmla="*/ 1483623 w 11831643"/>
              <a:gd name="connsiteY9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764 w 11745914"/>
              <a:gd name="connsiteY8" fmla="*/ 4763 h 5760000"/>
              <a:gd name="connsiteX9" fmla="*/ 1397894 w 11745914"/>
              <a:gd name="connsiteY9" fmla="*/ 0 h 5760000"/>
              <a:gd name="connsiteX0" fmla="*/ 1397894 w 11745914"/>
              <a:gd name="connsiteY0" fmla="*/ 2381 h 5762381"/>
              <a:gd name="connsiteX1" fmla="*/ 11745914 w 11745914"/>
              <a:gd name="connsiteY1" fmla="*/ 2381 h 5762381"/>
              <a:gd name="connsiteX2" fmla="*/ 11745914 w 11745914"/>
              <a:gd name="connsiteY2" fmla="*/ 2381 h 5762381"/>
              <a:gd name="connsiteX3" fmla="*/ 11745914 w 11745914"/>
              <a:gd name="connsiteY3" fmla="*/ 4364487 h 5762381"/>
              <a:gd name="connsiteX4" fmla="*/ 10348020 w 11745914"/>
              <a:gd name="connsiteY4" fmla="*/ 5762381 h 5762381"/>
              <a:gd name="connsiteX5" fmla="*/ 0 w 11745914"/>
              <a:gd name="connsiteY5" fmla="*/ 5762381 h 5762381"/>
              <a:gd name="connsiteX6" fmla="*/ 0 w 11745914"/>
              <a:gd name="connsiteY6" fmla="*/ 5762381 h 5762381"/>
              <a:gd name="connsiteX7" fmla="*/ 0 w 11745914"/>
              <a:gd name="connsiteY7" fmla="*/ 1400275 h 5762381"/>
              <a:gd name="connsiteX8" fmla="*/ 2382 w 11745914"/>
              <a:gd name="connsiteY8" fmla="*/ 0 h 5762381"/>
              <a:gd name="connsiteX9" fmla="*/ 1397894 w 11745914"/>
              <a:gd name="connsiteY9" fmla="*/ 2381 h 5762381"/>
              <a:gd name="connsiteX0" fmla="*/ 1397894 w 11745914"/>
              <a:gd name="connsiteY0" fmla="*/ 2381 h 5762381"/>
              <a:gd name="connsiteX1" fmla="*/ 11745914 w 11745914"/>
              <a:gd name="connsiteY1" fmla="*/ 2381 h 5762381"/>
              <a:gd name="connsiteX2" fmla="*/ 11745914 w 11745914"/>
              <a:gd name="connsiteY2" fmla="*/ 2381 h 5762381"/>
              <a:gd name="connsiteX3" fmla="*/ 11745914 w 11745914"/>
              <a:gd name="connsiteY3" fmla="*/ 2440437 h 5762381"/>
              <a:gd name="connsiteX4" fmla="*/ 10348020 w 11745914"/>
              <a:gd name="connsiteY4" fmla="*/ 5762381 h 5762381"/>
              <a:gd name="connsiteX5" fmla="*/ 0 w 11745914"/>
              <a:gd name="connsiteY5" fmla="*/ 5762381 h 5762381"/>
              <a:gd name="connsiteX6" fmla="*/ 0 w 11745914"/>
              <a:gd name="connsiteY6" fmla="*/ 5762381 h 5762381"/>
              <a:gd name="connsiteX7" fmla="*/ 0 w 11745914"/>
              <a:gd name="connsiteY7" fmla="*/ 1400275 h 5762381"/>
              <a:gd name="connsiteX8" fmla="*/ 2382 w 11745914"/>
              <a:gd name="connsiteY8" fmla="*/ 0 h 5762381"/>
              <a:gd name="connsiteX9" fmla="*/ 1397894 w 11745914"/>
              <a:gd name="connsiteY9" fmla="*/ 2381 h 5762381"/>
              <a:gd name="connsiteX0" fmla="*/ 1397894 w 11745914"/>
              <a:gd name="connsiteY0" fmla="*/ 2381 h 5781431"/>
              <a:gd name="connsiteX1" fmla="*/ 11745914 w 11745914"/>
              <a:gd name="connsiteY1" fmla="*/ 2381 h 5781431"/>
              <a:gd name="connsiteX2" fmla="*/ 11745914 w 11745914"/>
              <a:gd name="connsiteY2" fmla="*/ 2381 h 5781431"/>
              <a:gd name="connsiteX3" fmla="*/ 11745914 w 11745914"/>
              <a:gd name="connsiteY3" fmla="*/ 2440437 h 5781431"/>
              <a:gd name="connsiteX4" fmla="*/ 7795320 w 11745914"/>
              <a:gd name="connsiteY4" fmla="*/ 5781431 h 5781431"/>
              <a:gd name="connsiteX5" fmla="*/ 0 w 11745914"/>
              <a:gd name="connsiteY5" fmla="*/ 5762381 h 5781431"/>
              <a:gd name="connsiteX6" fmla="*/ 0 w 11745914"/>
              <a:gd name="connsiteY6" fmla="*/ 5762381 h 5781431"/>
              <a:gd name="connsiteX7" fmla="*/ 0 w 11745914"/>
              <a:gd name="connsiteY7" fmla="*/ 1400275 h 5781431"/>
              <a:gd name="connsiteX8" fmla="*/ 2382 w 11745914"/>
              <a:gd name="connsiteY8" fmla="*/ 0 h 5781431"/>
              <a:gd name="connsiteX9" fmla="*/ 1397894 w 11745914"/>
              <a:gd name="connsiteY9" fmla="*/ 2381 h 5781431"/>
              <a:gd name="connsiteX0" fmla="*/ 1397894 w 11745914"/>
              <a:gd name="connsiteY0" fmla="*/ 2381 h 5781431"/>
              <a:gd name="connsiteX1" fmla="*/ 11745914 w 11745914"/>
              <a:gd name="connsiteY1" fmla="*/ 2381 h 5781431"/>
              <a:gd name="connsiteX2" fmla="*/ 11745914 w 11745914"/>
              <a:gd name="connsiteY2" fmla="*/ 2381 h 5781431"/>
              <a:gd name="connsiteX3" fmla="*/ 11745914 w 11745914"/>
              <a:gd name="connsiteY3" fmla="*/ 2440437 h 5781431"/>
              <a:gd name="connsiteX4" fmla="*/ 7795320 w 11745914"/>
              <a:gd name="connsiteY4" fmla="*/ 5781431 h 5781431"/>
              <a:gd name="connsiteX5" fmla="*/ 0 w 11745914"/>
              <a:gd name="connsiteY5" fmla="*/ 5762381 h 5781431"/>
              <a:gd name="connsiteX6" fmla="*/ 0 w 11745914"/>
              <a:gd name="connsiteY6" fmla="*/ 5762381 h 5781431"/>
              <a:gd name="connsiteX7" fmla="*/ 0 w 11745914"/>
              <a:gd name="connsiteY7" fmla="*/ 1400275 h 5781431"/>
              <a:gd name="connsiteX8" fmla="*/ 2382 w 11745914"/>
              <a:gd name="connsiteY8" fmla="*/ 0 h 5781431"/>
              <a:gd name="connsiteX9" fmla="*/ 1397894 w 11745914"/>
              <a:gd name="connsiteY9" fmla="*/ 2381 h 578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45914" h="5781431">
                <a:moveTo>
                  <a:pt x="1397894" y="2381"/>
                </a:moveTo>
                <a:lnTo>
                  <a:pt x="11745914" y="2381"/>
                </a:lnTo>
                <a:lnTo>
                  <a:pt x="11745914" y="2381"/>
                </a:lnTo>
                <a:lnTo>
                  <a:pt x="11745914" y="2440437"/>
                </a:lnTo>
                <a:cubicBezTo>
                  <a:pt x="11745914" y="3212473"/>
                  <a:pt x="10529506" y="5781431"/>
                  <a:pt x="7795320" y="5781431"/>
                </a:cubicBezTo>
                <a:lnTo>
                  <a:pt x="0" y="5762381"/>
                </a:lnTo>
                <a:lnTo>
                  <a:pt x="0" y="5762381"/>
                </a:lnTo>
                <a:lnTo>
                  <a:pt x="0" y="1400275"/>
                </a:lnTo>
                <a:lnTo>
                  <a:pt x="2382" y="0"/>
                </a:lnTo>
                <a:lnTo>
                  <a:pt x="1397894" y="2381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81657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le, Tex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725" y="2022475"/>
            <a:ext cx="5564188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725" y="528034"/>
            <a:ext cx="5564188" cy="1007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63550" y="566738"/>
            <a:ext cx="5113338" cy="5113337"/>
          </a:xfrm>
          <a:prstGeom prst="roundRect">
            <a:avLst>
              <a:gd name="adj" fmla="val 25482"/>
            </a:avLst>
          </a:pr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995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Image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2022475"/>
            <a:ext cx="5564188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2" y="528034"/>
            <a:ext cx="5564188" cy="1007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632575" y="566738"/>
            <a:ext cx="5113338" cy="5113337"/>
          </a:xfrm>
          <a:prstGeom prst="roundRect">
            <a:avLst>
              <a:gd name="adj" fmla="val 25482"/>
            </a:avLst>
          </a:pr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419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rgbClr val="EC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1583999"/>
            <a:ext cx="9366564" cy="3600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-4763" y="-1"/>
            <a:ext cx="5668148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93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AD11-B37F-49CE-A271-259CFDDDB0BC}" type="datetime1">
              <a:rPr lang="en-GB" smtClean="0"/>
              <a:t>21/11/2019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61985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D4E0-F9DB-4A14-89F2-854CF7BC37F7}" type="datetime1">
              <a:rPr lang="en-GB" smtClean="0"/>
              <a:t>21/11/2019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52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Background Image Fill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000" y="1584102"/>
            <a:ext cx="9366563" cy="759854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000" y="2640169"/>
            <a:ext cx="9366563" cy="234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17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AE2-2198-4D7A-9D8A-276EC651CDD7}" type="datetime1">
              <a:rPr lang="en-GB" smtClean="0"/>
              <a:t>21/11/2019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-4763" y="-1"/>
            <a:ext cx="5668148" cy="15097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11479" y="5731492"/>
            <a:ext cx="2475722" cy="80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White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000" y="1584102"/>
            <a:ext cx="9366563" cy="759854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000" y="2640169"/>
            <a:ext cx="9366563" cy="234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17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AE2-2198-4D7A-9D8A-276EC651CDD7}" type="datetime1">
              <a:rPr lang="en-GB" smtClean="0"/>
              <a:t>21/11/2019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-4763" y="-1"/>
            <a:ext cx="5668148" cy="15097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1479" y="5731492"/>
            <a:ext cx="2475722" cy="80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3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 Slide">
    <p:bg>
      <p:bgPr>
        <a:solidFill>
          <a:srgbClr val="EC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9" y="2638800"/>
            <a:ext cx="8428351" cy="2726875"/>
          </a:xfrm>
        </p:spPr>
        <p:txBody>
          <a:bodyPr/>
          <a:lstStyle>
            <a:lvl1pPr marL="269875" indent="-269875">
              <a:spcBef>
                <a:spcPts val="1600"/>
              </a:spcBef>
              <a:buFont typeface="+mj-lt"/>
              <a:buAutoNum type="arabicPeriod"/>
              <a:defRPr sz="1700" b="0"/>
            </a:lvl1pPr>
            <a:lvl2pPr marL="269875" indent="0">
              <a:buNone/>
              <a:defRPr sz="1700" b="0"/>
            </a:lvl2pPr>
            <a:lvl3pPr marL="269875" indent="0">
              <a:buNone/>
              <a:defRPr sz="1700" b="0"/>
            </a:lvl3pPr>
            <a:lvl4pPr marL="269875" indent="0">
              <a:buNone/>
              <a:defRPr sz="1700" b="0"/>
            </a:lvl4pPr>
            <a:lvl5pPr marL="269875" indent="0">
              <a:buNone/>
              <a:defRPr sz="17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1584000"/>
            <a:ext cx="9366564" cy="100767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-4763" y="-1"/>
            <a:ext cx="5668148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8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9" y="2022475"/>
            <a:ext cx="8428351" cy="360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07/08/2017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6485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9" y="2022475"/>
            <a:ext cx="5400000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181726" y="2022475"/>
            <a:ext cx="5564188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547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9" y="2022475"/>
            <a:ext cx="5570851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528034"/>
            <a:ext cx="5570851" cy="1007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46714" y="-5073"/>
            <a:ext cx="5758165" cy="5755222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70674"/>
              <a:gd name="connsiteY0" fmla="*/ 2044535 h 5749051"/>
              <a:gd name="connsiteX1" fmla="*/ 0 w 5770674"/>
              <a:gd name="connsiteY1" fmla="*/ 1284 h 5749051"/>
              <a:gd name="connsiteX2" fmla="*/ 2048885 w 5770674"/>
              <a:gd name="connsiteY2" fmla="*/ 0 h 5749051"/>
              <a:gd name="connsiteX3" fmla="*/ 3708867 w 5770674"/>
              <a:gd name="connsiteY3" fmla="*/ 0 h 5749051"/>
              <a:gd name="connsiteX4" fmla="*/ 5758165 w 5770674"/>
              <a:gd name="connsiteY4" fmla="*/ 311 h 5749051"/>
              <a:gd name="connsiteX5" fmla="*/ 5753402 w 5770674"/>
              <a:gd name="connsiteY5" fmla="*/ 2044535 h 5749051"/>
              <a:gd name="connsiteX6" fmla="*/ 5753402 w 5770674"/>
              <a:gd name="connsiteY6" fmla="*/ 3704516 h 5749051"/>
              <a:gd name="connsiteX7" fmla="*/ 5770674 w 5770674"/>
              <a:gd name="connsiteY7" fmla="*/ 5736172 h 5749051"/>
              <a:gd name="connsiteX8" fmla="*/ 3708867 w 5770674"/>
              <a:gd name="connsiteY8" fmla="*/ 5749051 h 5749051"/>
              <a:gd name="connsiteX9" fmla="*/ 2048885 w 5770674"/>
              <a:gd name="connsiteY9" fmla="*/ 5749051 h 5749051"/>
              <a:gd name="connsiteX10" fmla="*/ 4350 w 5770674"/>
              <a:gd name="connsiteY10" fmla="*/ 3704516 h 5749051"/>
              <a:gd name="connsiteX11" fmla="*/ 4350 w 5770674"/>
              <a:gd name="connsiteY11" fmla="*/ 2044535 h 5749051"/>
              <a:gd name="connsiteX0" fmla="*/ 4350 w 5758165"/>
              <a:gd name="connsiteY0" fmla="*/ 2044535 h 5755222"/>
              <a:gd name="connsiteX1" fmla="*/ 0 w 5758165"/>
              <a:gd name="connsiteY1" fmla="*/ 1284 h 5755222"/>
              <a:gd name="connsiteX2" fmla="*/ 2048885 w 5758165"/>
              <a:gd name="connsiteY2" fmla="*/ 0 h 5755222"/>
              <a:gd name="connsiteX3" fmla="*/ 3708867 w 5758165"/>
              <a:gd name="connsiteY3" fmla="*/ 0 h 5755222"/>
              <a:gd name="connsiteX4" fmla="*/ 5758165 w 5758165"/>
              <a:gd name="connsiteY4" fmla="*/ 311 h 5755222"/>
              <a:gd name="connsiteX5" fmla="*/ 5753402 w 5758165"/>
              <a:gd name="connsiteY5" fmla="*/ 2044535 h 5755222"/>
              <a:gd name="connsiteX6" fmla="*/ 5753402 w 5758165"/>
              <a:gd name="connsiteY6" fmla="*/ 3704516 h 5755222"/>
              <a:gd name="connsiteX7" fmla="*/ 5754005 w 5758165"/>
              <a:gd name="connsiteY7" fmla="*/ 5755222 h 5755222"/>
              <a:gd name="connsiteX8" fmla="*/ 3708867 w 5758165"/>
              <a:gd name="connsiteY8" fmla="*/ 5749051 h 5755222"/>
              <a:gd name="connsiteX9" fmla="*/ 2048885 w 5758165"/>
              <a:gd name="connsiteY9" fmla="*/ 5749051 h 5755222"/>
              <a:gd name="connsiteX10" fmla="*/ 4350 w 5758165"/>
              <a:gd name="connsiteY10" fmla="*/ 3704516 h 5755222"/>
              <a:gd name="connsiteX11" fmla="*/ 4350 w 5758165"/>
              <a:gd name="connsiteY11" fmla="*/ 2044535 h 575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5222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lnTo>
                  <a:pt x="5754005" y="5755222"/>
                </a:lnTo>
                <a:lnTo>
                  <a:pt x="3708867" y="5749051"/>
                </a:lnTo>
                <a:lnTo>
                  <a:pt x="2048885" y="5749051"/>
                </a:lnTo>
                <a:cubicBezTo>
                  <a:pt x="919719" y="5749051"/>
                  <a:pt x="4350" y="4833682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63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062" y="2022475"/>
            <a:ext cx="5570851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061" y="528034"/>
            <a:ext cx="5570851" cy="1007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12879" y="-5074"/>
            <a:ext cx="5758165" cy="5750091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61 w 5758165"/>
              <a:gd name="connsiteY9" fmla="*/ 5738185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50091"/>
              <a:gd name="connsiteX1" fmla="*/ 0 w 5758165"/>
              <a:gd name="connsiteY1" fmla="*/ 1284 h 5750091"/>
              <a:gd name="connsiteX2" fmla="*/ 2048885 w 5758165"/>
              <a:gd name="connsiteY2" fmla="*/ 0 h 5750091"/>
              <a:gd name="connsiteX3" fmla="*/ 3708867 w 5758165"/>
              <a:gd name="connsiteY3" fmla="*/ 0 h 5750091"/>
              <a:gd name="connsiteX4" fmla="*/ 5758165 w 5758165"/>
              <a:gd name="connsiteY4" fmla="*/ 311 h 5750091"/>
              <a:gd name="connsiteX5" fmla="*/ 5753402 w 5758165"/>
              <a:gd name="connsiteY5" fmla="*/ 2044535 h 5750091"/>
              <a:gd name="connsiteX6" fmla="*/ 5753402 w 5758165"/>
              <a:gd name="connsiteY6" fmla="*/ 3704516 h 5750091"/>
              <a:gd name="connsiteX7" fmla="*/ 3708867 w 5758165"/>
              <a:gd name="connsiteY7" fmla="*/ 5749051 h 5750091"/>
              <a:gd name="connsiteX8" fmla="*/ 2048885 w 5758165"/>
              <a:gd name="connsiteY8" fmla="*/ 5749051 h 5750091"/>
              <a:gd name="connsiteX9" fmla="*/ 6743 w 5758165"/>
              <a:gd name="connsiteY9" fmla="*/ 5750091 h 5750091"/>
              <a:gd name="connsiteX10" fmla="*/ 4350 w 5758165"/>
              <a:gd name="connsiteY10" fmla="*/ 3704516 h 5750091"/>
              <a:gd name="connsiteX11" fmla="*/ 4350 w 5758165"/>
              <a:gd name="connsiteY11" fmla="*/ 2044535 h 575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0091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cubicBezTo>
                  <a:pt x="5753402" y="4833682"/>
                  <a:pt x="4838033" y="5749051"/>
                  <a:pt x="3708867" y="5749051"/>
                </a:cubicBezTo>
                <a:lnTo>
                  <a:pt x="2048885" y="5749051"/>
                </a:lnTo>
                <a:lnTo>
                  <a:pt x="6743" y="5750091"/>
                </a:lnTo>
                <a:cubicBezTo>
                  <a:pt x="6739" y="5072201"/>
                  <a:pt x="4354" y="4382406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79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518" y="566739"/>
            <a:ext cx="5087537" cy="4564061"/>
          </a:xfrm>
        </p:spPr>
        <p:txBody>
          <a:bodyPr anchor="ctr" anchorCtr="0"/>
          <a:lstStyle>
            <a:lvl1pPr marL="128588" indent="-128588">
              <a:lnSpc>
                <a:spcPct val="95000"/>
              </a:lnSpc>
              <a:spcBef>
                <a:spcPts val="0"/>
              </a:spcBef>
              <a:defRPr sz="2200">
                <a:solidFill>
                  <a:schemeClr val="accent1"/>
                </a:solidFill>
              </a:defRPr>
            </a:lvl1pPr>
            <a:lvl2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2pPr>
            <a:lvl3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3pPr>
            <a:lvl4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4pPr>
            <a:lvl5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46714" y="-5073"/>
            <a:ext cx="5758165" cy="5755222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70674"/>
              <a:gd name="connsiteY0" fmla="*/ 2044535 h 5749051"/>
              <a:gd name="connsiteX1" fmla="*/ 0 w 5770674"/>
              <a:gd name="connsiteY1" fmla="*/ 1284 h 5749051"/>
              <a:gd name="connsiteX2" fmla="*/ 2048885 w 5770674"/>
              <a:gd name="connsiteY2" fmla="*/ 0 h 5749051"/>
              <a:gd name="connsiteX3" fmla="*/ 3708867 w 5770674"/>
              <a:gd name="connsiteY3" fmla="*/ 0 h 5749051"/>
              <a:gd name="connsiteX4" fmla="*/ 5758165 w 5770674"/>
              <a:gd name="connsiteY4" fmla="*/ 311 h 5749051"/>
              <a:gd name="connsiteX5" fmla="*/ 5753402 w 5770674"/>
              <a:gd name="connsiteY5" fmla="*/ 2044535 h 5749051"/>
              <a:gd name="connsiteX6" fmla="*/ 5753402 w 5770674"/>
              <a:gd name="connsiteY6" fmla="*/ 3704516 h 5749051"/>
              <a:gd name="connsiteX7" fmla="*/ 5770674 w 5770674"/>
              <a:gd name="connsiteY7" fmla="*/ 5736172 h 5749051"/>
              <a:gd name="connsiteX8" fmla="*/ 3708867 w 5770674"/>
              <a:gd name="connsiteY8" fmla="*/ 5749051 h 5749051"/>
              <a:gd name="connsiteX9" fmla="*/ 2048885 w 5770674"/>
              <a:gd name="connsiteY9" fmla="*/ 5749051 h 5749051"/>
              <a:gd name="connsiteX10" fmla="*/ 4350 w 5770674"/>
              <a:gd name="connsiteY10" fmla="*/ 3704516 h 5749051"/>
              <a:gd name="connsiteX11" fmla="*/ 4350 w 5770674"/>
              <a:gd name="connsiteY11" fmla="*/ 2044535 h 5749051"/>
              <a:gd name="connsiteX0" fmla="*/ 4350 w 5758165"/>
              <a:gd name="connsiteY0" fmla="*/ 2044535 h 5755222"/>
              <a:gd name="connsiteX1" fmla="*/ 0 w 5758165"/>
              <a:gd name="connsiteY1" fmla="*/ 1284 h 5755222"/>
              <a:gd name="connsiteX2" fmla="*/ 2048885 w 5758165"/>
              <a:gd name="connsiteY2" fmla="*/ 0 h 5755222"/>
              <a:gd name="connsiteX3" fmla="*/ 3708867 w 5758165"/>
              <a:gd name="connsiteY3" fmla="*/ 0 h 5755222"/>
              <a:gd name="connsiteX4" fmla="*/ 5758165 w 5758165"/>
              <a:gd name="connsiteY4" fmla="*/ 311 h 5755222"/>
              <a:gd name="connsiteX5" fmla="*/ 5753402 w 5758165"/>
              <a:gd name="connsiteY5" fmla="*/ 2044535 h 5755222"/>
              <a:gd name="connsiteX6" fmla="*/ 5753402 w 5758165"/>
              <a:gd name="connsiteY6" fmla="*/ 3704516 h 5755222"/>
              <a:gd name="connsiteX7" fmla="*/ 5754005 w 5758165"/>
              <a:gd name="connsiteY7" fmla="*/ 5755222 h 5755222"/>
              <a:gd name="connsiteX8" fmla="*/ 3708867 w 5758165"/>
              <a:gd name="connsiteY8" fmla="*/ 5749051 h 5755222"/>
              <a:gd name="connsiteX9" fmla="*/ 2048885 w 5758165"/>
              <a:gd name="connsiteY9" fmla="*/ 5749051 h 5755222"/>
              <a:gd name="connsiteX10" fmla="*/ 4350 w 5758165"/>
              <a:gd name="connsiteY10" fmla="*/ 3704516 h 5755222"/>
              <a:gd name="connsiteX11" fmla="*/ 4350 w 5758165"/>
              <a:gd name="connsiteY11" fmla="*/ 2044535 h 575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5222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lnTo>
                  <a:pt x="5754005" y="5755222"/>
                </a:lnTo>
                <a:lnTo>
                  <a:pt x="3708867" y="5749051"/>
                </a:lnTo>
                <a:lnTo>
                  <a:pt x="2048885" y="5749051"/>
                </a:lnTo>
                <a:cubicBezTo>
                  <a:pt x="919719" y="5749051"/>
                  <a:pt x="4350" y="4833682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17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999" y="528034"/>
            <a:ext cx="11257200" cy="1007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99" y="2022475"/>
            <a:ext cx="11257200" cy="36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4191" y="6405118"/>
            <a:ext cx="720000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DF0D99DE-1A57-4F94-BF2E-C9E87366E124}" type="datetime1">
              <a:rPr lang="en-GB" smtClean="0"/>
              <a:pPr/>
              <a:t>21/11/2019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0811" y="6405118"/>
            <a:ext cx="6114625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Private and confidential     Presentation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63550" y="6405118"/>
            <a:ext cx="1905000" cy="216000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noAutofit/>
          </a:bodyPr>
          <a:lstStyle/>
          <a:p>
            <a:fld id="{EF540DAE-C9AD-4AB7-834A-30F15928ADCF}" type="slidenum">
              <a:rPr lang="en-GB" sz="1000" smtClean="0">
                <a:solidFill>
                  <a:schemeClr val="accent1"/>
                </a:solidFill>
              </a:rPr>
              <a:pPr/>
              <a:t>‹#›</a:t>
            </a:fld>
            <a:r>
              <a:rPr lang="en-GB" sz="1000" dirty="0">
                <a:solidFill>
                  <a:schemeClr val="accent1"/>
                </a:solidFill>
              </a:rPr>
              <a:t>    </a:t>
            </a:r>
            <a:r>
              <a:rPr lang="en-GB" sz="1000" baseline="0" dirty="0">
                <a:solidFill>
                  <a:schemeClr val="accent1"/>
                </a:solidFill>
              </a:rPr>
              <a:t> </a:t>
            </a:r>
            <a:r>
              <a:rPr lang="en-GB" sz="1000" dirty="0">
                <a:solidFill>
                  <a:schemeClr val="accent1"/>
                </a:solidFill>
              </a:rPr>
              <a:t>© Experian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253667" y="6158006"/>
            <a:ext cx="1576384" cy="514939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3550" y="6938217"/>
            <a:ext cx="1080000" cy="216000"/>
          </a:xfrm>
          <a:prstGeom prst="rect">
            <a:avLst/>
          </a:prstGeom>
        </p:spPr>
        <p:txBody>
          <a:bodyPr lIns="0" tIns="0" rIns="0" bIns="0"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fld id="{EF540DAE-C9AD-4AB7-834A-30F15928ADC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514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6" r:id="rId3"/>
    <p:sldLayoutId id="2147483657" r:id="rId4"/>
    <p:sldLayoutId id="2147483650" r:id="rId5"/>
    <p:sldLayoutId id="2147483663" r:id="rId6"/>
    <p:sldLayoutId id="2147483664" r:id="rId7"/>
    <p:sldLayoutId id="2147483665" r:id="rId8"/>
    <p:sldLayoutId id="2147483667" r:id="rId9"/>
    <p:sldLayoutId id="2147483666" r:id="rId10"/>
    <p:sldLayoutId id="2147483660" r:id="rId11"/>
    <p:sldLayoutId id="2147483661" r:id="rId12"/>
    <p:sldLayoutId id="2147483662" r:id="rId13"/>
    <p:sldLayoutId id="2147483658" r:id="rId14"/>
    <p:sldLayoutId id="2147483654" r:id="rId15"/>
    <p:sldLayoutId id="2147483655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1000"/>
        </a:spcBef>
        <a:buFont typeface="Arial" panose="020B0604020202020204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15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10000"/>
        <a:buFont typeface="Arial" panose="020B0604020202020204" pitchFamily="34" charset="0"/>
        <a:buChar char="•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319088" indent="-195263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129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10000"/>
        <a:buFont typeface="Arial" panose="020B0604020202020204" pitchFamily="34" charset="0"/>
        <a:buChar char="•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71513" indent="-1944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547EBF"/>
          </p15:clr>
        </p15:guide>
        <p15:guide id="2" pos="3849" userDrawn="1">
          <p15:clr>
            <a:srgbClr val="547EBF"/>
          </p15:clr>
        </p15:guide>
        <p15:guide id="3" pos="292" userDrawn="1">
          <p15:clr>
            <a:srgbClr val="F26B43"/>
          </p15:clr>
        </p15:guide>
        <p15:guide id="4" pos="901" userDrawn="1">
          <p15:clr>
            <a:srgbClr val="F26B43"/>
          </p15:clr>
        </p15:guide>
        <p15:guide id="5" pos="1501" userDrawn="1">
          <p15:clr>
            <a:srgbClr val="F26B43"/>
          </p15:clr>
        </p15:guide>
        <p15:guide id="6" pos="2093" userDrawn="1">
          <p15:clr>
            <a:srgbClr val="F26B43"/>
          </p15:clr>
        </p15:guide>
        <p15:guide id="7" pos="2693" userDrawn="1">
          <p15:clr>
            <a:srgbClr val="F26B43"/>
          </p15:clr>
        </p15:guide>
        <p15:guide id="8" pos="4497" userDrawn="1">
          <p15:clr>
            <a:srgbClr val="F26B43"/>
          </p15:clr>
        </p15:guide>
        <p15:guide id="9" pos="3894" userDrawn="1">
          <p15:clr>
            <a:srgbClr val="F26B43"/>
          </p15:clr>
        </p15:guide>
        <p15:guide id="10" pos="3294" userDrawn="1">
          <p15:clr>
            <a:srgbClr val="F26B43"/>
          </p15:clr>
        </p15:guide>
        <p15:guide id="11" pos="5094" userDrawn="1">
          <p15:clr>
            <a:srgbClr val="F26B43"/>
          </p15:clr>
        </p15:guide>
        <p15:guide id="12" pos="5687" userDrawn="1">
          <p15:clr>
            <a:srgbClr val="F26B43"/>
          </p15:clr>
        </p15:guide>
        <p15:guide id="13" pos="6287" userDrawn="1">
          <p15:clr>
            <a:srgbClr val="F26B43"/>
          </p15:clr>
        </p15:guide>
        <p15:guide id="14" pos="6888" userDrawn="1">
          <p15:clr>
            <a:srgbClr val="F26B43"/>
          </p15:clr>
        </p15:guide>
        <p15:guide id="15" pos="7399" userDrawn="1">
          <p15:clr>
            <a:srgbClr val="F26B43"/>
          </p15:clr>
        </p15:guide>
        <p15:guide id="16" pos="804" userDrawn="1">
          <p15:clr>
            <a:srgbClr val="F26B43"/>
          </p15:clr>
        </p15:guide>
        <p15:guide id="17" pos="1410" userDrawn="1">
          <p15:clr>
            <a:srgbClr val="F26B43"/>
          </p15:clr>
        </p15:guide>
        <p15:guide id="18" pos="2010" userDrawn="1">
          <p15:clr>
            <a:srgbClr val="F26B43"/>
          </p15:clr>
        </p15:guide>
        <p15:guide id="19" pos="2607" userDrawn="1">
          <p15:clr>
            <a:srgbClr val="F26B43"/>
          </p15:clr>
        </p15:guide>
        <p15:guide id="20" pos="3204" userDrawn="1">
          <p15:clr>
            <a:srgbClr val="F26B43"/>
          </p15:clr>
        </p15:guide>
        <p15:guide id="21" pos="3804" userDrawn="1">
          <p15:clr>
            <a:srgbClr val="F26B43"/>
          </p15:clr>
        </p15:guide>
        <p15:guide id="22" pos="4404" userDrawn="1">
          <p15:clr>
            <a:srgbClr val="F26B43"/>
          </p15:clr>
        </p15:guide>
        <p15:guide id="23" pos="5007" userDrawn="1">
          <p15:clr>
            <a:srgbClr val="F26B43"/>
          </p15:clr>
        </p15:guide>
        <p15:guide id="24" pos="5604" userDrawn="1">
          <p15:clr>
            <a:srgbClr val="F26B43"/>
          </p15:clr>
        </p15:guide>
        <p15:guide id="25" pos="6195" userDrawn="1">
          <p15:clr>
            <a:srgbClr val="F26B43"/>
          </p15:clr>
        </p15:guide>
        <p15:guide id="26" pos="6798" userDrawn="1">
          <p15:clr>
            <a:srgbClr val="F26B43"/>
          </p15:clr>
        </p15:guide>
        <p15:guide id="27" orient="horz" pos="357" userDrawn="1">
          <p15:clr>
            <a:srgbClr val="F26B43"/>
          </p15:clr>
        </p15:guide>
        <p15:guide id="28" orient="horz" pos="803" userDrawn="1">
          <p15:clr>
            <a:srgbClr val="F26B43"/>
          </p15:clr>
        </p15:guide>
        <p15:guide id="29" orient="horz" pos="1274" userDrawn="1">
          <p15:clr>
            <a:srgbClr val="F26B43"/>
          </p15:clr>
        </p15:guide>
        <p15:guide id="30" orient="horz" pos="3894" userDrawn="1">
          <p15:clr>
            <a:srgbClr val="F26B43"/>
          </p15:clr>
        </p15:guide>
        <p15:guide id="31" orient="horz" pos="41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000" y="1584102"/>
            <a:ext cx="10415590" cy="759854"/>
          </a:xfrm>
        </p:spPr>
        <p:txBody>
          <a:bodyPr/>
          <a:lstStyle/>
          <a:p>
            <a:r>
              <a:rPr lang="en-US" dirty="0"/>
              <a:t>CIS </a:t>
            </a:r>
            <a:r>
              <a:rPr lang="en-US" dirty="0" err="1"/>
              <a:t>DevSecOps</a:t>
            </a:r>
            <a:br>
              <a:rPr lang="en-US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040" y="2670649"/>
            <a:ext cx="9366563" cy="414116"/>
          </a:xfrm>
        </p:spPr>
        <p:txBody>
          <a:bodyPr/>
          <a:lstStyle/>
          <a:p>
            <a:r>
              <a:rPr lang="en-GB" dirty="0"/>
              <a:t>11/21/2019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CABA5E2-1F03-4734-BD45-847CCAB0BED9}"/>
              </a:ext>
            </a:extLst>
          </p:cNvPr>
          <p:cNvSpPr txBox="1">
            <a:spLocks/>
          </p:cNvSpPr>
          <p:nvPr/>
        </p:nvSpPr>
        <p:spPr>
          <a:xfrm>
            <a:off x="6772299" y="2343956"/>
            <a:ext cx="4427537" cy="31735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34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9146" y="273510"/>
            <a:ext cx="4217952" cy="584329"/>
          </a:xfrm>
        </p:spPr>
        <p:txBody>
          <a:bodyPr/>
          <a:lstStyle/>
          <a:p>
            <a:r>
              <a:rPr lang="en-US" dirty="0"/>
              <a:t>Team Charter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4D8744-D5D1-4C6C-A5C3-AE4AF094D641}"/>
              </a:ext>
            </a:extLst>
          </p:cNvPr>
          <p:cNvCxnSpPr/>
          <p:nvPr/>
        </p:nvCxnSpPr>
        <p:spPr>
          <a:xfrm flipV="1">
            <a:off x="377072" y="857839"/>
            <a:ext cx="11604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11BF9B-0EC9-4243-8C54-37935AFDC2B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7072" y="1144651"/>
            <a:ext cx="4129091" cy="70968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1512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1312"/>
            <a:r>
              <a:rPr lang="en-US" sz="1800" b="1" dirty="0">
                <a:cs typeface="Arial"/>
              </a:rPr>
              <a:t>Team Patagonia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/>
              </a:rPr>
              <a:t>Product Owner (PO)</a:t>
            </a:r>
          </a:p>
          <a:p>
            <a:pPr marL="1084262" lvl="3" indent="-285750"/>
            <a:r>
              <a:rPr lang="en-US" sz="1400" b="0" dirty="0">
                <a:cs typeface="Arial"/>
              </a:rPr>
              <a:t>Amit Awati (US)</a:t>
            </a:r>
          </a:p>
          <a:p>
            <a:pPr marL="742950" lvl="1" indent="-285750"/>
            <a:r>
              <a:rPr lang="en-US" sz="1400" dirty="0">
                <a:cs typeface="Arial"/>
              </a:rPr>
              <a:t>Tech Lead &amp; Scrum Master</a:t>
            </a:r>
          </a:p>
          <a:p>
            <a:pPr marL="1084262" lvl="3" indent="-285750"/>
            <a:r>
              <a:rPr lang="en-US" sz="1400" b="0" dirty="0">
                <a:cs typeface="Arial"/>
              </a:rPr>
              <a:t>Jaime Muñoz  (CH)</a:t>
            </a:r>
          </a:p>
          <a:p>
            <a:pPr marL="742950" lvl="1" indent="-285750"/>
            <a:r>
              <a:rPr lang="en-US" sz="1400" dirty="0">
                <a:cs typeface="Arial"/>
              </a:rPr>
              <a:t>Engineering Manager (EM)</a:t>
            </a:r>
          </a:p>
          <a:p>
            <a:pPr marL="1084262" lvl="3" indent="-285750"/>
            <a:r>
              <a:rPr lang="en-US" sz="1400" b="0" dirty="0">
                <a:cs typeface="Arial"/>
              </a:rPr>
              <a:t>Alvaro Fuenzalida (US)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/>
              </a:rPr>
              <a:t>Team Members</a:t>
            </a:r>
          </a:p>
          <a:p>
            <a:pPr marL="1084262" lvl="3" indent="-285750"/>
            <a:r>
              <a:rPr lang="en-US" sz="1400" b="0" dirty="0">
                <a:cs typeface="Arial"/>
              </a:rPr>
              <a:t>Sirigireddy, Sreelatha (IN)</a:t>
            </a:r>
          </a:p>
          <a:p>
            <a:pPr marL="1084262" lvl="3" indent="-285750"/>
            <a:r>
              <a:rPr lang="en-US" sz="1400" b="0" dirty="0">
                <a:cs typeface="Arial"/>
              </a:rPr>
              <a:t>Kuppili, Priyanka (IN)</a:t>
            </a:r>
          </a:p>
          <a:p>
            <a:pPr marL="1084262" lvl="3" indent="-285750"/>
            <a:r>
              <a:rPr lang="en-US" sz="1400" b="0" dirty="0">
                <a:cs typeface="Arial"/>
              </a:rPr>
              <a:t>Moka, Manoj (IN)</a:t>
            </a:r>
          </a:p>
          <a:p>
            <a:pPr marL="1084262" lvl="3" indent="-285750"/>
            <a:r>
              <a:rPr lang="en-US" sz="1400" b="0" dirty="0">
                <a:cs typeface="Arial"/>
              </a:rPr>
              <a:t>Ponnala, Madhukar (IN)</a:t>
            </a:r>
          </a:p>
          <a:p>
            <a:pPr marL="1084262" lvl="3" indent="-285750"/>
            <a:r>
              <a:rPr lang="en-US" sz="1400" b="0" dirty="0">
                <a:cs typeface="Arial"/>
              </a:rPr>
              <a:t>Badeti, Rajeshwari (IN)</a:t>
            </a:r>
          </a:p>
          <a:p>
            <a:pPr marL="1084262" lvl="3" indent="-285750"/>
            <a:r>
              <a:rPr lang="en-US" sz="1400" b="0" dirty="0">
                <a:cs typeface="Arial"/>
              </a:rPr>
              <a:t>Adhikari </a:t>
            </a:r>
            <a:r>
              <a:rPr lang="en-US" sz="1400" b="0" dirty="0" err="1">
                <a:cs typeface="Arial"/>
              </a:rPr>
              <a:t>Biswash</a:t>
            </a:r>
            <a:r>
              <a:rPr lang="en-US" sz="1400" b="0" dirty="0">
                <a:cs typeface="Arial"/>
              </a:rPr>
              <a:t> (US)</a:t>
            </a:r>
          </a:p>
          <a:p>
            <a:pPr marL="881062" indent="-285750"/>
            <a:r>
              <a:rPr lang="en-US" sz="1200" dirty="0">
                <a:cs typeface="Arial"/>
              </a:rPr>
              <a:t>	</a:t>
            </a:r>
            <a:endParaRPr lang="en-US" sz="1200" b="0" dirty="0">
              <a:cs typeface="Arial"/>
            </a:endParaRPr>
          </a:p>
          <a:p>
            <a:pPr marL="881062" indent="-285750"/>
            <a:r>
              <a:rPr lang="en-US" sz="1200" dirty="0">
                <a:cs typeface="Arial"/>
              </a:rPr>
              <a:t>				</a:t>
            </a:r>
            <a:endParaRPr lang="en-US" sz="1400" b="0" dirty="0">
              <a:cs typeface="Arial"/>
            </a:endParaRPr>
          </a:p>
          <a:p>
            <a:pPr marL="1012825" lvl="4" indent="0">
              <a:buNone/>
            </a:pPr>
            <a:endParaRPr lang="en-US" sz="1400" b="0" dirty="0">
              <a:cs typeface="Arial"/>
            </a:endParaRPr>
          </a:p>
          <a:p>
            <a:pPr marL="457200" lvl="1" indent="0">
              <a:buNone/>
            </a:pPr>
            <a:r>
              <a:rPr lang="en-US" sz="1400" b="0" dirty="0">
                <a:cs typeface="Arial"/>
              </a:rPr>
              <a:t>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dirty="0">
              <a:cs typeface="Arial"/>
            </a:endParaRPr>
          </a:p>
          <a:p>
            <a:pPr lvl="2"/>
            <a:endParaRPr lang="en-US" sz="1400" dirty="0"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cs typeface="Aria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dirty="0"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971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7072" y="248064"/>
            <a:ext cx="11257200" cy="609775"/>
          </a:xfrm>
        </p:spPr>
        <p:txBody>
          <a:bodyPr/>
          <a:lstStyle/>
          <a:p>
            <a:r>
              <a:rPr lang="en-US" dirty="0"/>
              <a:t>Sprint # Progress Summary 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3AFF1D-6EAD-42FE-BE83-4E8ECC78CA63}"/>
              </a:ext>
            </a:extLst>
          </p:cNvPr>
          <p:cNvCxnSpPr/>
          <p:nvPr/>
        </p:nvCxnSpPr>
        <p:spPr>
          <a:xfrm flipV="1">
            <a:off x="377072" y="857839"/>
            <a:ext cx="11604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440DF62-1347-4542-92E2-2A222EA5A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042987"/>
            <a:ext cx="3562350" cy="2876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4AB2E0-7C4A-407F-B73A-57071C7D5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598" y="1042987"/>
            <a:ext cx="3495675" cy="4772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F1E234-11E5-4323-8A7C-48EF84BFB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75" y="4326318"/>
            <a:ext cx="3219450" cy="155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099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7072" y="248064"/>
            <a:ext cx="11257200" cy="609775"/>
          </a:xfrm>
        </p:spPr>
        <p:txBody>
          <a:bodyPr/>
          <a:lstStyle/>
          <a:p>
            <a:r>
              <a:rPr lang="en-US" dirty="0"/>
              <a:t>Sprint Goals and Details Status Report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3AFF1D-6EAD-42FE-BE83-4E8ECC78CA63}"/>
              </a:ext>
            </a:extLst>
          </p:cNvPr>
          <p:cNvCxnSpPr/>
          <p:nvPr/>
        </p:nvCxnSpPr>
        <p:spPr>
          <a:xfrm flipV="1">
            <a:off x="377072" y="857839"/>
            <a:ext cx="11604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BD5A76-65F9-4793-B6D5-17A93AD7D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836303"/>
              </p:ext>
            </p:extLst>
          </p:nvPr>
        </p:nvGraphicFramePr>
        <p:xfrm>
          <a:off x="271464" y="1057274"/>
          <a:ext cx="11710006" cy="50434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230323">
                  <a:extLst>
                    <a:ext uri="{9D8B030D-6E8A-4147-A177-3AD203B41FA5}">
                      <a16:colId xmlns:a16="http://schemas.microsoft.com/office/drawing/2014/main" val="3792585674"/>
                    </a:ext>
                  </a:extLst>
                </a:gridCol>
                <a:gridCol w="1801540">
                  <a:extLst>
                    <a:ext uri="{9D8B030D-6E8A-4147-A177-3AD203B41FA5}">
                      <a16:colId xmlns:a16="http://schemas.microsoft.com/office/drawing/2014/main" val="3581851871"/>
                    </a:ext>
                  </a:extLst>
                </a:gridCol>
                <a:gridCol w="3678143">
                  <a:extLst>
                    <a:ext uri="{9D8B030D-6E8A-4147-A177-3AD203B41FA5}">
                      <a16:colId xmlns:a16="http://schemas.microsoft.com/office/drawing/2014/main" val="109383197"/>
                    </a:ext>
                  </a:extLst>
                </a:gridCol>
              </a:tblGrid>
              <a:tr h="387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Summary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Current Status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Comments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9749441"/>
                  </a:ext>
                </a:extLst>
              </a:tr>
              <a:tr h="387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Jenkins metrics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Completed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6046413"/>
                  </a:ext>
                </a:extLst>
              </a:tr>
              <a:tr h="387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CECL CI/CD - requirements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Completed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0242131"/>
                  </a:ext>
                </a:extLst>
              </a:tr>
              <a:tr h="387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Regression Online for Credit Reporting Automation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Completed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1486849"/>
                  </a:ext>
                </a:extLst>
              </a:tr>
              <a:tr h="387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Generation of DevSecOps KPIs - design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Completed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9497273"/>
                  </a:ext>
                </a:extLst>
              </a:tr>
              <a:tr h="387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Robot Framework Onboarding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Completed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7857057"/>
                  </a:ext>
                </a:extLst>
              </a:tr>
              <a:tr h="387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#289 File One implementation release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Completed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301174"/>
                  </a:ext>
                </a:extLst>
              </a:tr>
              <a:tr h="387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#290 File One implementation release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Completed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4401338"/>
                  </a:ext>
                </a:extLst>
              </a:tr>
              <a:tr h="387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Volume 10K Y Region inclusion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Completed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3258373"/>
                  </a:ext>
                </a:extLst>
              </a:tr>
              <a:tr h="387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AWS S3 plugin for Cloudbees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 progress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Pending installation from EITS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898932"/>
                  </a:ext>
                </a:extLst>
              </a:tr>
              <a:tr h="387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ALLOUT enhancements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Completed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3538940"/>
                  </a:ext>
                </a:extLst>
              </a:tr>
              <a:tr h="387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Boost 1 - Configuration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Completed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7304303"/>
                  </a:ext>
                </a:extLst>
              </a:tr>
              <a:tr h="387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Integration between AWS S3 and </a:t>
                      </a:r>
                      <a:r>
                        <a:rPr lang="en-US" sz="1800" u="none" strike="noStrike" dirty="0" err="1">
                          <a:effectLst/>
                        </a:rPr>
                        <a:t>Openshift</a:t>
                      </a:r>
                      <a:r>
                        <a:rPr lang="en-US" sz="1800" u="none" strike="noStrike" dirty="0">
                          <a:effectLst/>
                        </a:rPr>
                        <a:t> EMR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 progress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Pending Firewall rules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368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55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D89D1A-8870-47F9-8B8C-AAE07572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Sprint Delivery Dashboard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E6CCE-19FA-4AD9-BA13-67162245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07/08/2017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92146-E0A2-4D63-BBC3-F7D0A1F3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529BE3-D83B-4BBA-BBB8-64FB453F2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94" y="1772504"/>
            <a:ext cx="11148811" cy="331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2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7072" y="248064"/>
            <a:ext cx="11257200" cy="609775"/>
          </a:xfrm>
        </p:spPr>
        <p:txBody>
          <a:bodyPr/>
          <a:lstStyle/>
          <a:p>
            <a:r>
              <a:rPr lang="en-US" dirty="0"/>
              <a:t>Demo and Q&amp;A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3AFF1D-6EAD-42FE-BE83-4E8ECC78CA63}"/>
              </a:ext>
            </a:extLst>
          </p:cNvPr>
          <p:cNvCxnSpPr/>
          <p:nvPr/>
        </p:nvCxnSpPr>
        <p:spPr>
          <a:xfrm flipV="1">
            <a:off x="377072" y="857839"/>
            <a:ext cx="11604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1BDA4BF-CE0A-4612-9D65-8E41F2234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99" y="2022475"/>
            <a:ext cx="8428351" cy="3600000"/>
          </a:xfrm>
        </p:spPr>
        <p:txBody>
          <a:bodyPr/>
          <a:lstStyle/>
          <a:p>
            <a:pPr lvl="0"/>
            <a:r>
              <a:rPr lang="en-US" sz="2000" b="1" dirty="0"/>
              <a:t>Demo Scope Summary</a:t>
            </a:r>
          </a:p>
          <a:p>
            <a:pPr marL="401638" lvl="1" indent="-285750"/>
            <a:endParaRPr lang="en-US" dirty="0"/>
          </a:p>
          <a:p>
            <a:pPr marL="401638" lvl="1" indent="-285750"/>
            <a:r>
              <a:rPr lang="en-US" b="0" dirty="0"/>
              <a:t>ALLOUT Enhancements (Sreelatha Sirigireddy)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3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5150AC-B968-4BAE-A552-925F012745EF}"/>
              </a:ext>
            </a:extLst>
          </p:cNvPr>
          <p:cNvSpPr txBox="1"/>
          <p:nvPr/>
        </p:nvSpPr>
        <p:spPr>
          <a:xfrm>
            <a:off x="820134" y="2884602"/>
            <a:ext cx="3544478" cy="1107996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n-US" sz="72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7181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perian">
      <a:dk1>
        <a:srgbClr val="575756"/>
      </a:dk1>
      <a:lt1>
        <a:srgbClr val="FFFFFF"/>
      </a:lt1>
      <a:dk2>
        <a:srgbClr val="000000"/>
      </a:dk2>
      <a:lt2>
        <a:srgbClr val="FFFFFF"/>
      </a:lt2>
      <a:accent1>
        <a:srgbClr val="26478D"/>
      </a:accent1>
      <a:accent2>
        <a:srgbClr val="632678"/>
      </a:accent2>
      <a:accent3>
        <a:srgbClr val="406EB3"/>
      </a:accent3>
      <a:accent4>
        <a:srgbClr val="BA2F7D"/>
      </a:accent4>
      <a:accent5>
        <a:srgbClr val="BB0048"/>
      </a:accent5>
      <a:accent6>
        <a:srgbClr val="E2A235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numCol="1" spcCol="151200" rtlCol="0">
        <a:spAutoFit/>
      </a:bodyPr>
      <a:lstStyle>
        <a:defPPr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xperian_16_9" id="{BFAEB641-8FD9-4B0D-9905-AA461787B9A5}" vid="{8B555675-C72C-43BE-AEBE-3A674FA99F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1938EFEE84844CB63C83E13DAF26F0" ma:contentTypeVersion="0" ma:contentTypeDescription="Create a new document." ma:contentTypeScope="" ma:versionID="6c8505d413e736418944a1b6a09c141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142D87-BB2F-442A-8B06-AEEC153F6591}">
  <ds:schemaRefs>
    <ds:schemaRef ds:uri="http://www.w3.org/XML/1998/namespace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22AD8AD-EE77-4639-AB7D-25196816DB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FFBA45-62D0-465F-83F8-E0EE3DD5E9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60782</TotalTime>
  <Words>437</Words>
  <Application>Microsoft Office PowerPoint</Application>
  <PresentationFormat>Widescreen</PresentationFormat>
  <Paragraphs>88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CIS DevSecOps </vt:lpstr>
      <vt:lpstr>Team Charter</vt:lpstr>
      <vt:lpstr>Sprint # Progress Summary  </vt:lpstr>
      <vt:lpstr>Sprint Goals and Details Status Report</vt:lpstr>
      <vt:lpstr>PI Sprint Delivery Dashboard</vt:lpstr>
      <vt:lpstr>Demo and 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Gunavant, Roshan</dc:creator>
  <cp:lastModifiedBy>Fuenzalida, Alvaro</cp:lastModifiedBy>
  <cp:revision>501</cp:revision>
  <dcterms:modified xsi:type="dcterms:W3CDTF">2019-11-21T15:56:34Z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0x010100741938EFEE84844CB63C83E13DAF26F0</vt:lpwstr>
  </property>
</Properties>
</file>