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676d1a8b54254ea5" Type="http://schemas.microsoft.com/office/2007/relationships/ui/extensibility" Target="customUI/customUI14.xml"/><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264" r:id="rId2"/>
    <p:sldId id="265" r:id="rId3"/>
    <p:sldId id="261" r:id="rId4"/>
    <p:sldId id="267" r:id="rId5"/>
    <p:sldId id="262" r:id="rId6"/>
  </p:sldIdLst>
  <p:sldSz cx="96012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9DD9DD-9E6C-4910-8AC0-68ADFF6A6AFC}">
  <a:tblStyle styleId="{839DD9DD-9E6C-4910-8AC0-68ADFF6A6AFC}" styleName="Oliver Wyman - default">
    <a:wholeTbl>
      <a:tcTxStyle>
        <a:fontRef idx="minor">
          <a:scrgbClr r="0" g="0" b="0"/>
        </a:fontRef>
        <a:schemeClr val="tx1"/>
      </a:tcTxStyle>
      <a:tcStyle>
        <a:tcBdr>
          <a:left>
            <a:ln>
              <a:noFill/>
            </a:ln>
          </a:left>
          <a:right>
            <a:ln>
              <a:noFill/>
            </a:ln>
          </a:right>
          <a:top>
            <a:ln>
              <a:noFill/>
            </a:ln>
          </a:top>
          <a:bottom>
            <a:ln w="9525" cap="flat" cmpd="sng" algn="ctr">
              <a:solidFill>
                <a:schemeClr val="accent4"/>
              </a:solidFill>
            </a:ln>
          </a:bottom>
          <a:insideH>
            <a:ln w="9525" cap="flat" cmpd="sng" algn="ctr">
              <a:solidFill>
                <a:schemeClr val="accent4"/>
              </a:solidFill>
            </a:ln>
          </a:insideH>
          <a:insideV>
            <a:ln>
              <a:noFill/>
            </a:ln>
          </a:insideV>
        </a:tcBdr>
        <a:fill>
          <a:noFill/>
        </a:fill>
      </a:tcStyle>
    </a:wholeTbl>
    <a:band1H>
      <a:tcStyle>
        <a:tcBdr/>
        <a:fill>
          <a:noFill/>
        </a:fill>
      </a:tcStyle>
    </a:band1H>
    <a:band2H>
      <a:tcStyle>
        <a:tcBdr/>
      </a:tcStyle>
    </a:band2H>
    <a:band1V>
      <a:tcStyle>
        <a:tcBdr/>
        <a:fill>
          <a:noFill/>
        </a:fill>
      </a:tcStyle>
    </a:band1V>
    <a:lastCol>
      <a:tcTxStyle b="on"/>
      <a:tcStyle>
        <a:tcBdr/>
      </a:tcStyle>
    </a:lastCol>
    <a:firstCol>
      <a:tcTxStyle b="on"/>
      <a:tcStyle>
        <a:tcBdr/>
      </a:tcStyle>
    </a:firstCol>
    <a:lastRow>
      <a:tcTxStyle b="on"/>
      <a:tcStyle>
        <a:tcBdr/>
        <a:fill>
          <a:noFill/>
        </a:fill>
      </a:tcStyle>
    </a:lastRow>
    <a:firstRow>
      <a:tcTxStyle b="on"/>
      <a:tcStyle>
        <a:tcBdr>
          <a:bottom>
            <a:ln w="9525" cap="flat" cmpd="sng" algn="ctr">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91" autoAdjust="0"/>
    <p:restoredTop sz="94660"/>
  </p:normalViewPr>
  <p:slideViewPr>
    <p:cSldViewPr snapToGrid="0" showGuides="1">
      <p:cViewPr varScale="1">
        <p:scale>
          <a:sx n="67" d="100"/>
          <a:sy n="67" d="100"/>
        </p:scale>
        <p:origin x="132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12572B-F973-4732-A453-119EA490170A}" type="datetimeFigureOut">
              <a:rPr lang="en-GB" smtClean="0"/>
              <a:t>23/12/2019</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BB83C12-F094-4EDD-ABDC-7BADBDED5742}" type="slidenum">
              <a:rPr lang="en-GB" smtClean="0"/>
              <a:t>‹#›</a:t>
            </a:fld>
            <a:endParaRPr lang="en-GB" dirty="0"/>
          </a:p>
        </p:txBody>
      </p:sp>
    </p:spTree>
    <p:extLst>
      <p:ext uri="{BB962C8B-B14F-4D97-AF65-F5344CB8AC3E}">
        <p14:creationId xmlns:p14="http://schemas.microsoft.com/office/powerpoint/2010/main" val="9168789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8927E5-BED3-44D0-9ADF-FA873E1D6DAF}" type="datetimeFigureOut">
              <a:rPr lang="en-GB" smtClean="0"/>
              <a:t>23/12/2019</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24DA73-AE27-4433-BD53-3E1DB61918F0}" type="slidenum">
              <a:rPr lang="en-GB" smtClean="0"/>
              <a:t>‹#›</a:t>
            </a:fld>
            <a:endParaRPr lang="en-GB" dirty="0"/>
          </a:p>
        </p:txBody>
      </p:sp>
    </p:spTree>
    <p:extLst>
      <p:ext uri="{BB962C8B-B14F-4D97-AF65-F5344CB8AC3E}">
        <p14:creationId xmlns:p14="http://schemas.microsoft.com/office/powerpoint/2010/main" val="1329885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MMC_CoverShape"/>
          <p:cNvGrpSpPr/>
          <p:nvPr userDrawn="1"/>
        </p:nvGrpSpPr>
        <p:grpSpPr>
          <a:xfrm>
            <a:off x="1588" y="3073400"/>
            <a:ext cx="9601200" cy="3200400"/>
            <a:chOff x="1588" y="7588250"/>
            <a:chExt cx="9601200" cy="3200400"/>
          </a:xfrm>
        </p:grpSpPr>
        <p:sp>
          <p:nvSpPr>
            <p:cNvPr id="8" name="Freeform 1"/>
            <p:cNvSpPr>
              <a:spLocks/>
            </p:cNvSpPr>
            <p:nvPr userDrawn="1"/>
          </p:nvSpPr>
          <p:spPr bwMode="auto">
            <a:xfrm>
              <a:off x="1588" y="7588250"/>
              <a:ext cx="917575" cy="3200400"/>
            </a:xfrm>
            <a:custGeom>
              <a:avLst/>
              <a:gdLst>
                <a:gd name="T0" fmla="*/ 0 w 578"/>
                <a:gd name="T1" fmla="*/ 864 h 2016"/>
                <a:gd name="T2" fmla="*/ 578 w 578"/>
                <a:gd name="T3" fmla="*/ 0 h 2016"/>
                <a:gd name="T4" fmla="*/ 376 w 578"/>
                <a:gd name="T5" fmla="*/ 2016 h 2016"/>
                <a:gd name="T6" fmla="*/ 0 w 578"/>
                <a:gd name="T7" fmla="*/ 2016 h 2016"/>
                <a:gd name="T8" fmla="*/ 0 w 578"/>
                <a:gd name="T9" fmla="*/ 864 h 2016"/>
                <a:gd name="T10" fmla="*/ 0 w 578"/>
                <a:gd name="T11" fmla="*/ 864 h 2016"/>
                <a:gd name="T12" fmla="*/ 0 w 578"/>
                <a:gd name="T13" fmla="*/ 864 h 2016"/>
                <a:gd name="T14" fmla="*/ 0 w 578"/>
                <a:gd name="T15" fmla="*/ 864 h 20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8" h="2016">
                  <a:moveTo>
                    <a:pt x="0" y="864"/>
                  </a:moveTo>
                  <a:lnTo>
                    <a:pt x="578" y="0"/>
                  </a:lnTo>
                  <a:lnTo>
                    <a:pt x="376" y="2016"/>
                  </a:lnTo>
                  <a:lnTo>
                    <a:pt x="0" y="2016"/>
                  </a:lnTo>
                  <a:lnTo>
                    <a:pt x="0" y="864"/>
                  </a:lnTo>
                  <a:lnTo>
                    <a:pt x="0" y="864"/>
                  </a:lnTo>
                  <a:lnTo>
                    <a:pt x="0" y="864"/>
                  </a:lnTo>
                  <a:lnTo>
                    <a:pt x="0" y="864"/>
                  </a:lnTo>
                  <a:close/>
                </a:path>
              </a:pathLst>
            </a:custGeom>
            <a:solidFill>
              <a:srgbClr val="016D9F"/>
            </a:solidFill>
            <a:ln>
              <a:noFill/>
            </a:ln>
            <a:effectLst/>
            <a:extLst>
              <a:ext uri="{91240B29-F687-4F45-9708-019B960494DF}">
                <a14:hiddenLine xmlns:a14="http://schemas.microsoft.com/office/drawing/2010/main" w="9525" cap="flat" cmpd="sng">
                  <a:solidFill>
                    <a:schemeClr val="bg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anchor="ctr"/>
            <a:lstStyle/>
            <a:p>
              <a:pPr lvl="0"/>
              <a:endParaRPr dirty="0">
                <a:latin typeface="+mn-lt"/>
                <a:sym typeface="+mn-lt"/>
              </a:endParaRPr>
            </a:p>
          </p:txBody>
        </p:sp>
        <p:sp>
          <p:nvSpPr>
            <p:cNvPr id="9" name="Freeform 2"/>
            <p:cNvSpPr>
              <a:spLocks/>
            </p:cNvSpPr>
            <p:nvPr userDrawn="1"/>
          </p:nvSpPr>
          <p:spPr bwMode="auto">
            <a:xfrm>
              <a:off x="461963" y="7588250"/>
              <a:ext cx="8416925" cy="3200400"/>
            </a:xfrm>
            <a:custGeom>
              <a:avLst/>
              <a:gdLst>
                <a:gd name="T0" fmla="*/ 0 w 5302"/>
                <a:gd name="T1" fmla="*/ 2016 h 2016"/>
                <a:gd name="T2" fmla="*/ 288 w 5302"/>
                <a:gd name="T3" fmla="*/ 0 h 2016"/>
                <a:gd name="T4" fmla="*/ 5302 w 5302"/>
                <a:gd name="T5" fmla="*/ 2016 h 2016"/>
                <a:gd name="T6" fmla="*/ 0 w 5302"/>
                <a:gd name="T7" fmla="*/ 2016 h 2016"/>
                <a:gd name="T8" fmla="*/ 0 w 5302"/>
                <a:gd name="T9" fmla="*/ 2016 h 2016"/>
                <a:gd name="T10" fmla="*/ 0 w 5302"/>
                <a:gd name="T11" fmla="*/ 2016 h 2016"/>
                <a:gd name="T12" fmla="*/ 0 w 5302"/>
                <a:gd name="T13" fmla="*/ 2016 h 2016"/>
              </a:gdLst>
              <a:ahLst/>
              <a:cxnLst>
                <a:cxn ang="0">
                  <a:pos x="T0" y="T1"/>
                </a:cxn>
                <a:cxn ang="0">
                  <a:pos x="T2" y="T3"/>
                </a:cxn>
                <a:cxn ang="0">
                  <a:pos x="T4" y="T5"/>
                </a:cxn>
                <a:cxn ang="0">
                  <a:pos x="T6" y="T7"/>
                </a:cxn>
                <a:cxn ang="0">
                  <a:pos x="T8" y="T9"/>
                </a:cxn>
                <a:cxn ang="0">
                  <a:pos x="T10" y="T11"/>
                </a:cxn>
                <a:cxn ang="0">
                  <a:pos x="T12" y="T13"/>
                </a:cxn>
              </a:cxnLst>
              <a:rect l="0" t="0" r="r" b="b"/>
              <a:pathLst>
                <a:path w="5302" h="2016">
                  <a:moveTo>
                    <a:pt x="0" y="2016"/>
                  </a:moveTo>
                  <a:lnTo>
                    <a:pt x="288" y="0"/>
                  </a:lnTo>
                  <a:lnTo>
                    <a:pt x="5302" y="2016"/>
                  </a:lnTo>
                  <a:lnTo>
                    <a:pt x="0" y="2016"/>
                  </a:lnTo>
                  <a:lnTo>
                    <a:pt x="0" y="2016"/>
                  </a:lnTo>
                  <a:lnTo>
                    <a:pt x="0" y="2016"/>
                  </a:lnTo>
                  <a:lnTo>
                    <a:pt x="0" y="2016"/>
                  </a:lnTo>
                  <a:close/>
                </a:path>
              </a:pathLst>
            </a:custGeom>
            <a:solidFill>
              <a:srgbClr val="00A8C8"/>
            </a:solidFill>
            <a:ln>
              <a:noFill/>
            </a:ln>
            <a:effectLst/>
            <a:extLst>
              <a:ext uri="{91240B29-F687-4F45-9708-019B960494DF}">
                <a14:hiddenLine xmlns:a14="http://schemas.microsoft.com/office/drawing/2010/main" w="9525" cap="flat" cmpd="sng">
                  <a:solidFill>
                    <a:schemeClr val="bg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anchor="ctr"/>
            <a:lstStyle/>
            <a:p>
              <a:pPr lvl="0"/>
              <a:endParaRPr/>
            </a:p>
          </p:txBody>
        </p:sp>
        <p:sp>
          <p:nvSpPr>
            <p:cNvPr id="10" name="Freeform 3"/>
            <p:cNvSpPr>
              <a:spLocks/>
            </p:cNvSpPr>
            <p:nvPr userDrawn="1"/>
          </p:nvSpPr>
          <p:spPr bwMode="auto">
            <a:xfrm>
              <a:off x="919163" y="7588250"/>
              <a:ext cx="8683625" cy="3200400"/>
            </a:xfrm>
            <a:custGeom>
              <a:avLst/>
              <a:gdLst>
                <a:gd name="T0" fmla="*/ 4894 w 5470"/>
                <a:gd name="T1" fmla="*/ 2016 h 2016"/>
                <a:gd name="T2" fmla="*/ 0 w 5470"/>
                <a:gd name="T3" fmla="*/ 0 h 2016"/>
                <a:gd name="T4" fmla="*/ 5470 w 5470"/>
                <a:gd name="T5" fmla="*/ 210 h 2016"/>
                <a:gd name="T6" fmla="*/ 5470 w 5470"/>
                <a:gd name="T7" fmla="*/ 2016 h 2016"/>
                <a:gd name="T8" fmla="*/ 4894 w 5470"/>
                <a:gd name="T9" fmla="*/ 2016 h 2016"/>
                <a:gd name="T10" fmla="*/ 4894 w 5470"/>
                <a:gd name="T11" fmla="*/ 2016 h 2016"/>
                <a:gd name="T12" fmla="*/ 4894 w 5470"/>
                <a:gd name="T13" fmla="*/ 2016 h 2016"/>
                <a:gd name="T14" fmla="*/ 4894 w 5470"/>
                <a:gd name="T15" fmla="*/ 2016 h 20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70" h="2016">
                  <a:moveTo>
                    <a:pt x="4894" y="2016"/>
                  </a:moveTo>
                  <a:lnTo>
                    <a:pt x="0" y="0"/>
                  </a:lnTo>
                  <a:lnTo>
                    <a:pt x="5470" y="210"/>
                  </a:lnTo>
                  <a:lnTo>
                    <a:pt x="5470" y="2016"/>
                  </a:lnTo>
                  <a:lnTo>
                    <a:pt x="4894" y="2016"/>
                  </a:lnTo>
                  <a:lnTo>
                    <a:pt x="4894" y="2016"/>
                  </a:lnTo>
                  <a:lnTo>
                    <a:pt x="4894" y="2016"/>
                  </a:lnTo>
                  <a:lnTo>
                    <a:pt x="4894" y="2016"/>
                  </a:lnTo>
                  <a:close/>
                </a:path>
              </a:pathLst>
            </a:custGeom>
            <a:solidFill>
              <a:srgbClr val="002C77"/>
            </a:solidFill>
            <a:ln>
              <a:noFill/>
            </a:ln>
            <a:effectLst/>
            <a:extLst>
              <a:ext uri="{91240B29-F687-4F45-9708-019B960494DF}">
                <a14:hiddenLine xmlns:a14="http://schemas.microsoft.com/office/drawing/2010/main" w="9525" cap="flat" cmpd="sng">
                  <a:solidFill>
                    <a:schemeClr val="bg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anchor="ctr"/>
            <a:lstStyle/>
            <a:p>
              <a:pPr lvl="0"/>
              <a:endParaRPr/>
            </a:p>
          </p:txBody>
        </p:sp>
        <p:sp>
          <p:nvSpPr>
            <p:cNvPr id="11" name="Freeform 4"/>
            <p:cNvSpPr>
              <a:spLocks/>
            </p:cNvSpPr>
            <p:nvPr userDrawn="1"/>
          </p:nvSpPr>
          <p:spPr bwMode="auto">
            <a:xfrm>
              <a:off x="919163" y="7588250"/>
              <a:ext cx="8683625" cy="457200"/>
            </a:xfrm>
            <a:custGeom>
              <a:avLst/>
              <a:gdLst>
                <a:gd name="T0" fmla="*/ 5470 w 5470"/>
                <a:gd name="T1" fmla="*/ 288 h 288"/>
                <a:gd name="T2" fmla="*/ 0 w 5470"/>
                <a:gd name="T3" fmla="*/ 0 h 288"/>
                <a:gd name="T4" fmla="*/ 5470 w 5470"/>
                <a:gd name="T5" fmla="*/ 0 h 288"/>
                <a:gd name="T6" fmla="*/ 5470 w 5470"/>
                <a:gd name="T7" fmla="*/ 288 h 288"/>
                <a:gd name="T8" fmla="*/ 5470 w 5470"/>
                <a:gd name="T9" fmla="*/ 288 h 288"/>
                <a:gd name="T10" fmla="*/ 5470 w 5470"/>
                <a:gd name="T11" fmla="*/ 288 h 288"/>
                <a:gd name="T12" fmla="*/ 5470 w 5470"/>
                <a:gd name="T13" fmla="*/ 288 h 288"/>
              </a:gdLst>
              <a:ahLst/>
              <a:cxnLst>
                <a:cxn ang="0">
                  <a:pos x="T0" y="T1"/>
                </a:cxn>
                <a:cxn ang="0">
                  <a:pos x="T2" y="T3"/>
                </a:cxn>
                <a:cxn ang="0">
                  <a:pos x="T4" y="T5"/>
                </a:cxn>
                <a:cxn ang="0">
                  <a:pos x="T6" y="T7"/>
                </a:cxn>
                <a:cxn ang="0">
                  <a:pos x="T8" y="T9"/>
                </a:cxn>
                <a:cxn ang="0">
                  <a:pos x="T10" y="T11"/>
                </a:cxn>
                <a:cxn ang="0">
                  <a:pos x="T12" y="T13"/>
                </a:cxn>
              </a:cxnLst>
              <a:rect l="0" t="0" r="r" b="b"/>
              <a:pathLst>
                <a:path w="5470" h="288">
                  <a:moveTo>
                    <a:pt x="5470" y="288"/>
                  </a:moveTo>
                  <a:lnTo>
                    <a:pt x="0" y="0"/>
                  </a:lnTo>
                  <a:lnTo>
                    <a:pt x="5470" y="0"/>
                  </a:lnTo>
                  <a:lnTo>
                    <a:pt x="5470" y="288"/>
                  </a:lnTo>
                  <a:lnTo>
                    <a:pt x="5470" y="288"/>
                  </a:lnTo>
                  <a:lnTo>
                    <a:pt x="5470" y="288"/>
                  </a:lnTo>
                  <a:lnTo>
                    <a:pt x="5470" y="288"/>
                  </a:lnTo>
                  <a:close/>
                </a:path>
              </a:pathLst>
            </a:custGeom>
            <a:solidFill>
              <a:srgbClr val="A6E2EF"/>
            </a:solidFill>
            <a:ln>
              <a:noFill/>
            </a:ln>
            <a:effectLst/>
            <a:extLst>
              <a:ext uri="{91240B29-F687-4F45-9708-019B960494DF}">
                <a14:hiddenLine xmlns:a14="http://schemas.microsoft.com/office/drawing/2010/main" w="9525" cap="flat" cmpd="sng">
                  <a:solidFill>
                    <a:schemeClr val="bg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anchor="ctr"/>
            <a:lstStyle/>
            <a:p>
              <a:pPr lvl="0"/>
              <a:endParaRPr/>
            </a:p>
          </p:txBody>
        </p:sp>
      </p:grpSp>
      <p:sp>
        <p:nvSpPr>
          <p:cNvPr id="2" name="Title"/>
          <p:cNvSpPr>
            <a:spLocks noGrp="1"/>
          </p:cNvSpPr>
          <p:nvPr>
            <p:ph type="body" sz="quarter" idx="10" hasCustomPrompt="1"/>
          </p:nvPr>
        </p:nvSpPr>
        <p:spPr>
          <a:xfrm>
            <a:off x="903288" y="1249998"/>
            <a:ext cx="8237537" cy="758413"/>
          </a:xfrm>
        </p:spPr>
        <p:txBody>
          <a:bodyPr lIns="0" tIns="0" rIns="0" bIns="0">
            <a:spAutoFit/>
          </a:bodyPr>
          <a:lstStyle>
            <a:lvl1pPr marL="0" indent="0" fontAlgn="base">
              <a:lnSpc>
                <a:spcPct val="88000"/>
              </a:lnSpc>
              <a:spcBef>
                <a:spcPts val="0"/>
              </a:spcBef>
              <a:spcAft>
                <a:spcPts val="0"/>
              </a:spcAft>
              <a:buFont typeface="Arial" panose="020B0604020202020204" pitchFamily="34" charset="0"/>
              <a:buChar char="​"/>
              <a:defRPr sz="2800" cap="all" baseline="0">
                <a:solidFill>
                  <a:schemeClr val="tx2"/>
                </a:solidFill>
                <a:latin typeface="+mj-lt"/>
                <a:ea typeface="+mj-ea"/>
                <a:sym typeface="+mn-lt"/>
              </a:defRPr>
            </a:lvl1pPr>
            <a:lvl2pPr marL="0" indent="0" fontAlgn="base">
              <a:lnSpc>
                <a:spcPct val="88000"/>
              </a:lnSpc>
              <a:spcBef>
                <a:spcPts val="0"/>
              </a:spcBef>
              <a:spcAft>
                <a:spcPts val="0"/>
              </a:spcAft>
              <a:buFont typeface="Arial" panose="020B0604020202020204" pitchFamily="34" charset="0"/>
              <a:buChar char="​"/>
              <a:defRPr sz="2800" cap="all" baseline="0">
                <a:solidFill>
                  <a:schemeClr val="accent1"/>
                </a:solidFill>
                <a:latin typeface="+mj-lt"/>
                <a:ea typeface="+mj-ea"/>
                <a:sym typeface="+mn-lt"/>
              </a:defRPr>
            </a:lvl2pPr>
            <a:lvl3pPr marL="0" indent="0">
              <a:lnSpc>
                <a:spcPct val="88000"/>
              </a:lnSpc>
              <a:spcBef>
                <a:spcPts val="0"/>
              </a:spcBef>
              <a:spcAft>
                <a:spcPts val="0"/>
              </a:spcAft>
              <a:buFont typeface="Arial" panose="020B0604020202020204" pitchFamily="34" charset="0"/>
              <a:buChar char="​"/>
              <a:defRPr sz="2800" cap="all">
                <a:solidFill>
                  <a:schemeClr val="accent1"/>
                </a:solidFill>
                <a:latin typeface="+mj-lt"/>
                <a:ea typeface="+mj-ea"/>
              </a:defRPr>
            </a:lvl3pPr>
            <a:lvl4pPr marL="0" indent="0">
              <a:lnSpc>
                <a:spcPct val="88000"/>
              </a:lnSpc>
              <a:spcBef>
                <a:spcPts val="0"/>
              </a:spcBef>
              <a:spcAft>
                <a:spcPts val="0"/>
              </a:spcAft>
              <a:buFont typeface="Arial" panose="020B0604020202020204" pitchFamily="34" charset="0"/>
              <a:buChar char="​"/>
              <a:defRPr sz="2800" cap="all">
                <a:solidFill>
                  <a:schemeClr val="accent1"/>
                </a:solidFill>
                <a:latin typeface="+mj-lt"/>
                <a:ea typeface="+mj-ea"/>
              </a:defRPr>
            </a:lvl4pPr>
            <a:lvl5pPr marL="0" indent="0">
              <a:lnSpc>
                <a:spcPct val="88000"/>
              </a:lnSpc>
              <a:spcBef>
                <a:spcPts val="0"/>
              </a:spcBef>
              <a:spcAft>
                <a:spcPts val="0"/>
              </a:spcAft>
              <a:buFont typeface="Arial" panose="020B0604020202020204" pitchFamily="34" charset="0"/>
              <a:buChar char="​"/>
              <a:defRPr sz="2800" cap="all">
                <a:solidFill>
                  <a:schemeClr val="accent1"/>
                </a:solidFill>
                <a:latin typeface="+mj-lt"/>
                <a:ea typeface="+mj-ea"/>
              </a:defRPr>
            </a:lvl5pPr>
            <a:lvl6pPr marL="0" indent="0">
              <a:lnSpc>
                <a:spcPct val="88000"/>
              </a:lnSpc>
              <a:spcBef>
                <a:spcPts val="0"/>
              </a:spcBef>
              <a:spcAft>
                <a:spcPts val="0"/>
              </a:spcAft>
              <a:buFont typeface="Arial" panose="020B0604020202020204" pitchFamily="34" charset="0"/>
              <a:buChar char="​"/>
              <a:defRPr sz="2800" cap="all">
                <a:solidFill>
                  <a:schemeClr val="accent1"/>
                </a:solidFill>
                <a:latin typeface="+mj-lt"/>
                <a:ea typeface="+mj-ea"/>
              </a:defRPr>
            </a:lvl6pPr>
            <a:lvl7pPr marL="0" indent="0">
              <a:lnSpc>
                <a:spcPct val="88000"/>
              </a:lnSpc>
              <a:spcBef>
                <a:spcPts val="0"/>
              </a:spcBef>
              <a:spcAft>
                <a:spcPts val="0"/>
              </a:spcAft>
              <a:buFont typeface="Arial" panose="020B0604020202020204" pitchFamily="34" charset="0"/>
              <a:buChar char="​"/>
              <a:defRPr sz="2800" cap="all">
                <a:solidFill>
                  <a:schemeClr val="accent1"/>
                </a:solidFill>
                <a:latin typeface="+mj-lt"/>
                <a:ea typeface="+mj-ea"/>
              </a:defRPr>
            </a:lvl7pPr>
            <a:lvl8pPr marL="0" indent="0">
              <a:lnSpc>
                <a:spcPct val="88000"/>
              </a:lnSpc>
              <a:spcBef>
                <a:spcPts val="0"/>
              </a:spcBef>
              <a:spcAft>
                <a:spcPts val="0"/>
              </a:spcAft>
              <a:buFont typeface="Arial" panose="020B0604020202020204" pitchFamily="34" charset="0"/>
              <a:buChar char="​"/>
              <a:defRPr sz="2800" cap="all">
                <a:solidFill>
                  <a:schemeClr val="accent1"/>
                </a:solidFill>
                <a:latin typeface="+mj-lt"/>
                <a:ea typeface="+mj-ea"/>
              </a:defRPr>
            </a:lvl8pPr>
            <a:lvl9pPr marL="0" indent="0">
              <a:lnSpc>
                <a:spcPct val="88000"/>
              </a:lnSpc>
              <a:spcBef>
                <a:spcPts val="0"/>
              </a:spcBef>
              <a:spcAft>
                <a:spcPts val="0"/>
              </a:spcAft>
              <a:buFont typeface="Arial" panose="020B0604020202020204" pitchFamily="34" charset="0"/>
              <a:buChar char="​"/>
              <a:defRPr sz="2800" cap="all">
                <a:solidFill>
                  <a:schemeClr val="accent1"/>
                </a:solidFill>
                <a:latin typeface="+mj-lt"/>
                <a:ea typeface="+mj-ea"/>
              </a:defRPr>
            </a:lvl9pPr>
          </a:lstStyle>
          <a:p>
            <a:pPr lvl="0"/>
            <a:r>
              <a:rPr dirty="0"/>
              <a:t>Title</a:t>
            </a:r>
          </a:p>
          <a:p>
            <a:pPr lvl="1"/>
            <a:r>
              <a:rPr dirty="0"/>
              <a:t>Subtitle</a:t>
            </a:r>
          </a:p>
        </p:txBody>
      </p:sp>
      <p:sp>
        <p:nvSpPr>
          <p:cNvPr id="4" name="Presenter"/>
          <p:cNvSpPr>
            <a:spLocks noGrp="1"/>
          </p:cNvSpPr>
          <p:nvPr>
            <p:ph type="body" sz="quarter" idx="13" hasCustomPrompt="1"/>
          </p:nvPr>
        </p:nvSpPr>
        <p:spPr>
          <a:xfrm>
            <a:off x="903288" y="4762579"/>
            <a:ext cx="4972050" cy="1107996"/>
          </a:xfrm>
        </p:spPr>
        <p:txBody>
          <a:bodyPr lIns="0" tIns="0" rIns="0" bIns="0" anchor="b">
            <a:spAutoFit/>
          </a:bodyPr>
          <a:lstStyle>
            <a:lvl1pPr marL="0" indent="0" fontAlgn="base">
              <a:spcBef>
                <a:spcPts val="0"/>
              </a:spcBef>
              <a:spcAft>
                <a:spcPts val="0"/>
              </a:spcAft>
              <a:buFont typeface="Arial" panose="020B0604020202020204" pitchFamily="34" charset="0"/>
              <a:buChar char="​"/>
              <a:defRPr sz="1800" b="0">
                <a:solidFill>
                  <a:srgbClr val="FFFFFF"/>
                </a:solidFill>
                <a:latin typeface="+mj-lt"/>
                <a:ea typeface="+mj-ea"/>
                <a:sym typeface="+mn-lt"/>
              </a:defRPr>
            </a:lvl1pPr>
            <a:lvl2pPr marL="0" indent="0" fontAlgn="base">
              <a:spcBef>
                <a:spcPts val="0"/>
              </a:spcBef>
              <a:spcAft>
                <a:spcPts val="0"/>
              </a:spcAft>
              <a:buFont typeface="Arial" panose="020B0604020202020204" pitchFamily="34" charset="0"/>
              <a:buChar char="​"/>
              <a:defRPr sz="1800" b="0">
                <a:solidFill>
                  <a:srgbClr val="FFFFFF"/>
                </a:solidFill>
                <a:latin typeface="+mj-lt"/>
                <a:ea typeface="+mj-ea"/>
                <a:sym typeface="+mn-lt"/>
              </a:defRPr>
            </a:lvl2pPr>
            <a:lvl3pPr marL="0" indent="0">
              <a:spcBef>
                <a:spcPts val="0"/>
              </a:spcBef>
              <a:spcAft>
                <a:spcPts val="0"/>
              </a:spcAft>
              <a:buFont typeface="Arial" panose="020B0604020202020204" pitchFamily="34" charset="0"/>
              <a:buChar char="​"/>
              <a:defRPr sz="1800" b="0">
                <a:solidFill>
                  <a:srgbClr val="FFFFFF"/>
                </a:solidFill>
                <a:latin typeface="+mj-lt"/>
                <a:ea typeface="+mj-ea"/>
                <a:sym typeface="+mn-lt"/>
              </a:defRPr>
            </a:lvl3pPr>
            <a:lvl4pPr marL="0" indent="0">
              <a:spcBef>
                <a:spcPts val="0"/>
              </a:spcBef>
              <a:spcAft>
                <a:spcPts val="0"/>
              </a:spcAft>
              <a:buFont typeface="Arial" panose="020B0604020202020204" pitchFamily="34" charset="0"/>
              <a:buChar char="​"/>
              <a:defRPr sz="1800" b="0">
                <a:solidFill>
                  <a:srgbClr val="FFFFFF"/>
                </a:solidFill>
                <a:latin typeface="+mj-lt"/>
                <a:ea typeface="+mj-ea"/>
                <a:sym typeface="+mn-lt"/>
              </a:defRPr>
            </a:lvl4pPr>
            <a:lvl5pPr marL="0" indent="0">
              <a:spcBef>
                <a:spcPts val="0"/>
              </a:spcBef>
              <a:spcAft>
                <a:spcPts val="0"/>
              </a:spcAft>
              <a:buFont typeface="Arial" panose="020B0604020202020204" pitchFamily="34" charset="0"/>
              <a:buChar char="​"/>
              <a:defRPr sz="1800" b="0">
                <a:solidFill>
                  <a:srgbClr val="FFFFFF"/>
                </a:solidFill>
                <a:latin typeface="+mj-lt"/>
                <a:ea typeface="+mj-ea"/>
                <a:sym typeface="+mn-lt"/>
              </a:defRPr>
            </a:lvl5pPr>
            <a:lvl6pPr marL="0" indent="0">
              <a:spcBef>
                <a:spcPts val="0"/>
              </a:spcBef>
              <a:spcAft>
                <a:spcPts val="0"/>
              </a:spcAft>
              <a:buFont typeface="Arial" panose="020B0604020202020204" pitchFamily="34" charset="0"/>
              <a:buChar char="​"/>
              <a:defRPr sz="1800" b="0">
                <a:solidFill>
                  <a:srgbClr val="FFFFFF"/>
                </a:solidFill>
                <a:latin typeface="+mj-lt"/>
                <a:ea typeface="+mj-ea"/>
                <a:sym typeface="+mn-lt"/>
              </a:defRPr>
            </a:lvl6pPr>
            <a:lvl7pPr marL="0" indent="0">
              <a:spcBef>
                <a:spcPts val="0"/>
              </a:spcBef>
              <a:spcAft>
                <a:spcPts val="0"/>
              </a:spcAft>
              <a:buFont typeface="Arial" panose="020B0604020202020204" pitchFamily="34" charset="0"/>
              <a:buChar char="​"/>
              <a:defRPr sz="1800" b="0">
                <a:solidFill>
                  <a:srgbClr val="FFFFFF"/>
                </a:solidFill>
                <a:latin typeface="+mj-lt"/>
                <a:ea typeface="+mj-ea"/>
                <a:sym typeface="+mn-lt"/>
              </a:defRPr>
            </a:lvl7pPr>
            <a:lvl8pPr marL="0" indent="0">
              <a:spcBef>
                <a:spcPts val="0"/>
              </a:spcBef>
              <a:spcAft>
                <a:spcPts val="0"/>
              </a:spcAft>
              <a:buFont typeface="Arial" panose="020B0604020202020204" pitchFamily="34" charset="0"/>
              <a:buChar char="​"/>
              <a:defRPr sz="1800" b="0">
                <a:solidFill>
                  <a:srgbClr val="FFFFFF"/>
                </a:solidFill>
                <a:latin typeface="+mj-lt"/>
                <a:ea typeface="+mj-ea"/>
                <a:sym typeface="+mn-lt"/>
              </a:defRPr>
            </a:lvl8pPr>
            <a:lvl9pPr marL="0" indent="0">
              <a:spcBef>
                <a:spcPts val="0"/>
              </a:spcBef>
              <a:spcAft>
                <a:spcPts val="0"/>
              </a:spcAft>
              <a:buFont typeface="Arial" panose="020B0604020202020204" pitchFamily="34" charset="0"/>
              <a:buChar char="​"/>
              <a:defRPr sz="1800" b="0">
                <a:solidFill>
                  <a:srgbClr val="FFFFFF"/>
                </a:solidFill>
                <a:latin typeface="+mj-lt"/>
                <a:ea typeface="+mj-ea"/>
                <a:sym typeface="+mn-lt"/>
              </a:defRPr>
            </a:lvl9pPr>
          </a:lstStyle>
          <a:p>
            <a:pPr lvl="0"/>
            <a:r>
              <a:t>Presenter (optional)</a:t>
            </a:r>
            <a:br>
              <a:rPr/>
            </a:br>
            <a:r>
              <a:t>Presenter Title (optional)</a:t>
            </a:r>
            <a:br>
              <a:rPr/>
            </a:br>
            <a:br>
              <a:rPr/>
            </a:br>
            <a:r>
              <a:t>Location (optional)</a:t>
            </a:r>
          </a:p>
        </p:txBody>
      </p:sp>
      <p:sp>
        <p:nvSpPr>
          <p:cNvPr id="3" name="Date"/>
          <p:cNvSpPr>
            <a:spLocks noGrp="1"/>
          </p:cNvSpPr>
          <p:nvPr>
            <p:ph type="body" sz="quarter" idx="11" hasCustomPrompt="1"/>
          </p:nvPr>
        </p:nvSpPr>
        <p:spPr>
          <a:xfrm>
            <a:off x="903288" y="2395220"/>
            <a:ext cx="4972050" cy="276999"/>
          </a:xfrm>
        </p:spPr>
        <p:txBody>
          <a:bodyPr lIns="0" tIns="0" rIns="0" bIns="0">
            <a:spAutoFit/>
          </a:bodyPr>
          <a:lstStyle>
            <a:lvl1pPr marL="0" indent="0">
              <a:spcBef>
                <a:spcPts val="0"/>
              </a:spcBef>
              <a:spcAft>
                <a:spcPts val="0"/>
              </a:spcAft>
              <a:buNone/>
              <a:defRPr sz="1800" cap="all" baseline="0">
                <a:solidFill>
                  <a:schemeClr val="accent1"/>
                </a:solidFill>
                <a:latin typeface="+mj-lt"/>
                <a:ea typeface="+mj-ea"/>
                <a:sym typeface="+mn-lt"/>
              </a:defRPr>
            </a:lvl1pPr>
            <a:lvl2pPr marL="0" indent="0">
              <a:spcBef>
                <a:spcPts val="0"/>
              </a:spcBef>
              <a:spcAft>
                <a:spcPts val="0"/>
              </a:spcAft>
              <a:buNone/>
              <a:defRPr sz="1800" cap="all">
                <a:solidFill>
                  <a:schemeClr val="accent1"/>
                </a:solidFill>
                <a:latin typeface="+mj-lt"/>
                <a:ea typeface="+mj-ea"/>
                <a:sym typeface="+mn-lt"/>
              </a:defRPr>
            </a:lvl2pPr>
            <a:lvl3pPr marL="0" indent="0">
              <a:spcBef>
                <a:spcPts val="0"/>
              </a:spcBef>
              <a:spcAft>
                <a:spcPts val="0"/>
              </a:spcAft>
              <a:buNone/>
              <a:defRPr sz="1800" cap="all">
                <a:solidFill>
                  <a:schemeClr val="accent1"/>
                </a:solidFill>
                <a:latin typeface="+mj-lt"/>
                <a:ea typeface="+mj-ea"/>
                <a:sym typeface="+mn-lt"/>
              </a:defRPr>
            </a:lvl3pPr>
            <a:lvl4pPr marL="0" indent="0">
              <a:spcBef>
                <a:spcPts val="0"/>
              </a:spcBef>
              <a:spcAft>
                <a:spcPts val="0"/>
              </a:spcAft>
              <a:buNone/>
              <a:defRPr sz="1800" cap="all">
                <a:solidFill>
                  <a:schemeClr val="accent1"/>
                </a:solidFill>
                <a:latin typeface="+mj-lt"/>
                <a:ea typeface="+mj-ea"/>
                <a:sym typeface="+mn-lt"/>
              </a:defRPr>
            </a:lvl4pPr>
            <a:lvl5pPr marL="0" indent="0">
              <a:spcBef>
                <a:spcPts val="0"/>
              </a:spcBef>
              <a:spcAft>
                <a:spcPts val="0"/>
              </a:spcAft>
              <a:buNone/>
              <a:defRPr sz="1800" cap="all">
                <a:solidFill>
                  <a:schemeClr val="accent1"/>
                </a:solidFill>
                <a:latin typeface="+mj-lt"/>
                <a:ea typeface="+mj-ea"/>
                <a:sym typeface="+mn-lt"/>
              </a:defRPr>
            </a:lvl5pPr>
            <a:lvl6pPr marL="0" indent="0">
              <a:spcBef>
                <a:spcPts val="0"/>
              </a:spcBef>
              <a:spcAft>
                <a:spcPts val="0"/>
              </a:spcAft>
              <a:buNone/>
              <a:defRPr sz="1800" cap="all">
                <a:solidFill>
                  <a:schemeClr val="accent1"/>
                </a:solidFill>
                <a:latin typeface="+mj-lt"/>
                <a:ea typeface="+mj-ea"/>
                <a:sym typeface="+mn-lt"/>
              </a:defRPr>
            </a:lvl6pPr>
            <a:lvl7pPr marL="0" indent="0">
              <a:spcBef>
                <a:spcPts val="0"/>
              </a:spcBef>
              <a:spcAft>
                <a:spcPts val="0"/>
              </a:spcAft>
              <a:buNone/>
              <a:defRPr sz="1800" cap="all">
                <a:solidFill>
                  <a:schemeClr val="accent1"/>
                </a:solidFill>
                <a:latin typeface="+mj-lt"/>
                <a:ea typeface="+mj-ea"/>
                <a:sym typeface="+mn-lt"/>
              </a:defRPr>
            </a:lvl7pPr>
            <a:lvl8pPr marL="0" indent="0">
              <a:spcBef>
                <a:spcPts val="0"/>
              </a:spcBef>
              <a:spcAft>
                <a:spcPts val="0"/>
              </a:spcAft>
              <a:buNone/>
              <a:defRPr sz="1800" cap="all">
                <a:solidFill>
                  <a:schemeClr val="accent1"/>
                </a:solidFill>
                <a:latin typeface="+mj-lt"/>
                <a:ea typeface="+mj-ea"/>
                <a:sym typeface="+mn-lt"/>
              </a:defRPr>
            </a:lvl8pPr>
            <a:lvl9pPr marL="0" indent="0">
              <a:spcBef>
                <a:spcPts val="0"/>
              </a:spcBef>
              <a:spcAft>
                <a:spcPts val="0"/>
              </a:spcAft>
              <a:buNone/>
              <a:defRPr sz="1800" cap="all">
                <a:solidFill>
                  <a:schemeClr val="accent1"/>
                </a:solidFill>
                <a:latin typeface="+mj-lt"/>
                <a:ea typeface="+mj-ea"/>
                <a:sym typeface="+mn-lt"/>
              </a:defRPr>
            </a:lvl9pPr>
          </a:lstStyle>
          <a:p>
            <a:pPr lvl="0"/>
            <a:r>
              <a:rPr dirty="0"/>
              <a:t>Date</a:t>
            </a:r>
          </a:p>
        </p:txBody>
      </p:sp>
      <p:sp>
        <p:nvSpPr>
          <p:cNvPr id="23" name="Client Logo"/>
          <p:cNvSpPr>
            <a:spLocks noGrp="1"/>
          </p:cNvSpPr>
          <p:nvPr>
            <p:ph type="pic" sz="quarter" idx="12" hasCustomPrompt="1"/>
          </p:nvPr>
        </p:nvSpPr>
        <p:spPr bwMode="gray">
          <a:xfrm>
            <a:off x="6624637" y="477838"/>
            <a:ext cx="2516188" cy="685800"/>
          </a:xfrm>
          <a:ln>
            <a:noFill/>
          </a:ln>
        </p:spPr>
        <p:txBody>
          <a:bodyPr lIns="0" tIns="0" rIns="0" bIns="0" anchor="ctr" anchorCtr="0"/>
          <a:lstStyle>
            <a:lvl1pPr marL="0" indent="0" algn="ctr" fontAlgn="base">
              <a:lnSpc>
                <a:spcPct val="100000"/>
              </a:lnSpc>
              <a:spcBef>
                <a:spcPts val="0"/>
              </a:spcBef>
              <a:spcAft>
                <a:spcPct val="0"/>
              </a:spcAft>
              <a:buNone/>
              <a:defRPr sz="1000" b="1" baseline="0">
                <a:solidFill>
                  <a:schemeClr val="accent4"/>
                </a:solidFill>
              </a:defRPr>
            </a:lvl1pPr>
          </a:lstStyle>
          <a:p>
            <a:r>
              <a:rPr dirty="0"/>
              <a:t>CLIENT LOGO PLACEHOLDER</a:t>
            </a:r>
            <a:br>
              <a:rPr/>
            </a:br>
            <a:r>
              <a:rPr dirty="0"/>
              <a:t>Delete box if no client logo is used</a:t>
            </a:r>
          </a:p>
        </p:txBody>
      </p:sp>
      <p:sp>
        <p:nvSpPr>
          <p:cNvPr id="12" name="DTP_Copyright"/>
          <p:cNvSpPr txBox="1"/>
          <p:nvPr userDrawn="1"/>
        </p:nvSpPr>
        <p:spPr>
          <a:xfrm>
            <a:off x="905256" y="6583680"/>
            <a:ext cx="655629" cy="107722"/>
          </a:xfrm>
          <a:prstGeom prst="rect">
            <a:avLst/>
          </a:prstGeom>
          <a:noFill/>
        </p:spPr>
        <p:txBody>
          <a:bodyPr wrap="none" lIns="0" tIns="0" rIns="0" bIns="0" rtlCol="0" anchor="b">
            <a:spAutoFit/>
          </a:bodyPr>
          <a:lstStyle/>
          <a:p>
            <a:r>
              <a:rPr lang="en-US" sz="700" b="0" i="0" u="none" baseline="0">
                <a:solidFill>
                  <a:schemeClr val="accent3"/>
                </a:solidFill>
                <a:latin typeface="+mn-lt"/>
                <a:ea typeface="+mn-ea"/>
                <a:sym typeface="+mn-lt"/>
              </a:rPr>
              <a:t>© Oliver Wyman</a:t>
            </a:r>
          </a:p>
        </p:txBody>
      </p:sp>
      <p:sp>
        <p:nvSpPr>
          <p:cNvPr id="13" name="DTP_Attribute"/>
          <p:cNvSpPr txBox="1"/>
          <p:nvPr userDrawn="1"/>
        </p:nvSpPr>
        <p:spPr>
          <a:xfrm>
            <a:off x="903288" y="6437994"/>
            <a:ext cx="65" cy="153888"/>
          </a:xfrm>
          <a:prstGeom prst="rect">
            <a:avLst/>
          </a:prstGeom>
          <a:noFill/>
        </p:spPr>
        <p:txBody>
          <a:bodyPr wrap="none" lIns="0" tIns="0" rIns="0" bIns="0" rtlCol="0" anchor="b">
            <a:spAutoFit/>
          </a:bodyPr>
          <a:lstStyle/>
          <a:p>
            <a:endParaRPr sz="1000" b="1" cap="all" baseline="0" dirty="0">
              <a:solidFill>
                <a:schemeClr val="accent3"/>
              </a:solidFill>
            </a:endParaRPr>
          </a:p>
        </p:txBody>
      </p:sp>
      <p:pic>
        <p:nvPicPr>
          <p:cNvPr id="5" name="DTP_Endorsemen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14018" y="6461061"/>
            <a:ext cx="1624587" cy="227076"/>
          </a:xfrm>
          <a:prstGeom prst="rect">
            <a:avLst/>
          </a:prstGeom>
        </p:spPr>
      </p:pic>
      <p:pic>
        <p:nvPicPr>
          <p:cNvPr id="14" name="DTP_Company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5963" y="477838"/>
            <a:ext cx="2720346" cy="227076"/>
          </a:xfrm>
          <a:prstGeom prst="rect">
            <a:avLst/>
          </a:prstGeom>
        </p:spPr>
      </p:pic>
    </p:spTree>
    <p:extLst>
      <p:ext uri="{BB962C8B-B14F-4D97-AF65-F5344CB8AC3E}">
        <p14:creationId xmlns:p14="http://schemas.microsoft.com/office/powerpoint/2010/main" val="3140288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headings">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GB"/>
          </a:p>
        </p:txBody>
      </p:sp>
      <p:sp>
        <p:nvSpPr>
          <p:cNvPr id="3" name="Heading Left"/>
          <p:cNvSpPr>
            <a:spLocks noGrp="1"/>
          </p:cNvSpPr>
          <p:nvPr>
            <p:ph type="body" idx="10" hasCustomPrompt="1"/>
          </p:nvPr>
        </p:nvSpPr>
        <p:spPr>
          <a:xfrm>
            <a:off x="457200" y="1399032"/>
            <a:ext cx="4114800" cy="365760"/>
          </a:xfrm>
        </p:spPr>
        <p:txBody>
          <a:bodyPr/>
          <a:lstStyle>
            <a:lvl1pPr marL="0" indent="0">
              <a:spcBef>
                <a:spcPts val="0"/>
              </a:spcBef>
              <a:buFont typeface="Arial" panose="020B0604020202020204" pitchFamily="34" charset="0"/>
              <a:buChar char="​"/>
              <a:defRPr sz="1200" b="1" baseline="0">
                <a:solidFill>
                  <a:schemeClr val="accent1"/>
                </a:solidFill>
                <a:latin typeface="+mj-lt"/>
                <a:ea typeface="+mj-ea"/>
              </a:defRPr>
            </a:lvl1pPr>
            <a:lvl2pPr marL="0" indent="0">
              <a:spcBef>
                <a:spcPts val="0"/>
              </a:spcBef>
              <a:buFont typeface="Arial" panose="020B0604020202020204" pitchFamily="34" charset="0"/>
              <a:buChar char="​"/>
              <a:defRPr sz="1200" baseline="0">
                <a:solidFill>
                  <a:schemeClr val="accent1"/>
                </a:solidFill>
                <a:latin typeface="+mj-lt"/>
                <a:ea typeface="+mj-ea"/>
              </a:defRPr>
            </a:lvl2pPr>
            <a:lvl3pPr marL="0" indent="0">
              <a:spcBef>
                <a:spcPts val="0"/>
              </a:spcBef>
              <a:buFont typeface="Arial" panose="020B0604020202020204" pitchFamily="34" charset="0"/>
              <a:buChar char="​"/>
              <a:defRPr sz="1200" baseline="0">
                <a:latin typeface="+mj-lt"/>
                <a:ea typeface="+mj-ea"/>
              </a:defRPr>
            </a:lvl3pPr>
            <a:lvl4pPr marL="0" indent="0">
              <a:spcBef>
                <a:spcPts val="0"/>
              </a:spcBef>
              <a:buFont typeface="Arial" panose="020B0604020202020204" pitchFamily="34" charset="0"/>
              <a:buChar char="​"/>
              <a:defRPr sz="1200" baseline="0">
                <a:latin typeface="+mj-lt"/>
                <a:ea typeface="+mj-ea"/>
              </a:defRPr>
            </a:lvl4pPr>
            <a:lvl5pPr marL="0" indent="0">
              <a:spcBef>
                <a:spcPts val="0"/>
              </a:spcBef>
              <a:buFont typeface="Arial" panose="020B0604020202020204" pitchFamily="34" charset="0"/>
              <a:buChar char="​"/>
              <a:defRPr sz="1200" baseline="0">
                <a:latin typeface="+mj-lt"/>
                <a:ea typeface="+mj-ea"/>
              </a:defRPr>
            </a:lvl5pPr>
            <a:lvl6pPr marL="0" indent="0">
              <a:spcBef>
                <a:spcPts val="0"/>
              </a:spcBef>
              <a:buFont typeface="Arial" panose="020B0604020202020204" pitchFamily="34" charset="0"/>
              <a:buChar char="​"/>
              <a:defRPr sz="1200" baseline="0">
                <a:latin typeface="+mj-lt"/>
                <a:ea typeface="+mj-ea"/>
              </a:defRPr>
            </a:lvl6pPr>
            <a:lvl7pPr marL="0" indent="0">
              <a:spcBef>
                <a:spcPts val="0"/>
              </a:spcBef>
              <a:buFont typeface="Arial" panose="020B0604020202020204" pitchFamily="34" charset="0"/>
              <a:buChar char="​"/>
              <a:defRPr sz="1200" baseline="0">
                <a:latin typeface="+mj-lt"/>
                <a:ea typeface="+mj-ea"/>
              </a:defRPr>
            </a:lvl7pPr>
            <a:lvl8pPr marL="0" indent="0">
              <a:spcBef>
                <a:spcPts val="0"/>
              </a:spcBef>
              <a:buFont typeface="Arial" panose="020B0604020202020204" pitchFamily="34" charset="0"/>
              <a:buChar char="​"/>
              <a:defRPr sz="1200" baseline="0">
                <a:latin typeface="+mj-lt"/>
                <a:ea typeface="+mj-ea"/>
              </a:defRPr>
            </a:lvl8pPr>
            <a:lvl9pPr marL="0" indent="0">
              <a:spcBef>
                <a:spcPts val="0"/>
              </a:spcBef>
              <a:buFont typeface="Arial" panose="020B0604020202020204" pitchFamily="34" charset="0"/>
              <a:buChar char="​"/>
              <a:defRPr sz="1200" baseline="0">
                <a:latin typeface="+mj-lt"/>
                <a:ea typeface="+mj-ea"/>
              </a:defRPr>
            </a:lvl9pPr>
          </a:lstStyle>
          <a:p>
            <a:pPr lvl="0"/>
            <a:r>
              <a:rPr dirty="0"/>
              <a:t>Heading 12 pt</a:t>
            </a:r>
          </a:p>
          <a:p>
            <a:pPr lvl="1"/>
            <a:r>
              <a:rPr dirty="0"/>
              <a:t>Subheading 12 pt</a:t>
            </a:r>
          </a:p>
        </p:txBody>
      </p:sp>
      <p:sp>
        <p:nvSpPr>
          <p:cNvPr id="5" name="Heading Right"/>
          <p:cNvSpPr>
            <a:spLocks noGrp="1"/>
          </p:cNvSpPr>
          <p:nvPr>
            <p:ph type="body" sz="quarter" idx="13" hasCustomPrompt="1"/>
          </p:nvPr>
        </p:nvSpPr>
        <p:spPr>
          <a:xfrm>
            <a:off x="5029200" y="1399032"/>
            <a:ext cx="4114800" cy="365760"/>
          </a:xfrm>
        </p:spPr>
        <p:txBody>
          <a:bodyPr/>
          <a:lstStyle>
            <a:lvl1pPr marL="0" indent="0">
              <a:spcBef>
                <a:spcPts val="0"/>
              </a:spcBef>
              <a:buFont typeface="Arial" panose="020B0604020202020204" pitchFamily="34" charset="0"/>
              <a:buChar char="​"/>
              <a:defRPr sz="1200" b="1" baseline="0">
                <a:solidFill>
                  <a:schemeClr val="accent1"/>
                </a:solidFill>
                <a:latin typeface="+mj-lt"/>
                <a:ea typeface="+mj-ea"/>
              </a:defRPr>
            </a:lvl1pPr>
            <a:lvl2pPr marL="0" indent="0">
              <a:spcBef>
                <a:spcPts val="0"/>
              </a:spcBef>
              <a:buFont typeface="Arial" panose="020B0604020202020204" pitchFamily="34" charset="0"/>
              <a:buChar char="​"/>
              <a:defRPr sz="1200" baseline="0">
                <a:solidFill>
                  <a:schemeClr val="accent1"/>
                </a:solidFill>
                <a:latin typeface="+mj-lt"/>
                <a:ea typeface="+mj-ea"/>
              </a:defRPr>
            </a:lvl2pPr>
            <a:lvl3pPr marL="0" indent="0">
              <a:spcBef>
                <a:spcPts val="0"/>
              </a:spcBef>
              <a:buFont typeface="Arial" panose="020B0604020202020204" pitchFamily="34" charset="0"/>
              <a:buChar char="​"/>
              <a:defRPr sz="1200" baseline="0">
                <a:latin typeface="+mj-lt"/>
                <a:ea typeface="+mj-ea"/>
              </a:defRPr>
            </a:lvl3pPr>
            <a:lvl4pPr marL="0" indent="0">
              <a:spcBef>
                <a:spcPts val="0"/>
              </a:spcBef>
              <a:buFont typeface="Arial" panose="020B0604020202020204" pitchFamily="34" charset="0"/>
              <a:buChar char="​"/>
              <a:defRPr sz="1200" baseline="0">
                <a:latin typeface="+mj-lt"/>
                <a:ea typeface="+mj-ea"/>
              </a:defRPr>
            </a:lvl4pPr>
            <a:lvl5pPr marL="0" indent="0">
              <a:spcBef>
                <a:spcPts val="0"/>
              </a:spcBef>
              <a:buFont typeface="Arial" panose="020B0604020202020204" pitchFamily="34" charset="0"/>
              <a:buChar char="​"/>
              <a:defRPr sz="1200" baseline="0">
                <a:latin typeface="+mj-lt"/>
                <a:ea typeface="+mj-ea"/>
              </a:defRPr>
            </a:lvl5pPr>
            <a:lvl6pPr marL="0" indent="0">
              <a:spcBef>
                <a:spcPts val="0"/>
              </a:spcBef>
              <a:buFont typeface="Arial" panose="020B0604020202020204" pitchFamily="34" charset="0"/>
              <a:buChar char="​"/>
              <a:defRPr sz="1200" baseline="0">
                <a:latin typeface="+mj-lt"/>
                <a:ea typeface="+mj-ea"/>
              </a:defRPr>
            </a:lvl6pPr>
            <a:lvl7pPr marL="0" indent="0">
              <a:spcBef>
                <a:spcPts val="0"/>
              </a:spcBef>
              <a:buFont typeface="Arial" panose="020B0604020202020204" pitchFamily="34" charset="0"/>
              <a:buChar char="​"/>
              <a:defRPr sz="1200" baseline="0">
                <a:latin typeface="+mj-lt"/>
                <a:ea typeface="+mj-ea"/>
              </a:defRPr>
            </a:lvl7pPr>
            <a:lvl8pPr marL="0" indent="0">
              <a:spcBef>
                <a:spcPts val="0"/>
              </a:spcBef>
              <a:buFont typeface="Arial" panose="020B0604020202020204" pitchFamily="34" charset="0"/>
              <a:buChar char="​"/>
              <a:defRPr sz="1200" baseline="0">
                <a:latin typeface="+mj-lt"/>
                <a:ea typeface="+mj-ea"/>
              </a:defRPr>
            </a:lvl8pPr>
            <a:lvl9pPr marL="0" indent="0">
              <a:spcBef>
                <a:spcPts val="0"/>
              </a:spcBef>
              <a:buFont typeface="Arial" panose="020B0604020202020204" pitchFamily="34" charset="0"/>
              <a:buChar char="​"/>
              <a:defRPr sz="1200" baseline="0">
                <a:latin typeface="+mj-lt"/>
                <a:ea typeface="+mj-ea"/>
              </a:defRPr>
            </a:lvl9pPr>
          </a:lstStyle>
          <a:p>
            <a:pPr lvl="0"/>
            <a:r>
              <a:rPr dirty="0"/>
              <a:t>Heading 12 pt</a:t>
            </a:r>
          </a:p>
          <a:p>
            <a:pPr lvl="1"/>
            <a:r>
              <a:rPr dirty="0"/>
              <a:t>Subheading 12 pt</a:t>
            </a:r>
          </a:p>
        </p:txBody>
      </p:sp>
    </p:spTree>
    <p:extLst>
      <p:ext uri="{BB962C8B-B14F-4D97-AF65-F5344CB8AC3E}">
        <p14:creationId xmlns:p14="http://schemas.microsoft.com/office/powerpoint/2010/main" val="1804815225"/>
      </p:ext>
    </p:extLst>
  </p:cSld>
  <p:clrMapOvr>
    <a:masterClrMapping/>
  </p:clrMapOvr>
  <p:extLst>
    <p:ext uri="{DCECCB84-F9BA-43D5-87BE-67443E8EF086}">
      <p15:sldGuideLst xmlns:p15="http://schemas.microsoft.com/office/powerpoint/2012/main">
        <p15:guide id="1" pos="2880" userDrawn="1">
          <p15:clr>
            <a:srgbClr val="FBAE40"/>
          </p15:clr>
        </p15:guide>
        <p15:guide id="2" pos="3168" userDrawn="1">
          <p15:clr>
            <a:srgbClr val="FBAE40"/>
          </p15:clr>
        </p15:guide>
        <p15:guide id="4" orient="horz" pos="11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textboxes">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GB"/>
          </a:p>
        </p:txBody>
      </p:sp>
      <p:sp>
        <p:nvSpPr>
          <p:cNvPr id="4" name="Content Left Top"/>
          <p:cNvSpPr>
            <a:spLocks noGrp="1"/>
          </p:cNvSpPr>
          <p:nvPr>
            <p:ph sz="quarter" idx="11"/>
          </p:nvPr>
        </p:nvSpPr>
        <p:spPr>
          <a:xfrm>
            <a:off x="457200" y="1399032"/>
            <a:ext cx="4114800" cy="2322576"/>
          </a:xfrm>
        </p:spPr>
        <p:txBody>
          <a:bodyPr>
            <a:noAutofit/>
          </a:bodyPr>
          <a:lstStyle>
            <a:lvl1pPr marL="108000" indent="-108000">
              <a:spcBef>
                <a:spcPts val="600"/>
              </a:spcBef>
              <a:defRPr sz="1000" dirty="0" smtClean="0"/>
            </a:lvl1pPr>
            <a:lvl2pPr marL="216000" indent="-108000">
              <a:spcBef>
                <a:spcPts val="200"/>
              </a:spcBef>
              <a:defRPr sz="1000" dirty="0" smtClean="0"/>
            </a:lvl2pPr>
            <a:lvl3pPr marL="324000" indent="-108000">
              <a:spcBef>
                <a:spcPts val="200"/>
              </a:spcBef>
              <a:defRPr sz="1000" dirty="0" smtClean="0"/>
            </a:lvl3pPr>
            <a:lvl4pPr marL="432000" indent="-108000">
              <a:spcBef>
                <a:spcPts val="200"/>
              </a:spcBef>
              <a:defRPr sz="1000" dirty="0" smtClean="0"/>
            </a:lvl4pPr>
            <a:lvl5pPr marL="540000" indent="-108000">
              <a:spcBef>
                <a:spcPts val="200"/>
              </a:spcBef>
              <a:defRPr sz="1000" dirty="0" smtClean="0"/>
            </a:lvl5pPr>
            <a:lvl6pPr marL="648000" indent="-108000">
              <a:spcBef>
                <a:spcPts val="200"/>
              </a:spcBef>
              <a:defRPr sz="1000" dirty="0" smtClean="0"/>
            </a:lvl6pPr>
            <a:lvl7pPr marL="756000" indent="-108000">
              <a:spcBef>
                <a:spcPts val="200"/>
              </a:spcBef>
              <a:defRPr sz="1000" dirty="0" smtClean="0"/>
            </a:lvl7pPr>
            <a:lvl8pPr marL="864000" indent="-108000">
              <a:spcBef>
                <a:spcPts val="200"/>
              </a:spcBef>
              <a:defRPr sz="1000" dirty="0" smtClean="0"/>
            </a:lvl8pPr>
            <a:lvl9pPr marL="972000" indent="-108000">
              <a:spcBef>
                <a:spcPts val="200"/>
              </a:spcBef>
              <a:defRPr sz="10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Right Top"/>
          <p:cNvSpPr>
            <a:spLocks noGrp="1"/>
          </p:cNvSpPr>
          <p:nvPr>
            <p:ph sz="quarter" idx="18"/>
          </p:nvPr>
        </p:nvSpPr>
        <p:spPr>
          <a:xfrm>
            <a:off x="5029200" y="1399032"/>
            <a:ext cx="4114800" cy="2322576"/>
          </a:xfrm>
        </p:spPr>
        <p:txBody>
          <a:bodyPr>
            <a:noAutofit/>
          </a:bodyPr>
          <a:lstStyle>
            <a:lvl1pPr marL="108000" indent="-108000">
              <a:spcBef>
                <a:spcPts val="600"/>
              </a:spcBef>
              <a:defRPr sz="1000" dirty="0" smtClean="0"/>
            </a:lvl1pPr>
            <a:lvl2pPr marL="216000" indent="-108000">
              <a:spcBef>
                <a:spcPts val="200"/>
              </a:spcBef>
              <a:defRPr sz="1000" dirty="0" smtClean="0"/>
            </a:lvl2pPr>
            <a:lvl3pPr marL="324000" indent="-108000">
              <a:spcBef>
                <a:spcPts val="200"/>
              </a:spcBef>
              <a:defRPr sz="1000" dirty="0" smtClean="0"/>
            </a:lvl3pPr>
            <a:lvl4pPr marL="432000" indent="-108000">
              <a:spcBef>
                <a:spcPts val="200"/>
              </a:spcBef>
              <a:defRPr sz="1000" dirty="0" smtClean="0"/>
            </a:lvl4pPr>
            <a:lvl5pPr marL="540000" indent="-108000">
              <a:spcBef>
                <a:spcPts val="200"/>
              </a:spcBef>
              <a:defRPr sz="1000" dirty="0" smtClean="0"/>
            </a:lvl5pPr>
            <a:lvl6pPr marL="648000" indent="-108000">
              <a:spcBef>
                <a:spcPts val="200"/>
              </a:spcBef>
              <a:defRPr sz="1000" dirty="0" smtClean="0"/>
            </a:lvl6pPr>
            <a:lvl7pPr marL="756000" indent="-108000">
              <a:spcBef>
                <a:spcPts val="200"/>
              </a:spcBef>
              <a:defRPr sz="1000" dirty="0" smtClean="0"/>
            </a:lvl7pPr>
            <a:lvl8pPr marL="864000" indent="-108000">
              <a:spcBef>
                <a:spcPts val="200"/>
              </a:spcBef>
              <a:defRPr sz="1000" dirty="0" smtClean="0"/>
            </a:lvl8pPr>
            <a:lvl9pPr marL="972000" indent="-108000">
              <a:spcBef>
                <a:spcPts val="200"/>
              </a:spcBef>
              <a:defRPr sz="10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Left Bottom"/>
          <p:cNvSpPr>
            <a:spLocks noGrp="1"/>
          </p:cNvSpPr>
          <p:nvPr>
            <p:ph sz="quarter" idx="19"/>
          </p:nvPr>
        </p:nvSpPr>
        <p:spPr>
          <a:xfrm>
            <a:off x="457200" y="4005072"/>
            <a:ext cx="4114800" cy="2322576"/>
          </a:xfrm>
        </p:spPr>
        <p:txBody>
          <a:bodyPr>
            <a:noAutofit/>
          </a:bodyPr>
          <a:lstStyle>
            <a:lvl1pPr marL="108000" indent="-108000">
              <a:spcBef>
                <a:spcPts val="600"/>
              </a:spcBef>
              <a:defRPr sz="1000" dirty="0" smtClean="0"/>
            </a:lvl1pPr>
            <a:lvl2pPr marL="216000" indent="-108000">
              <a:spcBef>
                <a:spcPts val="200"/>
              </a:spcBef>
              <a:defRPr sz="1000" dirty="0" smtClean="0"/>
            </a:lvl2pPr>
            <a:lvl3pPr marL="324000" indent="-108000">
              <a:spcBef>
                <a:spcPts val="200"/>
              </a:spcBef>
              <a:defRPr sz="1000" dirty="0" smtClean="0"/>
            </a:lvl3pPr>
            <a:lvl4pPr marL="432000" indent="-108000">
              <a:spcBef>
                <a:spcPts val="200"/>
              </a:spcBef>
              <a:defRPr sz="1000" dirty="0" smtClean="0"/>
            </a:lvl4pPr>
            <a:lvl5pPr marL="540000" indent="-108000">
              <a:spcBef>
                <a:spcPts val="200"/>
              </a:spcBef>
              <a:defRPr sz="1000" dirty="0" smtClean="0"/>
            </a:lvl5pPr>
            <a:lvl6pPr marL="648000" indent="-108000">
              <a:spcBef>
                <a:spcPts val="200"/>
              </a:spcBef>
              <a:defRPr sz="1000" dirty="0" smtClean="0"/>
            </a:lvl6pPr>
            <a:lvl7pPr marL="756000" indent="-108000">
              <a:spcBef>
                <a:spcPts val="200"/>
              </a:spcBef>
              <a:defRPr sz="1000" dirty="0" smtClean="0"/>
            </a:lvl7pPr>
            <a:lvl8pPr marL="864000" indent="-108000">
              <a:spcBef>
                <a:spcPts val="200"/>
              </a:spcBef>
              <a:defRPr sz="1000" dirty="0" smtClean="0"/>
            </a:lvl8pPr>
            <a:lvl9pPr marL="972000" indent="-108000">
              <a:spcBef>
                <a:spcPts val="200"/>
              </a:spcBef>
              <a:defRPr sz="10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Right Bottom"/>
          <p:cNvSpPr>
            <a:spLocks noGrp="1"/>
          </p:cNvSpPr>
          <p:nvPr>
            <p:ph sz="quarter" idx="20"/>
          </p:nvPr>
        </p:nvSpPr>
        <p:spPr>
          <a:xfrm>
            <a:off x="5029200" y="4005072"/>
            <a:ext cx="4114800" cy="2322576"/>
          </a:xfrm>
        </p:spPr>
        <p:txBody>
          <a:bodyPr>
            <a:noAutofit/>
          </a:bodyPr>
          <a:lstStyle>
            <a:lvl1pPr marL="108000" indent="-108000">
              <a:spcBef>
                <a:spcPts val="600"/>
              </a:spcBef>
              <a:defRPr sz="1000" dirty="0" smtClean="0"/>
            </a:lvl1pPr>
            <a:lvl2pPr marL="216000" indent="-108000">
              <a:spcBef>
                <a:spcPts val="200"/>
              </a:spcBef>
              <a:defRPr sz="1000" dirty="0" smtClean="0"/>
            </a:lvl2pPr>
            <a:lvl3pPr marL="324000" indent="-108000">
              <a:spcBef>
                <a:spcPts val="200"/>
              </a:spcBef>
              <a:defRPr sz="1000" dirty="0" smtClean="0"/>
            </a:lvl3pPr>
            <a:lvl4pPr marL="432000" indent="-108000">
              <a:spcBef>
                <a:spcPts val="200"/>
              </a:spcBef>
              <a:defRPr sz="1000" dirty="0" smtClean="0"/>
            </a:lvl4pPr>
            <a:lvl5pPr marL="540000" indent="-108000">
              <a:spcBef>
                <a:spcPts val="200"/>
              </a:spcBef>
              <a:defRPr sz="1000" dirty="0" smtClean="0"/>
            </a:lvl5pPr>
            <a:lvl6pPr marL="648000" indent="-108000">
              <a:spcBef>
                <a:spcPts val="200"/>
              </a:spcBef>
              <a:defRPr sz="1000" dirty="0" smtClean="0"/>
            </a:lvl6pPr>
            <a:lvl7pPr marL="756000" indent="-108000">
              <a:spcBef>
                <a:spcPts val="200"/>
              </a:spcBef>
              <a:defRPr sz="1000" dirty="0" smtClean="0"/>
            </a:lvl7pPr>
            <a:lvl8pPr marL="864000" indent="-108000">
              <a:spcBef>
                <a:spcPts val="200"/>
              </a:spcBef>
              <a:defRPr sz="1000" dirty="0" smtClean="0"/>
            </a:lvl8pPr>
            <a:lvl9pPr marL="972000" indent="-108000">
              <a:spcBef>
                <a:spcPts val="200"/>
              </a:spcBef>
              <a:defRPr sz="10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061857764"/>
      </p:ext>
    </p:extLst>
  </p:cSld>
  <p:clrMapOvr>
    <a:masterClrMapping/>
  </p:clrMapOvr>
  <p:extLst>
    <p:ext uri="{DCECCB84-F9BA-43D5-87BE-67443E8EF086}">
      <p15:sldGuideLst xmlns:p15="http://schemas.microsoft.com/office/powerpoint/2012/main">
        <p15:guide id="1" pos="2880" userDrawn="1">
          <p15:clr>
            <a:srgbClr val="FBAE40"/>
          </p15:clr>
        </p15:guide>
        <p15:guide id="2" pos="3168" userDrawn="1">
          <p15:clr>
            <a:srgbClr val="FBAE40"/>
          </p15:clr>
        </p15:guide>
        <p15:guide id="3" orient="horz" pos="2344" userDrawn="1">
          <p15:clr>
            <a:srgbClr val="FBAE40"/>
          </p15:clr>
        </p15:guide>
        <p15:guide id="4" orient="horz" pos="2523"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4 textboxes with headin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GB"/>
          </a:p>
        </p:txBody>
      </p:sp>
      <p:sp>
        <p:nvSpPr>
          <p:cNvPr id="3" name="Heading Left Top"/>
          <p:cNvSpPr>
            <a:spLocks noGrp="1"/>
          </p:cNvSpPr>
          <p:nvPr>
            <p:ph type="body" idx="10" hasCustomPrompt="1"/>
          </p:nvPr>
        </p:nvSpPr>
        <p:spPr>
          <a:xfrm>
            <a:off x="457200" y="1399032"/>
            <a:ext cx="4114800" cy="301752"/>
          </a:xfrm>
        </p:spPr>
        <p:txBody>
          <a:bodyPr/>
          <a:lstStyle>
            <a:lvl1pPr marL="0" indent="0">
              <a:spcBef>
                <a:spcPts val="0"/>
              </a:spcBef>
              <a:buFont typeface="Arial" panose="020B0604020202020204" pitchFamily="34" charset="0"/>
              <a:buChar char="​"/>
              <a:defRPr sz="1000" b="1" baseline="0">
                <a:solidFill>
                  <a:schemeClr val="accent1"/>
                </a:solidFill>
                <a:latin typeface="+mj-lt"/>
                <a:ea typeface="+mj-ea"/>
              </a:defRPr>
            </a:lvl1pPr>
            <a:lvl2pPr marL="0" indent="0">
              <a:spcBef>
                <a:spcPts val="0"/>
              </a:spcBef>
              <a:buFont typeface="Arial" panose="020B0604020202020204" pitchFamily="34" charset="0"/>
              <a:buChar char="​"/>
              <a:defRPr sz="1000" baseline="0">
                <a:solidFill>
                  <a:schemeClr val="accent1"/>
                </a:solidFill>
                <a:latin typeface="+mj-lt"/>
                <a:ea typeface="+mj-ea"/>
              </a:defRPr>
            </a:lvl2pPr>
            <a:lvl3pPr marL="0" indent="0">
              <a:spcBef>
                <a:spcPts val="0"/>
              </a:spcBef>
              <a:buFont typeface="Arial" panose="020B0604020202020204" pitchFamily="34" charset="0"/>
              <a:buChar char="​"/>
              <a:defRPr sz="1000" baseline="0">
                <a:latin typeface="+mj-lt"/>
                <a:ea typeface="+mj-ea"/>
              </a:defRPr>
            </a:lvl3pPr>
            <a:lvl4pPr marL="0" indent="0">
              <a:spcBef>
                <a:spcPts val="0"/>
              </a:spcBef>
              <a:buFont typeface="Arial" panose="020B0604020202020204" pitchFamily="34" charset="0"/>
              <a:buChar char="​"/>
              <a:defRPr sz="1000" baseline="0">
                <a:latin typeface="+mj-lt"/>
                <a:ea typeface="+mj-ea"/>
              </a:defRPr>
            </a:lvl4pPr>
            <a:lvl5pPr marL="0" indent="0">
              <a:spcBef>
                <a:spcPts val="0"/>
              </a:spcBef>
              <a:buFont typeface="Arial" panose="020B0604020202020204" pitchFamily="34" charset="0"/>
              <a:buChar char="​"/>
              <a:defRPr sz="1000" baseline="0">
                <a:latin typeface="+mj-lt"/>
                <a:ea typeface="+mj-ea"/>
              </a:defRPr>
            </a:lvl5pPr>
            <a:lvl6pPr marL="0" indent="0">
              <a:spcBef>
                <a:spcPts val="0"/>
              </a:spcBef>
              <a:buFont typeface="Arial" panose="020B0604020202020204" pitchFamily="34" charset="0"/>
              <a:buChar char="​"/>
              <a:defRPr sz="1000" baseline="0">
                <a:latin typeface="+mj-lt"/>
                <a:ea typeface="+mj-ea"/>
              </a:defRPr>
            </a:lvl6pPr>
            <a:lvl7pPr marL="0" indent="0">
              <a:spcBef>
                <a:spcPts val="0"/>
              </a:spcBef>
              <a:buFont typeface="Arial" panose="020B0604020202020204" pitchFamily="34" charset="0"/>
              <a:buChar char="​"/>
              <a:defRPr sz="1000" baseline="0">
                <a:latin typeface="+mj-lt"/>
                <a:ea typeface="+mj-ea"/>
              </a:defRPr>
            </a:lvl7pPr>
            <a:lvl8pPr marL="0" indent="0">
              <a:spcBef>
                <a:spcPts val="0"/>
              </a:spcBef>
              <a:buFont typeface="Arial" panose="020B0604020202020204" pitchFamily="34" charset="0"/>
              <a:buChar char="​"/>
              <a:defRPr sz="1000" baseline="0">
                <a:latin typeface="+mj-lt"/>
                <a:ea typeface="+mj-ea"/>
              </a:defRPr>
            </a:lvl8pPr>
            <a:lvl9pPr marL="0" indent="0">
              <a:spcBef>
                <a:spcPts val="0"/>
              </a:spcBef>
              <a:buFont typeface="Arial" panose="020B0604020202020204" pitchFamily="34" charset="0"/>
              <a:buChar char="​"/>
              <a:defRPr sz="1000" baseline="0">
                <a:latin typeface="+mj-lt"/>
                <a:ea typeface="+mj-ea"/>
              </a:defRPr>
            </a:lvl9pPr>
          </a:lstStyle>
          <a:p>
            <a:pPr lvl="0"/>
            <a:r>
              <a:rPr dirty="0"/>
              <a:t>Heading 10 pt</a:t>
            </a:r>
          </a:p>
          <a:p>
            <a:pPr lvl="1"/>
            <a:r>
              <a:rPr dirty="0"/>
              <a:t>Subheading 10 pt</a:t>
            </a:r>
          </a:p>
        </p:txBody>
      </p:sp>
      <p:sp>
        <p:nvSpPr>
          <p:cNvPr id="4" name="Content Left Top"/>
          <p:cNvSpPr>
            <a:spLocks noGrp="1"/>
          </p:cNvSpPr>
          <p:nvPr>
            <p:ph sz="quarter" idx="11"/>
          </p:nvPr>
        </p:nvSpPr>
        <p:spPr>
          <a:xfrm>
            <a:off x="457200" y="1883664"/>
            <a:ext cx="4114800" cy="1837944"/>
          </a:xfrm>
        </p:spPr>
        <p:txBody>
          <a:bodyPr>
            <a:noAutofit/>
          </a:bodyPr>
          <a:lstStyle>
            <a:lvl1pPr marL="108000" indent="-108000">
              <a:spcBef>
                <a:spcPts val="600"/>
              </a:spcBef>
              <a:defRPr sz="1000" dirty="0" smtClean="0"/>
            </a:lvl1pPr>
            <a:lvl2pPr marL="216000" indent="-108000">
              <a:spcBef>
                <a:spcPts val="200"/>
              </a:spcBef>
              <a:defRPr sz="1000" dirty="0" smtClean="0"/>
            </a:lvl2pPr>
            <a:lvl3pPr marL="324000" indent="-108000">
              <a:spcBef>
                <a:spcPts val="200"/>
              </a:spcBef>
              <a:defRPr sz="1000" dirty="0" smtClean="0"/>
            </a:lvl3pPr>
            <a:lvl4pPr marL="432000" indent="-108000">
              <a:spcBef>
                <a:spcPts val="200"/>
              </a:spcBef>
              <a:defRPr sz="1000" dirty="0" smtClean="0"/>
            </a:lvl4pPr>
            <a:lvl5pPr marL="540000" indent="-108000">
              <a:spcBef>
                <a:spcPts val="200"/>
              </a:spcBef>
              <a:defRPr sz="1000" dirty="0" smtClean="0"/>
            </a:lvl5pPr>
            <a:lvl6pPr marL="648000" indent="-108000">
              <a:spcBef>
                <a:spcPts val="200"/>
              </a:spcBef>
              <a:defRPr sz="1000" dirty="0" smtClean="0"/>
            </a:lvl6pPr>
            <a:lvl7pPr marL="756000" indent="-108000">
              <a:spcBef>
                <a:spcPts val="200"/>
              </a:spcBef>
              <a:defRPr sz="1000" dirty="0" smtClean="0"/>
            </a:lvl7pPr>
            <a:lvl8pPr marL="864000" indent="-108000">
              <a:spcBef>
                <a:spcPts val="200"/>
              </a:spcBef>
              <a:defRPr sz="1000" dirty="0" smtClean="0"/>
            </a:lvl8pPr>
            <a:lvl9pPr marL="972000" indent="-108000">
              <a:spcBef>
                <a:spcPts val="200"/>
              </a:spcBef>
              <a:defRPr sz="10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Heading Right Top"/>
          <p:cNvSpPr>
            <a:spLocks noGrp="1"/>
          </p:cNvSpPr>
          <p:nvPr>
            <p:ph type="body" idx="13" hasCustomPrompt="1"/>
          </p:nvPr>
        </p:nvSpPr>
        <p:spPr>
          <a:xfrm>
            <a:off x="5029200" y="1399032"/>
            <a:ext cx="4114800" cy="301752"/>
          </a:xfrm>
        </p:spPr>
        <p:txBody>
          <a:bodyPr/>
          <a:lstStyle>
            <a:lvl1pPr marL="0" indent="0">
              <a:spcBef>
                <a:spcPts val="0"/>
              </a:spcBef>
              <a:buFont typeface="Arial" panose="020B0604020202020204" pitchFamily="34" charset="0"/>
              <a:buChar char="​"/>
              <a:defRPr sz="1000" b="1" baseline="0">
                <a:solidFill>
                  <a:schemeClr val="accent1"/>
                </a:solidFill>
                <a:latin typeface="+mj-lt"/>
                <a:ea typeface="+mj-ea"/>
              </a:defRPr>
            </a:lvl1pPr>
            <a:lvl2pPr marL="0" indent="0">
              <a:spcBef>
                <a:spcPts val="0"/>
              </a:spcBef>
              <a:buFont typeface="Arial" panose="020B0604020202020204" pitchFamily="34" charset="0"/>
              <a:buChar char="​"/>
              <a:defRPr sz="1000" baseline="0">
                <a:solidFill>
                  <a:schemeClr val="accent1"/>
                </a:solidFill>
                <a:latin typeface="+mj-lt"/>
                <a:ea typeface="+mj-ea"/>
              </a:defRPr>
            </a:lvl2pPr>
            <a:lvl3pPr marL="0" indent="0">
              <a:spcBef>
                <a:spcPts val="0"/>
              </a:spcBef>
              <a:buFont typeface="Arial" panose="020B0604020202020204" pitchFamily="34" charset="0"/>
              <a:buChar char="​"/>
              <a:defRPr sz="1000" baseline="0">
                <a:latin typeface="+mj-lt"/>
                <a:ea typeface="+mj-ea"/>
              </a:defRPr>
            </a:lvl3pPr>
            <a:lvl4pPr marL="0" indent="0">
              <a:spcBef>
                <a:spcPts val="0"/>
              </a:spcBef>
              <a:buFont typeface="Arial" panose="020B0604020202020204" pitchFamily="34" charset="0"/>
              <a:buChar char="​"/>
              <a:defRPr sz="1000" baseline="0">
                <a:latin typeface="+mj-lt"/>
                <a:ea typeface="+mj-ea"/>
              </a:defRPr>
            </a:lvl4pPr>
            <a:lvl5pPr marL="0" indent="0">
              <a:spcBef>
                <a:spcPts val="0"/>
              </a:spcBef>
              <a:buFont typeface="Arial" panose="020B0604020202020204" pitchFamily="34" charset="0"/>
              <a:buChar char="​"/>
              <a:defRPr sz="1000" baseline="0">
                <a:latin typeface="+mj-lt"/>
                <a:ea typeface="+mj-ea"/>
              </a:defRPr>
            </a:lvl5pPr>
            <a:lvl6pPr marL="0" indent="0">
              <a:spcBef>
                <a:spcPts val="0"/>
              </a:spcBef>
              <a:buFont typeface="Arial" panose="020B0604020202020204" pitchFamily="34" charset="0"/>
              <a:buChar char="​"/>
              <a:defRPr sz="1000" baseline="0">
                <a:latin typeface="+mj-lt"/>
                <a:ea typeface="+mj-ea"/>
              </a:defRPr>
            </a:lvl6pPr>
            <a:lvl7pPr marL="0" indent="0">
              <a:spcBef>
                <a:spcPts val="0"/>
              </a:spcBef>
              <a:buFont typeface="Arial" panose="020B0604020202020204" pitchFamily="34" charset="0"/>
              <a:buChar char="​"/>
              <a:defRPr sz="1000" baseline="0">
                <a:latin typeface="+mj-lt"/>
                <a:ea typeface="+mj-ea"/>
              </a:defRPr>
            </a:lvl7pPr>
            <a:lvl8pPr marL="0" indent="0">
              <a:spcBef>
                <a:spcPts val="0"/>
              </a:spcBef>
              <a:buFont typeface="Arial" panose="020B0604020202020204" pitchFamily="34" charset="0"/>
              <a:buChar char="​"/>
              <a:defRPr sz="1000" baseline="0">
                <a:latin typeface="+mj-lt"/>
                <a:ea typeface="+mj-ea"/>
              </a:defRPr>
            </a:lvl8pPr>
            <a:lvl9pPr marL="0" indent="0">
              <a:spcBef>
                <a:spcPts val="0"/>
              </a:spcBef>
              <a:buFont typeface="Arial" panose="020B0604020202020204" pitchFamily="34" charset="0"/>
              <a:buChar char="​"/>
              <a:defRPr sz="1000" baseline="0">
                <a:latin typeface="+mj-lt"/>
                <a:ea typeface="+mj-ea"/>
              </a:defRPr>
            </a:lvl9pPr>
          </a:lstStyle>
          <a:p>
            <a:pPr lvl="0"/>
            <a:r>
              <a:rPr dirty="0"/>
              <a:t>Heading 10 pt</a:t>
            </a:r>
          </a:p>
          <a:p>
            <a:pPr lvl="1"/>
            <a:r>
              <a:rPr dirty="0"/>
              <a:t>Subheading 10 pt</a:t>
            </a:r>
          </a:p>
        </p:txBody>
      </p:sp>
      <p:sp>
        <p:nvSpPr>
          <p:cNvPr id="6" name="Content Right Top"/>
          <p:cNvSpPr>
            <a:spLocks noGrp="1"/>
          </p:cNvSpPr>
          <p:nvPr>
            <p:ph sz="quarter" idx="18"/>
          </p:nvPr>
        </p:nvSpPr>
        <p:spPr>
          <a:xfrm>
            <a:off x="5029200" y="1883664"/>
            <a:ext cx="4114800" cy="1837944"/>
          </a:xfrm>
        </p:spPr>
        <p:txBody>
          <a:bodyPr>
            <a:noAutofit/>
          </a:bodyPr>
          <a:lstStyle>
            <a:lvl1pPr marL="108000" indent="-108000">
              <a:spcBef>
                <a:spcPts val="600"/>
              </a:spcBef>
              <a:defRPr sz="1000" dirty="0" smtClean="0"/>
            </a:lvl1pPr>
            <a:lvl2pPr marL="216000" indent="-108000">
              <a:spcBef>
                <a:spcPts val="200"/>
              </a:spcBef>
              <a:defRPr sz="1000" dirty="0" smtClean="0"/>
            </a:lvl2pPr>
            <a:lvl3pPr marL="324000" indent="-108000">
              <a:spcBef>
                <a:spcPts val="200"/>
              </a:spcBef>
              <a:defRPr sz="1000" dirty="0" smtClean="0"/>
            </a:lvl3pPr>
            <a:lvl4pPr marL="432000" indent="-108000">
              <a:spcBef>
                <a:spcPts val="200"/>
              </a:spcBef>
              <a:defRPr sz="1000" dirty="0" smtClean="0"/>
            </a:lvl4pPr>
            <a:lvl5pPr marL="540000" indent="-108000">
              <a:spcBef>
                <a:spcPts val="200"/>
              </a:spcBef>
              <a:defRPr sz="1000" dirty="0" smtClean="0"/>
            </a:lvl5pPr>
            <a:lvl6pPr marL="648000" indent="-108000">
              <a:spcBef>
                <a:spcPts val="200"/>
              </a:spcBef>
              <a:defRPr sz="1000" dirty="0" smtClean="0"/>
            </a:lvl6pPr>
            <a:lvl7pPr marL="756000" indent="-108000">
              <a:spcBef>
                <a:spcPts val="200"/>
              </a:spcBef>
              <a:defRPr sz="1000" dirty="0" smtClean="0"/>
            </a:lvl7pPr>
            <a:lvl8pPr marL="864000" indent="-108000">
              <a:spcBef>
                <a:spcPts val="200"/>
              </a:spcBef>
              <a:defRPr sz="1000" dirty="0" smtClean="0"/>
            </a:lvl8pPr>
            <a:lvl9pPr marL="972000" indent="-108000">
              <a:spcBef>
                <a:spcPts val="200"/>
              </a:spcBef>
              <a:defRPr sz="10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Heading Left Bottom"/>
          <p:cNvSpPr>
            <a:spLocks noGrp="1"/>
          </p:cNvSpPr>
          <p:nvPr>
            <p:ph type="body" idx="15" hasCustomPrompt="1"/>
          </p:nvPr>
        </p:nvSpPr>
        <p:spPr>
          <a:xfrm>
            <a:off x="457200" y="4005072"/>
            <a:ext cx="4114800" cy="301752"/>
          </a:xfrm>
        </p:spPr>
        <p:txBody>
          <a:bodyPr/>
          <a:lstStyle>
            <a:lvl1pPr marL="0" indent="0">
              <a:spcBef>
                <a:spcPts val="0"/>
              </a:spcBef>
              <a:buFont typeface="Arial" panose="020B0604020202020204" pitchFamily="34" charset="0"/>
              <a:buChar char="​"/>
              <a:defRPr sz="1000" b="1" baseline="0">
                <a:solidFill>
                  <a:schemeClr val="accent1"/>
                </a:solidFill>
                <a:latin typeface="+mj-lt"/>
                <a:ea typeface="+mj-ea"/>
              </a:defRPr>
            </a:lvl1pPr>
            <a:lvl2pPr marL="0" indent="0">
              <a:spcBef>
                <a:spcPts val="0"/>
              </a:spcBef>
              <a:buFont typeface="Arial" panose="020B0604020202020204" pitchFamily="34" charset="0"/>
              <a:buChar char="​"/>
              <a:defRPr sz="1000" baseline="0">
                <a:solidFill>
                  <a:schemeClr val="accent1"/>
                </a:solidFill>
                <a:latin typeface="+mj-lt"/>
                <a:ea typeface="+mj-ea"/>
              </a:defRPr>
            </a:lvl2pPr>
            <a:lvl3pPr marL="0" indent="0">
              <a:spcBef>
                <a:spcPts val="0"/>
              </a:spcBef>
              <a:buFont typeface="Arial" panose="020B0604020202020204" pitchFamily="34" charset="0"/>
              <a:buChar char="​"/>
              <a:defRPr sz="1000" baseline="0">
                <a:latin typeface="+mj-lt"/>
                <a:ea typeface="+mj-ea"/>
              </a:defRPr>
            </a:lvl3pPr>
            <a:lvl4pPr marL="0" indent="0">
              <a:spcBef>
                <a:spcPts val="0"/>
              </a:spcBef>
              <a:buFont typeface="Arial" panose="020B0604020202020204" pitchFamily="34" charset="0"/>
              <a:buChar char="​"/>
              <a:defRPr sz="1000" baseline="0">
                <a:latin typeface="+mj-lt"/>
                <a:ea typeface="+mj-ea"/>
              </a:defRPr>
            </a:lvl4pPr>
            <a:lvl5pPr marL="0" indent="0">
              <a:spcBef>
                <a:spcPts val="0"/>
              </a:spcBef>
              <a:buFont typeface="Arial" panose="020B0604020202020204" pitchFamily="34" charset="0"/>
              <a:buChar char="​"/>
              <a:defRPr sz="1000" baseline="0">
                <a:latin typeface="+mj-lt"/>
                <a:ea typeface="+mj-ea"/>
              </a:defRPr>
            </a:lvl5pPr>
            <a:lvl6pPr marL="0" indent="0">
              <a:spcBef>
                <a:spcPts val="0"/>
              </a:spcBef>
              <a:buFont typeface="Arial" panose="020B0604020202020204" pitchFamily="34" charset="0"/>
              <a:buChar char="​"/>
              <a:defRPr sz="1000" baseline="0">
                <a:latin typeface="+mj-lt"/>
                <a:ea typeface="+mj-ea"/>
              </a:defRPr>
            </a:lvl6pPr>
            <a:lvl7pPr marL="0" indent="0">
              <a:spcBef>
                <a:spcPts val="0"/>
              </a:spcBef>
              <a:buFont typeface="Arial" panose="020B0604020202020204" pitchFamily="34" charset="0"/>
              <a:buChar char="​"/>
              <a:defRPr sz="1000" baseline="0">
                <a:latin typeface="+mj-lt"/>
                <a:ea typeface="+mj-ea"/>
              </a:defRPr>
            </a:lvl7pPr>
            <a:lvl8pPr marL="0" indent="0">
              <a:spcBef>
                <a:spcPts val="0"/>
              </a:spcBef>
              <a:buFont typeface="Arial" panose="020B0604020202020204" pitchFamily="34" charset="0"/>
              <a:buChar char="​"/>
              <a:defRPr sz="1000" baseline="0">
                <a:latin typeface="+mj-lt"/>
                <a:ea typeface="+mj-ea"/>
              </a:defRPr>
            </a:lvl8pPr>
            <a:lvl9pPr marL="0" indent="0">
              <a:spcBef>
                <a:spcPts val="0"/>
              </a:spcBef>
              <a:buFont typeface="Arial" panose="020B0604020202020204" pitchFamily="34" charset="0"/>
              <a:buChar char="​"/>
              <a:defRPr sz="1000" baseline="0">
                <a:latin typeface="+mj-lt"/>
                <a:ea typeface="+mj-ea"/>
              </a:defRPr>
            </a:lvl9pPr>
          </a:lstStyle>
          <a:p>
            <a:pPr lvl="0"/>
            <a:r>
              <a:rPr dirty="0"/>
              <a:t>Heading 10 pt</a:t>
            </a:r>
          </a:p>
          <a:p>
            <a:pPr lvl="1"/>
            <a:r>
              <a:rPr dirty="0"/>
              <a:t>Subheading 10 pt</a:t>
            </a:r>
          </a:p>
        </p:txBody>
      </p:sp>
      <p:sp>
        <p:nvSpPr>
          <p:cNvPr id="8" name="Content Left Bottom"/>
          <p:cNvSpPr>
            <a:spLocks noGrp="1"/>
          </p:cNvSpPr>
          <p:nvPr>
            <p:ph sz="quarter" idx="19"/>
          </p:nvPr>
        </p:nvSpPr>
        <p:spPr>
          <a:xfrm>
            <a:off x="457200" y="4489704"/>
            <a:ext cx="4114800" cy="1837944"/>
          </a:xfrm>
        </p:spPr>
        <p:txBody>
          <a:bodyPr>
            <a:noAutofit/>
          </a:bodyPr>
          <a:lstStyle>
            <a:lvl1pPr marL="108000" indent="-108000">
              <a:spcBef>
                <a:spcPts val="600"/>
              </a:spcBef>
              <a:defRPr sz="1000" dirty="0" smtClean="0"/>
            </a:lvl1pPr>
            <a:lvl2pPr marL="216000" indent="-108000">
              <a:spcBef>
                <a:spcPts val="200"/>
              </a:spcBef>
              <a:defRPr sz="1000" dirty="0" smtClean="0"/>
            </a:lvl2pPr>
            <a:lvl3pPr marL="324000" indent="-108000">
              <a:spcBef>
                <a:spcPts val="200"/>
              </a:spcBef>
              <a:defRPr sz="1000" dirty="0" smtClean="0"/>
            </a:lvl3pPr>
            <a:lvl4pPr marL="432000" indent="-108000">
              <a:spcBef>
                <a:spcPts val="200"/>
              </a:spcBef>
              <a:defRPr sz="1000" dirty="0" smtClean="0"/>
            </a:lvl4pPr>
            <a:lvl5pPr marL="540000" indent="-108000">
              <a:spcBef>
                <a:spcPts val="200"/>
              </a:spcBef>
              <a:defRPr sz="1000" dirty="0" smtClean="0"/>
            </a:lvl5pPr>
            <a:lvl6pPr marL="648000" indent="-108000">
              <a:spcBef>
                <a:spcPts val="200"/>
              </a:spcBef>
              <a:defRPr sz="1000" dirty="0" smtClean="0"/>
            </a:lvl6pPr>
            <a:lvl7pPr marL="756000" indent="-108000">
              <a:spcBef>
                <a:spcPts val="200"/>
              </a:spcBef>
              <a:defRPr sz="1000" dirty="0" smtClean="0"/>
            </a:lvl7pPr>
            <a:lvl8pPr marL="864000" indent="-108000">
              <a:spcBef>
                <a:spcPts val="200"/>
              </a:spcBef>
              <a:defRPr sz="1000" dirty="0" smtClean="0"/>
            </a:lvl8pPr>
            <a:lvl9pPr marL="972000" indent="-108000">
              <a:spcBef>
                <a:spcPts val="200"/>
              </a:spcBef>
              <a:defRPr sz="10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Heading Right Bottom"/>
          <p:cNvSpPr>
            <a:spLocks noGrp="1"/>
          </p:cNvSpPr>
          <p:nvPr>
            <p:ph type="body" idx="17" hasCustomPrompt="1"/>
          </p:nvPr>
        </p:nvSpPr>
        <p:spPr>
          <a:xfrm>
            <a:off x="5029200" y="4005072"/>
            <a:ext cx="4114800" cy="301752"/>
          </a:xfrm>
        </p:spPr>
        <p:txBody>
          <a:bodyPr/>
          <a:lstStyle>
            <a:lvl1pPr marL="0" indent="0">
              <a:spcBef>
                <a:spcPts val="0"/>
              </a:spcBef>
              <a:buFont typeface="Arial" panose="020B0604020202020204" pitchFamily="34" charset="0"/>
              <a:buChar char="​"/>
              <a:defRPr sz="1000" b="1" baseline="0">
                <a:solidFill>
                  <a:schemeClr val="accent1"/>
                </a:solidFill>
                <a:latin typeface="+mj-lt"/>
                <a:ea typeface="+mj-ea"/>
              </a:defRPr>
            </a:lvl1pPr>
            <a:lvl2pPr marL="0" indent="0">
              <a:spcBef>
                <a:spcPts val="0"/>
              </a:spcBef>
              <a:buFont typeface="Arial" panose="020B0604020202020204" pitchFamily="34" charset="0"/>
              <a:buChar char="​"/>
              <a:defRPr sz="1000" baseline="0">
                <a:solidFill>
                  <a:schemeClr val="accent1"/>
                </a:solidFill>
                <a:latin typeface="+mj-lt"/>
                <a:ea typeface="+mj-ea"/>
              </a:defRPr>
            </a:lvl2pPr>
            <a:lvl3pPr marL="0" indent="0">
              <a:spcBef>
                <a:spcPts val="0"/>
              </a:spcBef>
              <a:buFont typeface="Arial" panose="020B0604020202020204" pitchFamily="34" charset="0"/>
              <a:buChar char="​"/>
              <a:defRPr sz="1000" baseline="0">
                <a:latin typeface="+mj-lt"/>
                <a:ea typeface="+mj-ea"/>
              </a:defRPr>
            </a:lvl3pPr>
            <a:lvl4pPr marL="0" indent="0">
              <a:spcBef>
                <a:spcPts val="0"/>
              </a:spcBef>
              <a:buFont typeface="Arial" panose="020B0604020202020204" pitchFamily="34" charset="0"/>
              <a:buChar char="​"/>
              <a:defRPr sz="1000" baseline="0">
                <a:latin typeface="+mj-lt"/>
                <a:ea typeface="+mj-ea"/>
              </a:defRPr>
            </a:lvl4pPr>
            <a:lvl5pPr marL="0" indent="0">
              <a:spcBef>
                <a:spcPts val="0"/>
              </a:spcBef>
              <a:buFont typeface="Arial" panose="020B0604020202020204" pitchFamily="34" charset="0"/>
              <a:buChar char="​"/>
              <a:defRPr sz="1000" baseline="0">
                <a:latin typeface="+mj-lt"/>
                <a:ea typeface="+mj-ea"/>
              </a:defRPr>
            </a:lvl5pPr>
            <a:lvl6pPr marL="0" indent="0">
              <a:spcBef>
                <a:spcPts val="0"/>
              </a:spcBef>
              <a:buFont typeface="Arial" panose="020B0604020202020204" pitchFamily="34" charset="0"/>
              <a:buChar char="​"/>
              <a:defRPr sz="1000" baseline="0">
                <a:latin typeface="+mj-lt"/>
                <a:ea typeface="+mj-ea"/>
              </a:defRPr>
            </a:lvl6pPr>
            <a:lvl7pPr marL="0" indent="0">
              <a:spcBef>
                <a:spcPts val="0"/>
              </a:spcBef>
              <a:buFont typeface="Arial" panose="020B0604020202020204" pitchFamily="34" charset="0"/>
              <a:buChar char="​"/>
              <a:defRPr sz="1000" baseline="0">
                <a:latin typeface="+mj-lt"/>
                <a:ea typeface="+mj-ea"/>
              </a:defRPr>
            </a:lvl7pPr>
            <a:lvl8pPr marL="0" indent="0">
              <a:spcBef>
                <a:spcPts val="0"/>
              </a:spcBef>
              <a:buFont typeface="Arial" panose="020B0604020202020204" pitchFamily="34" charset="0"/>
              <a:buChar char="​"/>
              <a:defRPr sz="1000" baseline="0">
                <a:latin typeface="+mj-lt"/>
                <a:ea typeface="+mj-ea"/>
              </a:defRPr>
            </a:lvl8pPr>
            <a:lvl9pPr marL="0" indent="0">
              <a:spcBef>
                <a:spcPts val="0"/>
              </a:spcBef>
              <a:buFont typeface="Arial" panose="020B0604020202020204" pitchFamily="34" charset="0"/>
              <a:buChar char="​"/>
              <a:defRPr sz="1000" baseline="0">
                <a:latin typeface="+mj-lt"/>
                <a:ea typeface="+mj-ea"/>
              </a:defRPr>
            </a:lvl9pPr>
          </a:lstStyle>
          <a:p>
            <a:pPr lvl="0"/>
            <a:r>
              <a:rPr dirty="0"/>
              <a:t>Heading 10 pt</a:t>
            </a:r>
          </a:p>
          <a:p>
            <a:pPr lvl="1"/>
            <a:r>
              <a:rPr dirty="0"/>
              <a:t>Subheading 10 pt</a:t>
            </a:r>
          </a:p>
        </p:txBody>
      </p:sp>
      <p:sp>
        <p:nvSpPr>
          <p:cNvPr id="10" name="Content Right Bottom"/>
          <p:cNvSpPr>
            <a:spLocks noGrp="1"/>
          </p:cNvSpPr>
          <p:nvPr>
            <p:ph sz="quarter" idx="20"/>
          </p:nvPr>
        </p:nvSpPr>
        <p:spPr>
          <a:xfrm>
            <a:off x="5029200" y="4489704"/>
            <a:ext cx="4114800" cy="1837944"/>
          </a:xfrm>
        </p:spPr>
        <p:txBody>
          <a:bodyPr>
            <a:noAutofit/>
          </a:bodyPr>
          <a:lstStyle>
            <a:lvl1pPr marL="108000" indent="-108000">
              <a:spcBef>
                <a:spcPts val="600"/>
              </a:spcBef>
              <a:defRPr sz="1000" dirty="0" smtClean="0"/>
            </a:lvl1pPr>
            <a:lvl2pPr marL="216000" indent="-108000">
              <a:spcBef>
                <a:spcPts val="200"/>
              </a:spcBef>
              <a:defRPr sz="1000" dirty="0" smtClean="0"/>
            </a:lvl2pPr>
            <a:lvl3pPr marL="324000" indent="-108000">
              <a:spcBef>
                <a:spcPts val="200"/>
              </a:spcBef>
              <a:defRPr sz="1000" dirty="0" smtClean="0"/>
            </a:lvl3pPr>
            <a:lvl4pPr marL="432000" indent="-108000">
              <a:spcBef>
                <a:spcPts val="200"/>
              </a:spcBef>
              <a:defRPr sz="1000" dirty="0" smtClean="0"/>
            </a:lvl4pPr>
            <a:lvl5pPr marL="540000" indent="-108000">
              <a:spcBef>
                <a:spcPts val="200"/>
              </a:spcBef>
              <a:defRPr sz="1000" dirty="0" smtClean="0"/>
            </a:lvl5pPr>
            <a:lvl6pPr marL="648000" indent="-108000">
              <a:spcBef>
                <a:spcPts val="200"/>
              </a:spcBef>
              <a:defRPr sz="1000" dirty="0" smtClean="0"/>
            </a:lvl6pPr>
            <a:lvl7pPr marL="756000" indent="-108000">
              <a:spcBef>
                <a:spcPts val="200"/>
              </a:spcBef>
              <a:defRPr sz="1000" dirty="0" smtClean="0"/>
            </a:lvl7pPr>
            <a:lvl8pPr marL="864000" indent="-108000">
              <a:spcBef>
                <a:spcPts val="200"/>
              </a:spcBef>
              <a:defRPr sz="1000" dirty="0" smtClean="0"/>
            </a:lvl8pPr>
            <a:lvl9pPr marL="972000" indent="-108000">
              <a:spcBef>
                <a:spcPts val="200"/>
              </a:spcBef>
              <a:defRPr sz="10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35289285"/>
      </p:ext>
    </p:extLst>
  </p:cSld>
  <p:clrMapOvr>
    <a:masterClrMapping/>
  </p:clrMapOvr>
  <p:extLst>
    <p:ext uri="{DCECCB84-F9BA-43D5-87BE-67443E8EF086}">
      <p15:sldGuideLst xmlns:p15="http://schemas.microsoft.com/office/powerpoint/2012/main">
        <p15:guide id="1" pos="2880" userDrawn="1">
          <p15:clr>
            <a:srgbClr val="FBAE40"/>
          </p15:clr>
        </p15:guide>
        <p15:guide id="2" pos="3168" userDrawn="1">
          <p15:clr>
            <a:srgbClr val="FBAE40"/>
          </p15:clr>
        </p15:guide>
        <p15:guide id="4" orient="horz" pos="1187" userDrawn="1">
          <p15:clr>
            <a:srgbClr val="FBAE40"/>
          </p15:clr>
        </p15:guide>
        <p15:guide id="6" orient="horz" pos="2523" userDrawn="1">
          <p15:clr>
            <a:srgbClr val="FBAE40"/>
          </p15:clr>
        </p15:guide>
        <p15:guide id="8" orient="horz" pos="282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headings">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GB"/>
          </a:p>
        </p:txBody>
      </p:sp>
      <p:sp>
        <p:nvSpPr>
          <p:cNvPr id="3" name="Heading Left Top"/>
          <p:cNvSpPr>
            <a:spLocks noGrp="1"/>
          </p:cNvSpPr>
          <p:nvPr>
            <p:ph type="body" idx="10" hasCustomPrompt="1"/>
          </p:nvPr>
        </p:nvSpPr>
        <p:spPr>
          <a:xfrm>
            <a:off x="457200" y="1399032"/>
            <a:ext cx="4114800" cy="301752"/>
          </a:xfrm>
        </p:spPr>
        <p:txBody>
          <a:bodyPr/>
          <a:lstStyle>
            <a:lvl1pPr marL="0" indent="0">
              <a:spcBef>
                <a:spcPts val="0"/>
              </a:spcBef>
              <a:buFont typeface="Arial" panose="020B0604020202020204" pitchFamily="34" charset="0"/>
              <a:buChar char="​"/>
              <a:defRPr sz="1000" b="1" baseline="0">
                <a:solidFill>
                  <a:schemeClr val="accent1"/>
                </a:solidFill>
                <a:latin typeface="+mj-lt"/>
                <a:ea typeface="+mj-ea"/>
              </a:defRPr>
            </a:lvl1pPr>
            <a:lvl2pPr marL="0" indent="0">
              <a:spcBef>
                <a:spcPts val="0"/>
              </a:spcBef>
              <a:buFont typeface="Arial" panose="020B0604020202020204" pitchFamily="34" charset="0"/>
              <a:buChar char="​"/>
              <a:defRPr sz="1000" baseline="0">
                <a:solidFill>
                  <a:schemeClr val="accent1"/>
                </a:solidFill>
                <a:latin typeface="+mj-lt"/>
                <a:ea typeface="+mj-ea"/>
              </a:defRPr>
            </a:lvl2pPr>
            <a:lvl3pPr marL="0" indent="0">
              <a:spcBef>
                <a:spcPts val="0"/>
              </a:spcBef>
              <a:buFont typeface="Arial" panose="020B0604020202020204" pitchFamily="34" charset="0"/>
              <a:buChar char="​"/>
              <a:defRPr sz="1000" baseline="0">
                <a:latin typeface="+mj-lt"/>
                <a:ea typeface="+mj-ea"/>
              </a:defRPr>
            </a:lvl3pPr>
            <a:lvl4pPr marL="0" indent="0">
              <a:spcBef>
                <a:spcPts val="0"/>
              </a:spcBef>
              <a:buFont typeface="Arial" panose="020B0604020202020204" pitchFamily="34" charset="0"/>
              <a:buChar char="​"/>
              <a:defRPr sz="1000" baseline="0">
                <a:latin typeface="+mj-lt"/>
                <a:ea typeface="+mj-ea"/>
              </a:defRPr>
            </a:lvl4pPr>
            <a:lvl5pPr marL="0" indent="0">
              <a:spcBef>
                <a:spcPts val="0"/>
              </a:spcBef>
              <a:buFont typeface="Arial" panose="020B0604020202020204" pitchFamily="34" charset="0"/>
              <a:buChar char="​"/>
              <a:defRPr sz="1000" baseline="0">
                <a:latin typeface="+mj-lt"/>
                <a:ea typeface="+mj-ea"/>
              </a:defRPr>
            </a:lvl5pPr>
            <a:lvl6pPr marL="0" indent="0">
              <a:spcBef>
                <a:spcPts val="0"/>
              </a:spcBef>
              <a:buFont typeface="Arial" panose="020B0604020202020204" pitchFamily="34" charset="0"/>
              <a:buChar char="​"/>
              <a:defRPr sz="1000" baseline="0">
                <a:latin typeface="+mj-lt"/>
                <a:ea typeface="+mj-ea"/>
              </a:defRPr>
            </a:lvl6pPr>
            <a:lvl7pPr marL="0" indent="0">
              <a:spcBef>
                <a:spcPts val="0"/>
              </a:spcBef>
              <a:buFont typeface="Arial" panose="020B0604020202020204" pitchFamily="34" charset="0"/>
              <a:buChar char="​"/>
              <a:defRPr sz="1000" baseline="0">
                <a:latin typeface="+mj-lt"/>
                <a:ea typeface="+mj-ea"/>
              </a:defRPr>
            </a:lvl7pPr>
            <a:lvl8pPr marL="0" indent="0">
              <a:spcBef>
                <a:spcPts val="0"/>
              </a:spcBef>
              <a:buFont typeface="Arial" panose="020B0604020202020204" pitchFamily="34" charset="0"/>
              <a:buChar char="​"/>
              <a:defRPr sz="1000" baseline="0">
                <a:latin typeface="+mj-lt"/>
                <a:ea typeface="+mj-ea"/>
              </a:defRPr>
            </a:lvl8pPr>
            <a:lvl9pPr marL="0" indent="0">
              <a:spcBef>
                <a:spcPts val="0"/>
              </a:spcBef>
              <a:buFont typeface="Arial" panose="020B0604020202020204" pitchFamily="34" charset="0"/>
              <a:buChar char="​"/>
              <a:defRPr sz="1000" baseline="0">
                <a:latin typeface="+mj-lt"/>
                <a:ea typeface="+mj-ea"/>
              </a:defRPr>
            </a:lvl9pPr>
          </a:lstStyle>
          <a:p>
            <a:pPr lvl="0"/>
            <a:r>
              <a:rPr dirty="0"/>
              <a:t>Heading 10 pt</a:t>
            </a:r>
          </a:p>
          <a:p>
            <a:pPr lvl="1"/>
            <a:r>
              <a:rPr dirty="0"/>
              <a:t>Subheading 10 pt</a:t>
            </a:r>
          </a:p>
        </p:txBody>
      </p:sp>
      <p:sp>
        <p:nvSpPr>
          <p:cNvPr id="5" name="Heading Right Top"/>
          <p:cNvSpPr>
            <a:spLocks noGrp="1"/>
          </p:cNvSpPr>
          <p:nvPr>
            <p:ph type="body" idx="13" hasCustomPrompt="1"/>
          </p:nvPr>
        </p:nvSpPr>
        <p:spPr>
          <a:xfrm>
            <a:off x="5029200" y="1399032"/>
            <a:ext cx="4114800" cy="301752"/>
          </a:xfrm>
        </p:spPr>
        <p:txBody>
          <a:bodyPr/>
          <a:lstStyle>
            <a:lvl1pPr marL="0" indent="0">
              <a:spcBef>
                <a:spcPts val="0"/>
              </a:spcBef>
              <a:buFont typeface="Arial" panose="020B0604020202020204" pitchFamily="34" charset="0"/>
              <a:buChar char="​"/>
              <a:defRPr sz="1000" b="1" baseline="0">
                <a:solidFill>
                  <a:schemeClr val="accent1"/>
                </a:solidFill>
                <a:latin typeface="+mj-lt"/>
                <a:ea typeface="+mj-ea"/>
              </a:defRPr>
            </a:lvl1pPr>
            <a:lvl2pPr marL="0" indent="0">
              <a:spcBef>
                <a:spcPts val="0"/>
              </a:spcBef>
              <a:buFont typeface="Arial" panose="020B0604020202020204" pitchFamily="34" charset="0"/>
              <a:buChar char="​"/>
              <a:defRPr sz="1000" baseline="0">
                <a:solidFill>
                  <a:schemeClr val="accent1"/>
                </a:solidFill>
                <a:latin typeface="+mj-lt"/>
                <a:ea typeface="+mj-ea"/>
              </a:defRPr>
            </a:lvl2pPr>
            <a:lvl3pPr marL="0" indent="0">
              <a:spcBef>
                <a:spcPts val="0"/>
              </a:spcBef>
              <a:buFont typeface="Arial" panose="020B0604020202020204" pitchFamily="34" charset="0"/>
              <a:buChar char="​"/>
              <a:defRPr sz="1000" baseline="0">
                <a:latin typeface="+mj-lt"/>
                <a:ea typeface="+mj-ea"/>
              </a:defRPr>
            </a:lvl3pPr>
            <a:lvl4pPr marL="0" indent="0">
              <a:spcBef>
                <a:spcPts val="0"/>
              </a:spcBef>
              <a:buFont typeface="Arial" panose="020B0604020202020204" pitchFamily="34" charset="0"/>
              <a:buChar char="​"/>
              <a:defRPr sz="1000" baseline="0">
                <a:latin typeface="+mj-lt"/>
                <a:ea typeface="+mj-ea"/>
              </a:defRPr>
            </a:lvl4pPr>
            <a:lvl5pPr marL="0" indent="0">
              <a:spcBef>
                <a:spcPts val="0"/>
              </a:spcBef>
              <a:buFont typeface="Arial" panose="020B0604020202020204" pitchFamily="34" charset="0"/>
              <a:buChar char="​"/>
              <a:defRPr sz="1000" baseline="0">
                <a:latin typeface="+mj-lt"/>
                <a:ea typeface="+mj-ea"/>
              </a:defRPr>
            </a:lvl5pPr>
            <a:lvl6pPr marL="0" indent="0">
              <a:spcBef>
                <a:spcPts val="0"/>
              </a:spcBef>
              <a:buFont typeface="Arial" panose="020B0604020202020204" pitchFamily="34" charset="0"/>
              <a:buChar char="​"/>
              <a:defRPr sz="1000" baseline="0">
                <a:latin typeface="+mj-lt"/>
                <a:ea typeface="+mj-ea"/>
              </a:defRPr>
            </a:lvl6pPr>
            <a:lvl7pPr marL="0" indent="0">
              <a:spcBef>
                <a:spcPts val="0"/>
              </a:spcBef>
              <a:buFont typeface="Arial" panose="020B0604020202020204" pitchFamily="34" charset="0"/>
              <a:buChar char="​"/>
              <a:defRPr sz="1000" baseline="0">
                <a:latin typeface="+mj-lt"/>
                <a:ea typeface="+mj-ea"/>
              </a:defRPr>
            </a:lvl7pPr>
            <a:lvl8pPr marL="0" indent="0">
              <a:spcBef>
                <a:spcPts val="0"/>
              </a:spcBef>
              <a:buFont typeface="Arial" panose="020B0604020202020204" pitchFamily="34" charset="0"/>
              <a:buChar char="​"/>
              <a:defRPr sz="1000" baseline="0">
                <a:latin typeface="+mj-lt"/>
                <a:ea typeface="+mj-ea"/>
              </a:defRPr>
            </a:lvl8pPr>
            <a:lvl9pPr marL="0" indent="0">
              <a:spcBef>
                <a:spcPts val="0"/>
              </a:spcBef>
              <a:buFont typeface="Arial" panose="020B0604020202020204" pitchFamily="34" charset="0"/>
              <a:buChar char="​"/>
              <a:defRPr sz="1000" baseline="0">
                <a:latin typeface="+mj-lt"/>
                <a:ea typeface="+mj-ea"/>
              </a:defRPr>
            </a:lvl9pPr>
          </a:lstStyle>
          <a:p>
            <a:pPr lvl="0"/>
            <a:r>
              <a:rPr dirty="0"/>
              <a:t>Heading 10 pt</a:t>
            </a:r>
          </a:p>
          <a:p>
            <a:pPr lvl="1"/>
            <a:r>
              <a:rPr dirty="0"/>
              <a:t>Subheading 10 pt</a:t>
            </a:r>
          </a:p>
        </p:txBody>
      </p:sp>
      <p:sp>
        <p:nvSpPr>
          <p:cNvPr id="7" name="Heading Left Bottom"/>
          <p:cNvSpPr>
            <a:spLocks noGrp="1"/>
          </p:cNvSpPr>
          <p:nvPr>
            <p:ph type="body" idx="15" hasCustomPrompt="1"/>
          </p:nvPr>
        </p:nvSpPr>
        <p:spPr>
          <a:xfrm>
            <a:off x="457200" y="4005072"/>
            <a:ext cx="4114800" cy="301752"/>
          </a:xfrm>
        </p:spPr>
        <p:txBody>
          <a:bodyPr/>
          <a:lstStyle>
            <a:lvl1pPr marL="0" indent="0">
              <a:spcBef>
                <a:spcPts val="0"/>
              </a:spcBef>
              <a:buFont typeface="Arial" panose="020B0604020202020204" pitchFamily="34" charset="0"/>
              <a:buChar char="​"/>
              <a:defRPr sz="1000" b="1" baseline="0">
                <a:solidFill>
                  <a:schemeClr val="accent1"/>
                </a:solidFill>
                <a:latin typeface="+mj-lt"/>
                <a:ea typeface="+mj-ea"/>
              </a:defRPr>
            </a:lvl1pPr>
            <a:lvl2pPr marL="0" indent="0">
              <a:spcBef>
                <a:spcPts val="0"/>
              </a:spcBef>
              <a:buFont typeface="Arial" panose="020B0604020202020204" pitchFamily="34" charset="0"/>
              <a:buChar char="​"/>
              <a:defRPr sz="1000" baseline="0">
                <a:solidFill>
                  <a:schemeClr val="accent1"/>
                </a:solidFill>
                <a:latin typeface="+mj-lt"/>
                <a:ea typeface="+mj-ea"/>
              </a:defRPr>
            </a:lvl2pPr>
            <a:lvl3pPr marL="0" indent="0">
              <a:spcBef>
                <a:spcPts val="0"/>
              </a:spcBef>
              <a:buFont typeface="Arial" panose="020B0604020202020204" pitchFamily="34" charset="0"/>
              <a:buChar char="​"/>
              <a:defRPr sz="1000" baseline="0">
                <a:latin typeface="+mj-lt"/>
                <a:ea typeface="+mj-ea"/>
              </a:defRPr>
            </a:lvl3pPr>
            <a:lvl4pPr marL="0" indent="0">
              <a:spcBef>
                <a:spcPts val="0"/>
              </a:spcBef>
              <a:buFont typeface="Arial" panose="020B0604020202020204" pitchFamily="34" charset="0"/>
              <a:buChar char="​"/>
              <a:defRPr sz="1000" baseline="0">
                <a:latin typeface="+mj-lt"/>
                <a:ea typeface="+mj-ea"/>
              </a:defRPr>
            </a:lvl4pPr>
            <a:lvl5pPr marL="0" indent="0">
              <a:spcBef>
                <a:spcPts val="0"/>
              </a:spcBef>
              <a:buFont typeface="Arial" panose="020B0604020202020204" pitchFamily="34" charset="0"/>
              <a:buChar char="​"/>
              <a:defRPr sz="1000" baseline="0">
                <a:latin typeface="+mj-lt"/>
                <a:ea typeface="+mj-ea"/>
              </a:defRPr>
            </a:lvl5pPr>
            <a:lvl6pPr marL="0" indent="0">
              <a:spcBef>
                <a:spcPts val="0"/>
              </a:spcBef>
              <a:buFont typeface="Arial" panose="020B0604020202020204" pitchFamily="34" charset="0"/>
              <a:buChar char="​"/>
              <a:defRPr sz="1000" baseline="0">
                <a:latin typeface="+mj-lt"/>
                <a:ea typeface="+mj-ea"/>
              </a:defRPr>
            </a:lvl6pPr>
            <a:lvl7pPr marL="0" indent="0">
              <a:spcBef>
                <a:spcPts val="0"/>
              </a:spcBef>
              <a:buFont typeface="Arial" panose="020B0604020202020204" pitchFamily="34" charset="0"/>
              <a:buChar char="​"/>
              <a:defRPr sz="1000" baseline="0">
                <a:latin typeface="+mj-lt"/>
                <a:ea typeface="+mj-ea"/>
              </a:defRPr>
            </a:lvl7pPr>
            <a:lvl8pPr marL="0" indent="0">
              <a:spcBef>
                <a:spcPts val="0"/>
              </a:spcBef>
              <a:buFont typeface="Arial" panose="020B0604020202020204" pitchFamily="34" charset="0"/>
              <a:buChar char="​"/>
              <a:defRPr sz="1000" baseline="0">
                <a:latin typeface="+mj-lt"/>
                <a:ea typeface="+mj-ea"/>
              </a:defRPr>
            </a:lvl8pPr>
            <a:lvl9pPr marL="0" indent="0">
              <a:spcBef>
                <a:spcPts val="0"/>
              </a:spcBef>
              <a:buFont typeface="Arial" panose="020B0604020202020204" pitchFamily="34" charset="0"/>
              <a:buChar char="​"/>
              <a:defRPr sz="1000" baseline="0">
                <a:latin typeface="+mj-lt"/>
                <a:ea typeface="+mj-ea"/>
              </a:defRPr>
            </a:lvl9pPr>
          </a:lstStyle>
          <a:p>
            <a:pPr lvl="0"/>
            <a:r>
              <a:rPr dirty="0"/>
              <a:t>Heading 10 pt</a:t>
            </a:r>
          </a:p>
          <a:p>
            <a:pPr lvl="1"/>
            <a:r>
              <a:rPr dirty="0"/>
              <a:t>Subheading 10 pt</a:t>
            </a:r>
          </a:p>
        </p:txBody>
      </p:sp>
      <p:sp>
        <p:nvSpPr>
          <p:cNvPr id="9" name="Heading Right Bottom"/>
          <p:cNvSpPr>
            <a:spLocks noGrp="1"/>
          </p:cNvSpPr>
          <p:nvPr>
            <p:ph type="body" idx="17" hasCustomPrompt="1"/>
          </p:nvPr>
        </p:nvSpPr>
        <p:spPr>
          <a:xfrm>
            <a:off x="5029200" y="4005072"/>
            <a:ext cx="4114800" cy="301752"/>
          </a:xfrm>
        </p:spPr>
        <p:txBody>
          <a:bodyPr/>
          <a:lstStyle>
            <a:lvl1pPr marL="0" indent="0">
              <a:spcBef>
                <a:spcPts val="0"/>
              </a:spcBef>
              <a:buFont typeface="Arial" panose="020B0604020202020204" pitchFamily="34" charset="0"/>
              <a:buChar char="​"/>
              <a:defRPr sz="1000" b="1" baseline="0">
                <a:solidFill>
                  <a:schemeClr val="accent1"/>
                </a:solidFill>
                <a:latin typeface="+mj-lt"/>
                <a:ea typeface="+mj-ea"/>
              </a:defRPr>
            </a:lvl1pPr>
            <a:lvl2pPr marL="0" indent="0">
              <a:spcBef>
                <a:spcPts val="0"/>
              </a:spcBef>
              <a:buFont typeface="Arial" panose="020B0604020202020204" pitchFamily="34" charset="0"/>
              <a:buChar char="​"/>
              <a:defRPr sz="1000" baseline="0">
                <a:solidFill>
                  <a:schemeClr val="accent1"/>
                </a:solidFill>
                <a:latin typeface="+mj-lt"/>
                <a:ea typeface="+mj-ea"/>
              </a:defRPr>
            </a:lvl2pPr>
            <a:lvl3pPr marL="0" indent="0">
              <a:spcBef>
                <a:spcPts val="0"/>
              </a:spcBef>
              <a:buFont typeface="Arial" panose="020B0604020202020204" pitchFamily="34" charset="0"/>
              <a:buChar char="​"/>
              <a:defRPr sz="1000" baseline="0">
                <a:latin typeface="+mj-lt"/>
                <a:ea typeface="+mj-ea"/>
              </a:defRPr>
            </a:lvl3pPr>
            <a:lvl4pPr marL="0" indent="0">
              <a:spcBef>
                <a:spcPts val="0"/>
              </a:spcBef>
              <a:buFont typeface="Arial" panose="020B0604020202020204" pitchFamily="34" charset="0"/>
              <a:buChar char="​"/>
              <a:defRPr sz="1000" baseline="0">
                <a:latin typeface="+mj-lt"/>
                <a:ea typeface="+mj-ea"/>
              </a:defRPr>
            </a:lvl4pPr>
            <a:lvl5pPr marL="0" indent="0">
              <a:spcBef>
                <a:spcPts val="0"/>
              </a:spcBef>
              <a:buFont typeface="Arial" panose="020B0604020202020204" pitchFamily="34" charset="0"/>
              <a:buChar char="​"/>
              <a:defRPr sz="1000" baseline="0">
                <a:latin typeface="+mj-lt"/>
                <a:ea typeface="+mj-ea"/>
              </a:defRPr>
            </a:lvl5pPr>
            <a:lvl6pPr marL="0" indent="0">
              <a:spcBef>
                <a:spcPts val="0"/>
              </a:spcBef>
              <a:buFont typeface="Arial" panose="020B0604020202020204" pitchFamily="34" charset="0"/>
              <a:buChar char="​"/>
              <a:defRPr sz="1000" baseline="0">
                <a:latin typeface="+mj-lt"/>
                <a:ea typeface="+mj-ea"/>
              </a:defRPr>
            </a:lvl6pPr>
            <a:lvl7pPr marL="0" indent="0">
              <a:spcBef>
                <a:spcPts val="0"/>
              </a:spcBef>
              <a:buFont typeface="Arial" panose="020B0604020202020204" pitchFamily="34" charset="0"/>
              <a:buChar char="​"/>
              <a:defRPr sz="1000" baseline="0">
                <a:latin typeface="+mj-lt"/>
                <a:ea typeface="+mj-ea"/>
              </a:defRPr>
            </a:lvl7pPr>
            <a:lvl8pPr marL="0" indent="0">
              <a:spcBef>
                <a:spcPts val="0"/>
              </a:spcBef>
              <a:buFont typeface="Arial" panose="020B0604020202020204" pitchFamily="34" charset="0"/>
              <a:buChar char="​"/>
              <a:defRPr sz="1000" baseline="0">
                <a:latin typeface="+mj-lt"/>
                <a:ea typeface="+mj-ea"/>
              </a:defRPr>
            </a:lvl8pPr>
            <a:lvl9pPr marL="0" indent="0">
              <a:spcBef>
                <a:spcPts val="0"/>
              </a:spcBef>
              <a:buFont typeface="Arial" panose="020B0604020202020204" pitchFamily="34" charset="0"/>
              <a:buChar char="​"/>
              <a:defRPr sz="1000" baseline="0">
                <a:latin typeface="+mj-lt"/>
                <a:ea typeface="+mj-ea"/>
              </a:defRPr>
            </a:lvl9pPr>
          </a:lstStyle>
          <a:p>
            <a:pPr lvl="0"/>
            <a:r>
              <a:rPr dirty="0"/>
              <a:t>Heading 10 pt</a:t>
            </a:r>
          </a:p>
          <a:p>
            <a:pPr lvl="1"/>
            <a:r>
              <a:rPr dirty="0"/>
              <a:t>Subheading 10 pt</a:t>
            </a:r>
          </a:p>
        </p:txBody>
      </p:sp>
    </p:spTree>
    <p:extLst>
      <p:ext uri="{BB962C8B-B14F-4D97-AF65-F5344CB8AC3E}">
        <p14:creationId xmlns:p14="http://schemas.microsoft.com/office/powerpoint/2010/main" val="1967210948"/>
      </p:ext>
    </p:extLst>
  </p:cSld>
  <p:clrMapOvr>
    <a:masterClrMapping/>
  </p:clrMapOvr>
  <p:extLst>
    <p:ext uri="{DCECCB84-F9BA-43D5-87BE-67443E8EF086}">
      <p15:sldGuideLst xmlns:p15="http://schemas.microsoft.com/office/powerpoint/2012/main">
        <p15:guide id="1" pos="2880" userDrawn="1">
          <p15:clr>
            <a:srgbClr val="FBAE40"/>
          </p15:clr>
        </p15:guide>
        <p15:guide id="2" pos="3168" userDrawn="1">
          <p15:clr>
            <a:srgbClr val="FBAE40"/>
          </p15:clr>
        </p15:guide>
        <p15:guide id="4" orient="horz" pos="1187" userDrawn="1">
          <p15:clr>
            <a:srgbClr val="FBAE40"/>
          </p15:clr>
        </p15:guide>
        <p15:guide id="5" orient="horz" pos="2523" userDrawn="1">
          <p15:clr>
            <a:srgbClr val="FBAE40"/>
          </p15:clr>
        </p15:guide>
        <p15:guide id="7" orient="horz" pos="282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GB"/>
          </a:p>
        </p:txBody>
      </p:sp>
      <p:sp>
        <p:nvSpPr>
          <p:cNvPr id="4" name="Content Left"/>
          <p:cNvSpPr>
            <a:spLocks noGrp="1"/>
          </p:cNvSpPr>
          <p:nvPr>
            <p:ph sz="half" idx="11"/>
          </p:nvPr>
        </p:nvSpPr>
        <p:spPr>
          <a:xfrm>
            <a:off x="457200" y="1399032"/>
            <a:ext cx="2587752" cy="4928616"/>
          </a:xfrm>
        </p:spPr>
        <p:txBody>
          <a:bodyPr>
            <a:noAutofit/>
          </a:bodyPr>
          <a:lstStyle>
            <a:lvl1pPr>
              <a:defRPr sz="1200" dirty="0" smtClean="0"/>
            </a:lvl1pPr>
            <a:lvl2pPr>
              <a:defRPr sz="1200" dirty="0" smtClean="0"/>
            </a:lvl2pPr>
            <a:lvl3pPr>
              <a:defRPr sz="1200" dirty="0" smtClean="0"/>
            </a:lvl3pPr>
            <a:lvl4pPr>
              <a:defRPr sz="1200" dirty="0" smtClean="0"/>
            </a:lvl4pPr>
            <a:lvl5pPr>
              <a:defRPr sz="1200" dirty="0" smtClean="0"/>
            </a:lvl5pPr>
            <a:lvl6pPr>
              <a:defRPr sz="1200" dirty="0" smtClean="0"/>
            </a:lvl6pPr>
            <a:lvl7pPr>
              <a:defRPr sz="1200" dirty="0" smtClean="0"/>
            </a:lvl7pPr>
            <a:lvl8pPr>
              <a:defRPr sz="1200" dirty="0" smtClean="0"/>
            </a:lvl8pPr>
            <a:lvl9pPr>
              <a:defRPr sz="12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Middle"/>
          <p:cNvSpPr>
            <a:spLocks noGrp="1"/>
          </p:cNvSpPr>
          <p:nvPr>
            <p:ph sz="quarter" idx="12"/>
          </p:nvPr>
        </p:nvSpPr>
        <p:spPr>
          <a:xfrm>
            <a:off x="3506724" y="1399032"/>
            <a:ext cx="2587752" cy="4928616"/>
          </a:xfrm>
        </p:spPr>
        <p:txBody>
          <a:bodyPr>
            <a:noAutofit/>
          </a:bodyPr>
          <a:lstStyle>
            <a:lvl1pPr>
              <a:defRPr sz="1200" dirty="0" smtClean="0"/>
            </a:lvl1pPr>
            <a:lvl2pPr>
              <a:defRPr sz="1200" dirty="0" smtClean="0"/>
            </a:lvl2pPr>
            <a:lvl3pPr>
              <a:defRPr sz="1200" dirty="0" smtClean="0"/>
            </a:lvl3pPr>
            <a:lvl4pPr>
              <a:defRPr sz="1200" dirty="0" smtClean="0"/>
            </a:lvl4pPr>
            <a:lvl5pPr>
              <a:defRPr sz="1200" dirty="0" smtClean="0"/>
            </a:lvl5pPr>
            <a:lvl6pPr>
              <a:defRPr sz="1200" dirty="0" smtClean="0"/>
            </a:lvl6pPr>
            <a:lvl7pPr>
              <a:defRPr sz="1200" dirty="0" smtClean="0"/>
            </a:lvl7pPr>
            <a:lvl8pPr>
              <a:defRPr sz="1200" dirty="0" smtClean="0"/>
            </a:lvl8pPr>
            <a:lvl9pPr>
              <a:defRPr sz="12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Right"/>
          <p:cNvSpPr>
            <a:spLocks noGrp="1"/>
          </p:cNvSpPr>
          <p:nvPr>
            <p:ph sz="quarter" idx="14"/>
          </p:nvPr>
        </p:nvSpPr>
        <p:spPr>
          <a:xfrm>
            <a:off x="6556248" y="1399032"/>
            <a:ext cx="2587752" cy="4928616"/>
          </a:xfrm>
        </p:spPr>
        <p:txBody>
          <a:bodyPr>
            <a:noAutofit/>
          </a:bodyPr>
          <a:lstStyle>
            <a:lvl1pPr>
              <a:defRPr sz="1200" dirty="0" smtClean="0"/>
            </a:lvl1pPr>
            <a:lvl2pPr>
              <a:defRPr sz="1200" dirty="0" smtClean="0"/>
            </a:lvl2pPr>
            <a:lvl3pPr>
              <a:defRPr sz="1200" dirty="0" smtClean="0"/>
            </a:lvl3pPr>
            <a:lvl4pPr>
              <a:defRPr sz="1200" dirty="0" smtClean="0"/>
            </a:lvl4pPr>
            <a:lvl5pPr>
              <a:defRPr sz="1200" dirty="0" smtClean="0"/>
            </a:lvl5pPr>
            <a:lvl6pPr>
              <a:defRPr sz="1200" dirty="0" smtClean="0"/>
            </a:lvl6pPr>
            <a:lvl7pPr>
              <a:defRPr sz="1200" dirty="0" smtClean="0"/>
            </a:lvl7pPr>
            <a:lvl8pPr>
              <a:defRPr sz="1200" dirty="0" smtClean="0"/>
            </a:lvl8pPr>
            <a:lvl9pPr>
              <a:defRPr sz="12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72363421"/>
      </p:ext>
    </p:extLst>
  </p:cSld>
  <p:clrMapOvr>
    <a:masterClrMapping/>
  </p:clrMapOvr>
  <p:extLst>
    <p:ext uri="{DCECCB84-F9BA-43D5-87BE-67443E8EF086}">
      <p15:sldGuideLst xmlns:p15="http://schemas.microsoft.com/office/powerpoint/2012/main">
        <p15:guide id="1" pos="1918" userDrawn="1">
          <p15:clr>
            <a:srgbClr val="FBAE40"/>
          </p15:clr>
        </p15:guide>
        <p15:guide id="2" pos="2209" userDrawn="1">
          <p15:clr>
            <a:srgbClr val="FBAE40"/>
          </p15:clr>
        </p15:guide>
        <p15:guide id="3" pos="3839" userDrawn="1">
          <p15:clr>
            <a:srgbClr val="FBAE40"/>
          </p15:clr>
        </p15:guide>
        <p15:guide id="4" pos="413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3 columns with headin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GB"/>
          </a:p>
        </p:txBody>
      </p:sp>
      <p:sp>
        <p:nvSpPr>
          <p:cNvPr id="3" name="Heading Left"/>
          <p:cNvSpPr>
            <a:spLocks noGrp="1"/>
          </p:cNvSpPr>
          <p:nvPr>
            <p:ph type="body" idx="10" hasCustomPrompt="1"/>
          </p:nvPr>
        </p:nvSpPr>
        <p:spPr>
          <a:xfrm>
            <a:off x="457200" y="1399032"/>
            <a:ext cx="2587752" cy="365760"/>
          </a:xfrm>
        </p:spPr>
        <p:txBody>
          <a:bodyPr/>
          <a:lstStyle>
            <a:lvl1pPr marL="0" indent="0">
              <a:spcBef>
                <a:spcPts val="0"/>
              </a:spcBef>
              <a:buFont typeface="Arial" panose="020B0604020202020204" pitchFamily="34" charset="0"/>
              <a:buChar char="​"/>
              <a:defRPr sz="1200" b="1" baseline="0">
                <a:solidFill>
                  <a:schemeClr val="accent1"/>
                </a:solidFill>
                <a:latin typeface="+mj-lt"/>
                <a:ea typeface="+mj-ea"/>
              </a:defRPr>
            </a:lvl1pPr>
            <a:lvl2pPr marL="0" indent="0">
              <a:spcBef>
                <a:spcPts val="0"/>
              </a:spcBef>
              <a:buFont typeface="Arial" panose="020B0604020202020204" pitchFamily="34" charset="0"/>
              <a:buChar char="​"/>
              <a:defRPr sz="1200" baseline="0">
                <a:solidFill>
                  <a:schemeClr val="accent1"/>
                </a:solidFill>
                <a:latin typeface="+mj-lt"/>
                <a:ea typeface="+mj-ea"/>
              </a:defRPr>
            </a:lvl2pPr>
            <a:lvl3pPr marL="0" indent="0">
              <a:spcBef>
                <a:spcPts val="0"/>
              </a:spcBef>
              <a:buFont typeface="Arial" panose="020B0604020202020204" pitchFamily="34" charset="0"/>
              <a:buChar char="​"/>
              <a:defRPr sz="1200" baseline="0">
                <a:latin typeface="+mj-lt"/>
                <a:ea typeface="+mj-ea"/>
              </a:defRPr>
            </a:lvl3pPr>
            <a:lvl4pPr marL="0" indent="0">
              <a:spcBef>
                <a:spcPts val="0"/>
              </a:spcBef>
              <a:buFont typeface="Arial" panose="020B0604020202020204" pitchFamily="34" charset="0"/>
              <a:buChar char="​"/>
              <a:defRPr sz="1200" baseline="0">
                <a:latin typeface="+mj-lt"/>
                <a:ea typeface="+mj-ea"/>
              </a:defRPr>
            </a:lvl4pPr>
            <a:lvl5pPr marL="0" indent="0">
              <a:spcBef>
                <a:spcPts val="0"/>
              </a:spcBef>
              <a:buFont typeface="Arial" panose="020B0604020202020204" pitchFamily="34" charset="0"/>
              <a:buChar char="​"/>
              <a:defRPr sz="1200" baseline="0">
                <a:latin typeface="+mj-lt"/>
                <a:ea typeface="+mj-ea"/>
              </a:defRPr>
            </a:lvl5pPr>
            <a:lvl6pPr marL="0" indent="0">
              <a:spcBef>
                <a:spcPts val="0"/>
              </a:spcBef>
              <a:buFont typeface="Arial" panose="020B0604020202020204" pitchFamily="34" charset="0"/>
              <a:buChar char="​"/>
              <a:defRPr sz="1200" baseline="0">
                <a:latin typeface="+mj-lt"/>
                <a:ea typeface="+mj-ea"/>
              </a:defRPr>
            </a:lvl6pPr>
            <a:lvl7pPr marL="0" indent="0">
              <a:spcBef>
                <a:spcPts val="0"/>
              </a:spcBef>
              <a:buFont typeface="Arial" panose="020B0604020202020204" pitchFamily="34" charset="0"/>
              <a:buChar char="​"/>
              <a:defRPr sz="1200" baseline="0">
                <a:latin typeface="+mj-lt"/>
                <a:ea typeface="+mj-ea"/>
              </a:defRPr>
            </a:lvl7pPr>
            <a:lvl8pPr marL="0" indent="0">
              <a:spcBef>
                <a:spcPts val="0"/>
              </a:spcBef>
              <a:buFont typeface="Arial" panose="020B0604020202020204" pitchFamily="34" charset="0"/>
              <a:buChar char="​"/>
              <a:defRPr sz="1200" baseline="0">
                <a:latin typeface="+mj-lt"/>
                <a:ea typeface="+mj-ea"/>
              </a:defRPr>
            </a:lvl8pPr>
            <a:lvl9pPr marL="0" indent="0">
              <a:spcBef>
                <a:spcPts val="0"/>
              </a:spcBef>
              <a:buFont typeface="Arial" panose="020B0604020202020204" pitchFamily="34" charset="0"/>
              <a:buChar char="​"/>
              <a:defRPr sz="1200" baseline="0">
                <a:latin typeface="+mj-lt"/>
                <a:ea typeface="+mj-ea"/>
              </a:defRPr>
            </a:lvl9pPr>
          </a:lstStyle>
          <a:p>
            <a:pPr lvl="0"/>
            <a:r>
              <a:rPr dirty="0"/>
              <a:t>Heading 12 pt</a:t>
            </a:r>
          </a:p>
          <a:p>
            <a:pPr lvl="1"/>
            <a:r>
              <a:rPr dirty="0"/>
              <a:t>Subheading 12 pt</a:t>
            </a:r>
          </a:p>
        </p:txBody>
      </p:sp>
      <p:sp>
        <p:nvSpPr>
          <p:cNvPr id="4" name="Content Left"/>
          <p:cNvSpPr>
            <a:spLocks noGrp="1"/>
          </p:cNvSpPr>
          <p:nvPr>
            <p:ph sz="half" idx="11"/>
          </p:nvPr>
        </p:nvSpPr>
        <p:spPr>
          <a:xfrm>
            <a:off x="457200" y="1883664"/>
            <a:ext cx="2587752" cy="4443984"/>
          </a:xfrm>
        </p:spPr>
        <p:txBody>
          <a:bodyPr>
            <a:noAutofit/>
          </a:bodyPr>
          <a:lstStyle>
            <a:lvl1pPr>
              <a:defRPr sz="1200" dirty="0" smtClean="0"/>
            </a:lvl1pPr>
            <a:lvl2pPr>
              <a:defRPr sz="1200" dirty="0" smtClean="0"/>
            </a:lvl2pPr>
            <a:lvl3pPr>
              <a:defRPr sz="1200" dirty="0" smtClean="0"/>
            </a:lvl3pPr>
            <a:lvl4pPr>
              <a:defRPr sz="1200" dirty="0" smtClean="0"/>
            </a:lvl4pPr>
            <a:lvl5pPr>
              <a:defRPr sz="1200" dirty="0" smtClean="0"/>
            </a:lvl5pPr>
            <a:lvl6pPr>
              <a:defRPr sz="1200" dirty="0" smtClean="0"/>
            </a:lvl6pPr>
            <a:lvl7pPr>
              <a:defRPr sz="1200" dirty="0" smtClean="0"/>
            </a:lvl7pPr>
            <a:lvl8pPr>
              <a:defRPr sz="1200" dirty="0" smtClean="0"/>
            </a:lvl8pPr>
            <a:lvl9pPr>
              <a:defRPr sz="12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Heading Middle"/>
          <p:cNvSpPr>
            <a:spLocks noGrp="1"/>
          </p:cNvSpPr>
          <p:nvPr>
            <p:ph type="body" sz="quarter" idx="13" hasCustomPrompt="1"/>
          </p:nvPr>
        </p:nvSpPr>
        <p:spPr>
          <a:xfrm>
            <a:off x="3506724" y="1399032"/>
            <a:ext cx="2587752" cy="365760"/>
          </a:xfrm>
        </p:spPr>
        <p:txBody>
          <a:bodyPr/>
          <a:lstStyle>
            <a:lvl1pPr marL="0" indent="0">
              <a:spcBef>
                <a:spcPts val="0"/>
              </a:spcBef>
              <a:buFont typeface="Arial" panose="020B0604020202020204" pitchFamily="34" charset="0"/>
              <a:buChar char="​"/>
              <a:defRPr sz="1200" b="1" baseline="0">
                <a:solidFill>
                  <a:schemeClr val="accent1"/>
                </a:solidFill>
                <a:latin typeface="+mj-lt"/>
                <a:ea typeface="+mj-ea"/>
              </a:defRPr>
            </a:lvl1pPr>
            <a:lvl2pPr marL="0" indent="0">
              <a:spcBef>
                <a:spcPts val="0"/>
              </a:spcBef>
              <a:buFont typeface="Arial" panose="020B0604020202020204" pitchFamily="34" charset="0"/>
              <a:buChar char="​"/>
              <a:defRPr sz="1200" baseline="0">
                <a:solidFill>
                  <a:schemeClr val="accent1"/>
                </a:solidFill>
                <a:latin typeface="+mj-lt"/>
                <a:ea typeface="+mj-ea"/>
              </a:defRPr>
            </a:lvl2pPr>
            <a:lvl3pPr marL="0" indent="0">
              <a:spcBef>
                <a:spcPts val="0"/>
              </a:spcBef>
              <a:buFont typeface="Arial" panose="020B0604020202020204" pitchFamily="34" charset="0"/>
              <a:buChar char="​"/>
              <a:defRPr sz="1200" baseline="0">
                <a:latin typeface="+mj-lt"/>
                <a:ea typeface="+mj-ea"/>
              </a:defRPr>
            </a:lvl3pPr>
            <a:lvl4pPr marL="0" indent="0">
              <a:spcBef>
                <a:spcPts val="0"/>
              </a:spcBef>
              <a:buFont typeface="Arial" panose="020B0604020202020204" pitchFamily="34" charset="0"/>
              <a:buChar char="​"/>
              <a:defRPr sz="1200" baseline="0">
                <a:latin typeface="+mj-lt"/>
                <a:ea typeface="+mj-ea"/>
              </a:defRPr>
            </a:lvl4pPr>
            <a:lvl5pPr marL="0" indent="0">
              <a:spcBef>
                <a:spcPts val="0"/>
              </a:spcBef>
              <a:buFont typeface="Arial" panose="020B0604020202020204" pitchFamily="34" charset="0"/>
              <a:buChar char="​"/>
              <a:defRPr sz="1200" baseline="0">
                <a:latin typeface="+mj-lt"/>
                <a:ea typeface="+mj-ea"/>
              </a:defRPr>
            </a:lvl5pPr>
            <a:lvl6pPr marL="0" indent="0">
              <a:spcBef>
                <a:spcPts val="0"/>
              </a:spcBef>
              <a:buFont typeface="Arial" panose="020B0604020202020204" pitchFamily="34" charset="0"/>
              <a:buChar char="​"/>
              <a:defRPr sz="1200" baseline="0">
                <a:latin typeface="+mj-lt"/>
                <a:ea typeface="+mj-ea"/>
              </a:defRPr>
            </a:lvl6pPr>
            <a:lvl7pPr marL="0" indent="0">
              <a:spcBef>
                <a:spcPts val="0"/>
              </a:spcBef>
              <a:buFont typeface="Arial" panose="020B0604020202020204" pitchFamily="34" charset="0"/>
              <a:buChar char="​"/>
              <a:defRPr sz="1200" baseline="0">
                <a:latin typeface="+mj-lt"/>
                <a:ea typeface="+mj-ea"/>
              </a:defRPr>
            </a:lvl7pPr>
            <a:lvl8pPr marL="0" indent="0">
              <a:spcBef>
                <a:spcPts val="0"/>
              </a:spcBef>
              <a:buFont typeface="Arial" panose="020B0604020202020204" pitchFamily="34" charset="0"/>
              <a:buChar char="​"/>
              <a:defRPr sz="1200" baseline="0">
                <a:latin typeface="+mj-lt"/>
                <a:ea typeface="+mj-ea"/>
              </a:defRPr>
            </a:lvl8pPr>
            <a:lvl9pPr marL="0" indent="0">
              <a:spcBef>
                <a:spcPts val="0"/>
              </a:spcBef>
              <a:buFont typeface="Arial" panose="020B0604020202020204" pitchFamily="34" charset="0"/>
              <a:buChar char="​"/>
              <a:defRPr sz="1200" baseline="0">
                <a:latin typeface="+mj-lt"/>
                <a:ea typeface="+mj-ea"/>
              </a:defRPr>
            </a:lvl9pPr>
          </a:lstStyle>
          <a:p>
            <a:pPr lvl="0"/>
            <a:r>
              <a:rPr dirty="0"/>
              <a:t>Heading 12 pt</a:t>
            </a:r>
          </a:p>
          <a:p>
            <a:pPr lvl="1"/>
            <a:r>
              <a:rPr dirty="0"/>
              <a:t>Subheading 12 pt</a:t>
            </a:r>
          </a:p>
        </p:txBody>
      </p:sp>
      <p:sp>
        <p:nvSpPr>
          <p:cNvPr id="6" name="Content Middle"/>
          <p:cNvSpPr>
            <a:spLocks noGrp="1"/>
          </p:cNvSpPr>
          <p:nvPr>
            <p:ph sz="quarter" idx="12"/>
          </p:nvPr>
        </p:nvSpPr>
        <p:spPr>
          <a:xfrm>
            <a:off x="3506724" y="1883664"/>
            <a:ext cx="2587752" cy="4443984"/>
          </a:xfrm>
        </p:spPr>
        <p:txBody>
          <a:bodyPr>
            <a:noAutofit/>
          </a:bodyPr>
          <a:lstStyle>
            <a:lvl1pPr>
              <a:defRPr sz="1200" dirty="0" smtClean="0"/>
            </a:lvl1pPr>
            <a:lvl2pPr>
              <a:defRPr sz="1200" dirty="0" smtClean="0"/>
            </a:lvl2pPr>
            <a:lvl3pPr>
              <a:defRPr sz="1200" dirty="0" smtClean="0"/>
            </a:lvl3pPr>
            <a:lvl4pPr>
              <a:defRPr sz="1200" dirty="0" smtClean="0"/>
            </a:lvl4pPr>
            <a:lvl5pPr>
              <a:defRPr sz="1200" dirty="0" smtClean="0"/>
            </a:lvl5pPr>
            <a:lvl6pPr>
              <a:defRPr sz="1200" dirty="0" smtClean="0"/>
            </a:lvl6pPr>
            <a:lvl7pPr>
              <a:defRPr sz="1200" dirty="0" smtClean="0"/>
            </a:lvl7pPr>
            <a:lvl8pPr>
              <a:defRPr sz="1200" dirty="0" smtClean="0"/>
            </a:lvl8pPr>
            <a:lvl9pPr>
              <a:defRPr sz="12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Heading Right"/>
          <p:cNvSpPr>
            <a:spLocks noGrp="1"/>
          </p:cNvSpPr>
          <p:nvPr>
            <p:ph type="body" sz="quarter" idx="15" hasCustomPrompt="1"/>
          </p:nvPr>
        </p:nvSpPr>
        <p:spPr>
          <a:xfrm>
            <a:off x="6556248" y="1399032"/>
            <a:ext cx="2587752" cy="365760"/>
          </a:xfrm>
        </p:spPr>
        <p:txBody>
          <a:bodyPr/>
          <a:lstStyle>
            <a:lvl1pPr marL="0" indent="0">
              <a:spcBef>
                <a:spcPts val="0"/>
              </a:spcBef>
              <a:buFont typeface="Arial" panose="020B0604020202020204" pitchFamily="34" charset="0"/>
              <a:buChar char="​"/>
              <a:defRPr sz="1200" b="1" baseline="0">
                <a:solidFill>
                  <a:schemeClr val="accent1"/>
                </a:solidFill>
                <a:latin typeface="+mj-lt"/>
                <a:ea typeface="+mj-ea"/>
              </a:defRPr>
            </a:lvl1pPr>
            <a:lvl2pPr marL="0" indent="0">
              <a:spcBef>
                <a:spcPts val="0"/>
              </a:spcBef>
              <a:buFont typeface="Arial" panose="020B0604020202020204" pitchFamily="34" charset="0"/>
              <a:buChar char="​"/>
              <a:defRPr sz="1200" baseline="0">
                <a:solidFill>
                  <a:schemeClr val="accent1"/>
                </a:solidFill>
                <a:latin typeface="+mj-lt"/>
                <a:ea typeface="+mj-ea"/>
              </a:defRPr>
            </a:lvl2pPr>
            <a:lvl3pPr marL="0" indent="0">
              <a:spcBef>
                <a:spcPts val="0"/>
              </a:spcBef>
              <a:buFont typeface="Arial" panose="020B0604020202020204" pitchFamily="34" charset="0"/>
              <a:buChar char="​"/>
              <a:defRPr sz="1200" baseline="0">
                <a:latin typeface="+mj-lt"/>
                <a:ea typeface="+mj-ea"/>
              </a:defRPr>
            </a:lvl3pPr>
            <a:lvl4pPr marL="0" indent="0">
              <a:spcBef>
                <a:spcPts val="0"/>
              </a:spcBef>
              <a:buFont typeface="Arial" panose="020B0604020202020204" pitchFamily="34" charset="0"/>
              <a:buChar char="​"/>
              <a:defRPr sz="1200" baseline="0">
                <a:latin typeface="+mj-lt"/>
                <a:ea typeface="+mj-ea"/>
              </a:defRPr>
            </a:lvl4pPr>
            <a:lvl5pPr marL="0" indent="0">
              <a:spcBef>
                <a:spcPts val="0"/>
              </a:spcBef>
              <a:buFont typeface="Arial" panose="020B0604020202020204" pitchFamily="34" charset="0"/>
              <a:buChar char="​"/>
              <a:defRPr sz="1200" baseline="0">
                <a:latin typeface="+mj-lt"/>
                <a:ea typeface="+mj-ea"/>
              </a:defRPr>
            </a:lvl5pPr>
            <a:lvl6pPr marL="0" indent="0">
              <a:spcBef>
                <a:spcPts val="0"/>
              </a:spcBef>
              <a:buFont typeface="Arial" panose="020B0604020202020204" pitchFamily="34" charset="0"/>
              <a:buChar char="​"/>
              <a:defRPr sz="1200" baseline="0">
                <a:latin typeface="+mj-lt"/>
                <a:ea typeface="+mj-ea"/>
              </a:defRPr>
            </a:lvl6pPr>
            <a:lvl7pPr marL="0" indent="0">
              <a:spcBef>
                <a:spcPts val="0"/>
              </a:spcBef>
              <a:buFont typeface="Arial" panose="020B0604020202020204" pitchFamily="34" charset="0"/>
              <a:buChar char="​"/>
              <a:defRPr sz="1200" baseline="0">
                <a:latin typeface="+mj-lt"/>
                <a:ea typeface="+mj-ea"/>
              </a:defRPr>
            </a:lvl7pPr>
            <a:lvl8pPr marL="0" indent="0">
              <a:spcBef>
                <a:spcPts val="0"/>
              </a:spcBef>
              <a:buFont typeface="Arial" panose="020B0604020202020204" pitchFamily="34" charset="0"/>
              <a:buChar char="​"/>
              <a:defRPr sz="1200" baseline="0">
                <a:latin typeface="+mj-lt"/>
                <a:ea typeface="+mj-ea"/>
              </a:defRPr>
            </a:lvl8pPr>
            <a:lvl9pPr marL="0" indent="0">
              <a:spcBef>
                <a:spcPts val="0"/>
              </a:spcBef>
              <a:buFont typeface="Arial" panose="020B0604020202020204" pitchFamily="34" charset="0"/>
              <a:buChar char="​"/>
              <a:defRPr sz="1200" baseline="0">
                <a:latin typeface="+mj-lt"/>
                <a:ea typeface="+mj-ea"/>
              </a:defRPr>
            </a:lvl9pPr>
          </a:lstStyle>
          <a:p>
            <a:pPr lvl="0"/>
            <a:r>
              <a:rPr dirty="0"/>
              <a:t>Heading 12 pt</a:t>
            </a:r>
          </a:p>
          <a:p>
            <a:pPr lvl="1"/>
            <a:r>
              <a:rPr dirty="0"/>
              <a:t>Subheading 12 pt</a:t>
            </a:r>
          </a:p>
        </p:txBody>
      </p:sp>
      <p:sp>
        <p:nvSpPr>
          <p:cNvPr id="8" name="Content Right"/>
          <p:cNvSpPr>
            <a:spLocks noGrp="1"/>
          </p:cNvSpPr>
          <p:nvPr>
            <p:ph sz="quarter" idx="14"/>
          </p:nvPr>
        </p:nvSpPr>
        <p:spPr>
          <a:xfrm>
            <a:off x="6556248" y="1883664"/>
            <a:ext cx="2587752" cy="4443984"/>
          </a:xfrm>
        </p:spPr>
        <p:txBody>
          <a:bodyPr>
            <a:noAutofit/>
          </a:bodyPr>
          <a:lstStyle>
            <a:lvl1pPr>
              <a:defRPr sz="1200" dirty="0" smtClean="0"/>
            </a:lvl1pPr>
            <a:lvl2pPr>
              <a:defRPr sz="1200" dirty="0" smtClean="0"/>
            </a:lvl2pPr>
            <a:lvl3pPr>
              <a:defRPr sz="1200" dirty="0" smtClean="0"/>
            </a:lvl3pPr>
            <a:lvl4pPr>
              <a:defRPr sz="1200" dirty="0" smtClean="0"/>
            </a:lvl4pPr>
            <a:lvl5pPr>
              <a:defRPr sz="1200" dirty="0" smtClean="0"/>
            </a:lvl5pPr>
            <a:lvl6pPr>
              <a:defRPr sz="1200" dirty="0" smtClean="0"/>
            </a:lvl6pPr>
            <a:lvl7pPr>
              <a:defRPr sz="1200" dirty="0" smtClean="0"/>
            </a:lvl7pPr>
            <a:lvl8pPr>
              <a:defRPr sz="1200" dirty="0" smtClean="0"/>
            </a:lvl8pPr>
            <a:lvl9pPr>
              <a:defRPr sz="12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668238786"/>
      </p:ext>
    </p:extLst>
  </p:cSld>
  <p:clrMapOvr>
    <a:masterClrMapping/>
  </p:clrMapOvr>
  <p:extLst>
    <p:ext uri="{DCECCB84-F9BA-43D5-87BE-67443E8EF086}">
      <p15:sldGuideLst xmlns:p15="http://schemas.microsoft.com/office/powerpoint/2012/main">
        <p15:guide id="1" pos="1918" userDrawn="1">
          <p15:clr>
            <a:srgbClr val="FBAE40"/>
          </p15:clr>
        </p15:guide>
        <p15:guide id="2" pos="2209" userDrawn="1">
          <p15:clr>
            <a:srgbClr val="FBAE40"/>
          </p15:clr>
        </p15:guide>
        <p15:guide id="3" pos="3839" userDrawn="1">
          <p15:clr>
            <a:srgbClr val="FBAE40"/>
          </p15:clr>
        </p15:guide>
        <p15:guide id="4" pos="4130" userDrawn="1">
          <p15:clr>
            <a:srgbClr val="FBAE40"/>
          </p15:clr>
        </p15:guide>
        <p15:guide id="6" orient="horz" pos="1187"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headings">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GB"/>
          </a:p>
        </p:txBody>
      </p:sp>
      <p:sp>
        <p:nvSpPr>
          <p:cNvPr id="3" name="Heading Left"/>
          <p:cNvSpPr>
            <a:spLocks noGrp="1"/>
          </p:cNvSpPr>
          <p:nvPr>
            <p:ph type="body" idx="10" hasCustomPrompt="1"/>
          </p:nvPr>
        </p:nvSpPr>
        <p:spPr>
          <a:xfrm>
            <a:off x="457200" y="1399032"/>
            <a:ext cx="2587752" cy="365760"/>
          </a:xfrm>
        </p:spPr>
        <p:txBody>
          <a:bodyPr/>
          <a:lstStyle>
            <a:lvl1pPr marL="0" indent="0">
              <a:spcBef>
                <a:spcPts val="0"/>
              </a:spcBef>
              <a:buFont typeface="Arial" panose="020B0604020202020204" pitchFamily="34" charset="0"/>
              <a:buChar char="​"/>
              <a:defRPr sz="1200" b="1" baseline="0">
                <a:solidFill>
                  <a:schemeClr val="accent1"/>
                </a:solidFill>
                <a:latin typeface="+mj-lt"/>
                <a:ea typeface="+mj-ea"/>
              </a:defRPr>
            </a:lvl1pPr>
            <a:lvl2pPr marL="0" indent="0">
              <a:spcBef>
                <a:spcPts val="0"/>
              </a:spcBef>
              <a:buFont typeface="Arial" panose="020B0604020202020204" pitchFamily="34" charset="0"/>
              <a:buChar char="​"/>
              <a:defRPr sz="1200" baseline="0">
                <a:solidFill>
                  <a:schemeClr val="accent1"/>
                </a:solidFill>
                <a:latin typeface="+mj-lt"/>
                <a:ea typeface="+mj-ea"/>
              </a:defRPr>
            </a:lvl2pPr>
            <a:lvl3pPr marL="0" indent="0">
              <a:spcBef>
                <a:spcPts val="0"/>
              </a:spcBef>
              <a:buFont typeface="Arial" panose="020B0604020202020204" pitchFamily="34" charset="0"/>
              <a:buChar char="​"/>
              <a:defRPr sz="1200" baseline="0">
                <a:latin typeface="+mj-lt"/>
                <a:ea typeface="+mj-ea"/>
              </a:defRPr>
            </a:lvl3pPr>
            <a:lvl4pPr marL="0" indent="0">
              <a:spcBef>
                <a:spcPts val="0"/>
              </a:spcBef>
              <a:buFont typeface="Arial" panose="020B0604020202020204" pitchFamily="34" charset="0"/>
              <a:buChar char="​"/>
              <a:defRPr sz="1200" baseline="0">
                <a:latin typeface="+mj-lt"/>
                <a:ea typeface="+mj-ea"/>
              </a:defRPr>
            </a:lvl4pPr>
            <a:lvl5pPr marL="0" indent="0">
              <a:spcBef>
                <a:spcPts val="0"/>
              </a:spcBef>
              <a:buFont typeface="Arial" panose="020B0604020202020204" pitchFamily="34" charset="0"/>
              <a:buChar char="​"/>
              <a:defRPr sz="1200" baseline="0">
                <a:latin typeface="+mj-lt"/>
                <a:ea typeface="+mj-ea"/>
              </a:defRPr>
            </a:lvl5pPr>
            <a:lvl6pPr marL="0" indent="0">
              <a:spcBef>
                <a:spcPts val="0"/>
              </a:spcBef>
              <a:buFont typeface="Arial" panose="020B0604020202020204" pitchFamily="34" charset="0"/>
              <a:buChar char="​"/>
              <a:defRPr sz="1200" baseline="0">
                <a:latin typeface="+mj-lt"/>
                <a:ea typeface="+mj-ea"/>
              </a:defRPr>
            </a:lvl6pPr>
            <a:lvl7pPr marL="0" indent="0">
              <a:spcBef>
                <a:spcPts val="0"/>
              </a:spcBef>
              <a:buFont typeface="Arial" panose="020B0604020202020204" pitchFamily="34" charset="0"/>
              <a:buChar char="​"/>
              <a:defRPr sz="1200" baseline="0">
                <a:latin typeface="+mj-lt"/>
                <a:ea typeface="+mj-ea"/>
              </a:defRPr>
            </a:lvl7pPr>
            <a:lvl8pPr marL="0" indent="0">
              <a:spcBef>
                <a:spcPts val="0"/>
              </a:spcBef>
              <a:buFont typeface="Arial" panose="020B0604020202020204" pitchFamily="34" charset="0"/>
              <a:buChar char="​"/>
              <a:defRPr sz="1200" baseline="0">
                <a:latin typeface="+mj-lt"/>
                <a:ea typeface="+mj-ea"/>
              </a:defRPr>
            </a:lvl8pPr>
            <a:lvl9pPr marL="0" indent="0">
              <a:spcBef>
                <a:spcPts val="0"/>
              </a:spcBef>
              <a:buFont typeface="Arial" panose="020B0604020202020204" pitchFamily="34" charset="0"/>
              <a:buChar char="​"/>
              <a:defRPr sz="1200" baseline="0">
                <a:latin typeface="+mj-lt"/>
                <a:ea typeface="+mj-ea"/>
              </a:defRPr>
            </a:lvl9pPr>
          </a:lstStyle>
          <a:p>
            <a:pPr lvl="0"/>
            <a:r>
              <a:rPr dirty="0"/>
              <a:t>Heading 12 pt</a:t>
            </a:r>
          </a:p>
          <a:p>
            <a:pPr lvl="1"/>
            <a:r>
              <a:rPr dirty="0"/>
              <a:t>Subheading 12 pt</a:t>
            </a:r>
          </a:p>
        </p:txBody>
      </p:sp>
      <p:sp>
        <p:nvSpPr>
          <p:cNvPr id="5" name="Heading Middle"/>
          <p:cNvSpPr>
            <a:spLocks noGrp="1"/>
          </p:cNvSpPr>
          <p:nvPr>
            <p:ph type="body" sz="quarter" idx="13" hasCustomPrompt="1"/>
          </p:nvPr>
        </p:nvSpPr>
        <p:spPr>
          <a:xfrm>
            <a:off x="3506724" y="1399032"/>
            <a:ext cx="2587752" cy="365760"/>
          </a:xfrm>
        </p:spPr>
        <p:txBody>
          <a:bodyPr/>
          <a:lstStyle>
            <a:lvl1pPr marL="0" indent="0">
              <a:spcBef>
                <a:spcPts val="0"/>
              </a:spcBef>
              <a:buFont typeface="Arial" panose="020B0604020202020204" pitchFamily="34" charset="0"/>
              <a:buChar char="​"/>
              <a:defRPr sz="1200" b="1" baseline="0">
                <a:solidFill>
                  <a:schemeClr val="accent1"/>
                </a:solidFill>
                <a:latin typeface="+mj-lt"/>
                <a:ea typeface="+mj-ea"/>
              </a:defRPr>
            </a:lvl1pPr>
            <a:lvl2pPr marL="0" indent="0">
              <a:spcBef>
                <a:spcPts val="0"/>
              </a:spcBef>
              <a:buFont typeface="Arial" panose="020B0604020202020204" pitchFamily="34" charset="0"/>
              <a:buChar char="​"/>
              <a:defRPr sz="1200" baseline="0">
                <a:solidFill>
                  <a:schemeClr val="accent1"/>
                </a:solidFill>
                <a:latin typeface="+mj-lt"/>
                <a:ea typeface="+mj-ea"/>
              </a:defRPr>
            </a:lvl2pPr>
            <a:lvl3pPr marL="0" indent="0">
              <a:spcBef>
                <a:spcPts val="0"/>
              </a:spcBef>
              <a:buFont typeface="Arial" panose="020B0604020202020204" pitchFamily="34" charset="0"/>
              <a:buChar char="​"/>
              <a:defRPr sz="1200" baseline="0">
                <a:latin typeface="+mj-lt"/>
                <a:ea typeface="+mj-ea"/>
              </a:defRPr>
            </a:lvl3pPr>
            <a:lvl4pPr marL="0" indent="0">
              <a:spcBef>
                <a:spcPts val="0"/>
              </a:spcBef>
              <a:buFont typeface="Arial" panose="020B0604020202020204" pitchFamily="34" charset="0"/>
              <a:buChar char="​"/>
              <a:defRPr sz="1200" baseline="0">
                <a:latin typeface="+mj-lt"/>
                <a:ea typeface="+mj-ea"/>
              </a:defRPr>
            </a:lvl4pPr>
            <a:lvl5pPr marL="0" indent="0">
              <a:spcBef>
                <a:spcPts val="0"/>
              </a:spcBef>
              <a:buFont typeface="Arial" panose="020B0604020202020204" pitchFamily="34" charset="0"/>
              <a:buChar char="​"/>
              <a:defRPr sz="1200" baseline="0">
                <a:latin typeface="+mj-lt"/>
                <a:ea typeface="+mj-ea"/>
              </a:defRPr>
            </a:lvl5pPr>
            <a:lvl6pPr marL="0" indent="0">
              <a:spcBef>
                <a:spcPts val="0"/>
              </a:spcBef>
              <a:buFont typeface="Arial" panose="020B0604020202020204" pitchFamily="34" charset="0"/>
              <a:buChar char="​"/>
              <a:defRPr sz="1200" baseline="0">
                <a:latin typeface="+mj-lt"/>
                <a:ea typeface="+mj-ea"/>
              </a:defRPr>
            </a:lvl6pPr>
            <a:lvl7pPr marL="0" indent="0">
              <a:spcBef>
                <a:spcPts val="0"/>
              </a:spcBef>
              <a:buFont typeface="Arial" panose="020B0604020202020204" pitchFamily="34" charset="0"/>
              <a:buChar char="​"/>
              <a:defRPr sz="1200" baseline="0">
                <a:latin typeface="+mj-lt"/>
                <a:ea typeface="+mj-ea"/>
              </a:defRPr>
            </a:lvl7pPr>
            <a:lvl8pPr marL="0" indent="0">
              <a:spcBef>
                <a:spcPts val="0"/>
              </a:spcBef>
              <a:buFont typeface="Arial" panose="020B0604020202020204" pitchFamily="34" charset="0"/>
              <a:buChar char="​"/>
              <a:defRPr sz="1200" baseline="0">
                <a:latin typeface="+mj-lt"/>
                <a:ea typeface="+mj-ea"/>
              </a:defRPr>
            </a:lvl8pPr>
            <a:lvl9pPr marL="0" indent="0">
              <a:spcBef>
                <a:spcPts val="0"/>
              </a:spcBef>
              <a:buFont typeface="Arial" panose="020B0604020202020204" pitchFamily="34" charset="0"/>
              <a:buChar char="​"/>
              <a:defRPr sz="1200" baseline="0">
                <a:latin typeface="+mj-lt"/>
                <a:ea typeface="+mj-ea"/>
              </a:defRPr>
            </a:lvl9pPr>
          </a:lstStyle>
          <a:p>
            <a:pPr lvl="0"/>
            <a:r>
              <a:rPr dirty="0"/>
              <a:t>Heading 12 pt</a:t>
            </a:r>
          </a:p>
          <a:p>
            <a:pPr lvl="1"/>
            <a:r>
              <a:rPr dirty="0"/>
              <a:t>Subheading 12 pt</a:t>
            </a:r>
          </a:p>
        </p:txBody>
      </p:sp>
      <p:sp>
        <p:nvSpPr>
          <p:cNvPr id="7" name="Heading Right"/>
          <p:cNvSpPr>
            <a:spLocks noGrp="1"/>
          </p:cNvSpPr>
          <p:nvPr>
            <p:ph type="body" sz="quarter" idx="15" hasCustomPrompt="1"/>
          </p:nvPr>
        </p:nvSpPr>
        <p:spPr>
          <a:xfrm>
            <a:off x="6556248" y="1399032"/>
            <a:ext cx="2587752" cy="365760"/>
          </a:xfrm>
        </p:spPr>
        <p:txBody>
          <a:bodyPr/>
          <a:lstStyle>
            <a:lvl1pPr marL="0" indent="0">
              <a:spcBef>
                <a:spcPts val="0"/>
              </a:spcBef>
              <a:buFont typeface="Arial" panose="020B0604020202020204" pitchFamily="34" charset="0"/>
              <a:buChar char="​"/>
              <a:defRPr sz="1200" b="1" baseline="0">
                <a:solidFill>
                  <a:schemeClr val="accent1"/>
                </a:solidFill>
                <a:latin typeface="+mj-lt"/>
                <a:ea typeface="+mj-ea"/>
              </a:defRPr>
            </a:lvl1pPr>
            <a:lvl2pPr marL="0" indent="0">
              <a:spcBef>
                <a:spcPts val="0"/>
              </a:spcBef>
              <a:buFont typeface="Arial" panose="020B0604020202020204" pitchFamily="34" charset="0"/>
              <a:buChar char="​"/>
              <a:defRPr sz="1200" baseline="0">
                <a:solidFill>
                  <a:schemeClr val="accent1"/>
                </a:solidFill>
                <a:latin typeface="+mj-lt"/>
                <a:ea typeface="+mj-ea"/>
              </a:defRPr>
            </a:lvl2pPr>
            <a:lvl3pPr marL="0" indent="0">
              <a:spcBef>
                <a:spcPts val="0"/>
              </a:spcBef>
              <a:buFont typeface="Arial" panose="020B0604020202020204" pitchFamily="34" charset="0"/>
              <a:buChar char="​"/>
              <a:defRPr sz="1200" baseline="0">
                <a:latin typeface="+mj-lt"/>
                <a:ea typeface="+mj-ea"/>
              </a:defRPr>
            </a:lvl3pPr>
            <a:lvl4pPr marL="0" indent="0">
              <a:spcBef>
                <a:spcPts val="0"/>
              </a:spcBef>
              <a:buFont typeface="Arial" panose="020B0604020202020204" pitchFamily="34" charset="0"/>
              <a:buChar char="​"/>
              <a:defRPr sz="1200" baseline="0">
                <a:latin typeface="+mj-lt"/>
                <a:ea typeface="+mj-ea"/>
              </a:defRPr>
            </a:lvl4pPr>
            <a:lvl5pPr marL="0" indent="0">
              <a:spcBef>
                <a:spcPts val="0"/>
              </a:spcBef>
              <a:buFont typeface="Arial" panose="020B0604020202020204" pitchFamily="34" charset="0"/>
              <a:buChar char="​"/>
              <a:defRPr sz="1200" baseline="0">
                <a:latin typeface="+mj-lt"/>
                <a:ea typeface="+mj-ea"/>
              </a:defRPr>
            </a:lvl5pPr>
            <a:lvl6pPr marL="0" indent="0">
              <a:spcBef>
                <a:spcPts val="0"/>
              </a:spcBef>
              <a:buFont typeface="Arial" panose="020B0604020202020204" pitchFamily="34" charset="0"/>
              <a:buChar char="​"/>
              <a:defRPr sz="1200" baseline="0">
                <a:latin typeface="+mj-lt"/>
                <a:ea typeface="+mj-ea"/>
              </a:defRPr>
            </a:lvl6pPr>
            <a:lvl7pPr marL="0" indent="0">
              <a:spcBef>
                <a:spcPts val="0"/>
              </a:spcBef>
              <a:buFont typeface="Arial" panose="020B0604020202020204" pitchFamily="34" charset="0"/>
              <a:buChar char="​"/>
              <a:defRPr sz="1200" baseline="0">
                <a:latin typeface="+mj-lt"/>
                <a:ea typeface="+mj-ea"/>
              </a:defRPr>
            </a:lvl7pPr>
            <a:lvl8pPr marL="0" indent="0">
              <a:spcBef>
                <a:spcPts val="0"/>
              </a:spcBef>
              <a:buFont typeface="Arial" panose="020B0604020202020204" pitchFamily="34" charset="0"/>
              <a:buChar char="​"/>
              <a:defRPr sz="1200" baseline="0">
                <a:latin typeface="+mj-lt"/>
                <a:ea typeface="+mj-ea"/>
              </a:defRPr>
            </a:lvl8pPr>
            <a:lvl9pPr marL="0" indent="0">
              <a:spcBef>
                <a:spcPts val="0"/>
              </a:spcBef>
              <a:buFont typeface="Arial" panose="020B0604020202020204" pitchFamily="34" charset="0"/>
              <a:buChar char="​"/>
              <a:defRPr sz="1200" baseline="0">
                <a:latin typeface="+mj-lt"/>
                <a:ea typeface="+mj-ea"/>
              </a:defRPr>
            </a:lvl9pPr>
          </a:lstStyle>
          <a:p>
            <a:pPr lvl="0"/>
            <a:r>
              <a:rPr dirty="0"/>
              <a:t>Heading 12 pt</a:t>
            </a:r>
          </a:p>
          <a:p>
            <a:pPr lvl="1"/>
            <a:r>
              <a:rPr dirty="0"/>
              <a:t>Subheading 12 pt</a:t>
            </a:r>
          </a:p>
        </p:txBody>
      </p:sp>
    </p:spTree>
    <p:extLst>
      <p:ext uri="{BB962C8B-B14F-4D97-AF65-F5344CB8AC3E}">
        <p14:creationId xmlns:p14="http://schemas.microsoft.com/office/powerpoint/2010/main" val="3761280420"/>
      </p:ext>
    </p:extLst>
  </p:cSld>
  <p:clrMapOvr>
    <a:masterClrMapping/>
  </p:clrMapOvr>
  <p:extLst>
    <p:ext uri="{DCECCB84-F9BA-43D5-87BE-67443E8EF086}">
      <p15:sldGuideLst xmlns:p15="http://schemas.microsoft.com/office/powerpoint/2012/main">
        <p15:guide id="1" pos="1918" userDrawn="1">
          <p15:clr>
            <a:srgbClr val="FBAE40"/>
          </p15:clr>
        </p15:guide>
        <p15:guide id="2" pos="2209" userDrawn="1">
          <p15:clr>
            <a:srgbClr val="FBAE40"/>
          </p15:clr>
        </p15:guide>
        <p15:guide id="3" pos="3839" userDrawn="1">
          <p15:clr>
            <a:srgbClr val="FBAE40"/>
          </p15:clr>
        </p15:guide>
        <p15:guide id="4" pos="4130" userDrawn="1">
          <p15:clr>
            <a:srgbClr val="FBAE40"/>
          </p15:clr>
        </p15:guide>
        <p15:guide id="6" orient="horz" pos="118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textboxes">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GB"/>
          </a:p>
        </p:txBody>
      </p:sp>
      <p:sp>
        <p:nvSpPr>
          <p:cNvPr id="4" name="Content Left Top"/>
          <p:cNvSpPr>
            <a:spLocks noGrp="1"/>
          </p:cNvSpPr>
          <p:nvPr>
            <p:ph sz="quarter" idx="11"/>
          </p:nvPr>
        </p:nvSpPr>
        <p:spPr>
          <a:xfrm>
            <a:off x="457200" y="1399032"/>
            <a:ext cx="2587752" cy="2322576"/>
          </a:xfrm>
        </p:spPr>
        <p:txBody>
          <a:bodyPr>
            <a:noAutofit/>
          </a:bodyPr>
          <a:lstStyle>
            <a:lvl1pPr marL="108000" indent="-108000">
              <a:spcBef>
                <a:spcPts val="600"/>
              </a:spcBef>
              <a:defRPr sz="1000" dirty="0" smtClean="0"/>
            </a:lvl1pPr>
            <a:lvl2pPr marL="216000" indent="-108000">
              <a:spcBef>
                <a:spcPts val="200"/>
              </a:spcBef>
              <a:defRPr sz="1000" dirty="0" smtClean="0"/>
            </a:lvl2pPr>
            <a:lvl3pPr marL="324000" indent="-108000">
              <a:spcBef>
                <a:spcPts val="200"/>
              </a:spcBef>
              <a:defRPr sz="1000" dirty="0" smtClean="0"/>
            </a:lvl3pPr>
            <a:lvl4pPr marL="432000" indent="-108000">
              <a:spcBef>
                <a:spcPts val="200"/>
              </a:spcBef>
              <a:defRPr sz="1000" dirty="0" smtClean="0"/>
            </a:lvl4pPr>
            <a:lvl5pPr marL="540000" indent="-108000">
              <a:spcBef>
                <a:spcPts val="200"/>
              </a:spcBef>
              <a:defRPr sz="1000" dirty="0" smtClean="0"/>
            </a:lvl5pPr>
            <a:lvl6pPr marL="648000" indent="-108000">
              <a:spcBef>
                <a:spcPts val="200"/>
              </a:spcBef>
              <a:defRPr sz="1000" dirty="0" smtClean="0"/>
            </a:lvl6pPr>
            <a:lvl7pPr marL="756000" indent="-108000">
              <a:spcBef>
                <a:spcPts val="200"/>
              </a:spcBef>
              <a:defRPr sz="1000" dirty="0" smtClean="0"/>
            </a:lvl7pPr>
            <a:lvl8pPr marL="864000" indent="-108000">
              <a:spcBef>
                <a:spcPts val="200"/>
              </a:spcBef>
              <a:defRPr sz="1000" dirty="0" smtClean="0"/>
            </a:lvl8pPr>
            <a:lvl9pPr marL="972000" indent="-108000">
              <a:spcBef>
                <a:spcPts val="200"/>
              </a:spcBef>
              <a:defRPr sz="10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Middle Top"/>
          <p:cNvSpPr>
            <a:spLocks noGrp="1"/>
          </p:cNvSpPr>
          <p:nvPr>
            <p:ph sz="quarter" idx="22"/>
          </p:nvPr>
        </p:nvSpPr>
        <p:spPr>
          <a:xfrm>
            <a:off x="3506724" y="1399032"/>
            <a:ext cx="2587752" cy="2322576"/>
          </a:xfrm>
        </p:spPr>
        <p:txBody>
          <a:bodyPr>
            <a:noAutofit/>
          </a:bodyPr>
          <a:lstStyle>
            <a:lvl1pPr marL="108000" indent="-108000">
              <a:spcBef>
                <a:spcPts val="600"/>
              </a:spcBef>
              <a:defRPr sz="1000" dirty="0" smtClean="0"/>
            </a:lvl1pPr>
            <a:lvl2pPr marL="216000" indent="-108000">
              <a:spcBef>
                <a:spcPts val="200"/>
              </a:spcBef>
              <a:defRPr sz="1000" dirty="0" smtClean="0"/>
            </a:lvl2pPr>
            <a:lvl3pPr marL="324000" indent="-108000">
              <a:spcBef>
                <a:spcPts val="200"/>
              </a:spcBef>
              <a:defRPr sz="1000" dirty="0" smtClean="0"/>
            </a:lvl3pPr>
            <a:lvl4pPr marL="432000" indent="-108000">
              <a:spcBef>
                <a:spcPts val="200"/>
              </a:spcBef>
              <a:defRPr sz="1000" dirty="0" smtClean="0"/>
            </a:lvl4pPr>
            <a:lvl5pPr marL="540000" indent="-108000">
              <a:spcBef>
                <a:spcPts val="200"/>
              </a:spcBef>
              <a:defRPr sz="1000" dirty="0" smtClean="0"/>
            </a:lvl5pPr>
            <a:lvl6pPr marL="648000" indent="-108000">
              <a:spcBef>
                <a:spcPts val="200"/>
              </a:spcBef>
              <a:defRPr sz="1000" dirty="0" smtClean="0"/>
            </a:lvl6pPr>
            <a:lvl7pPr marL="756000" indent="-108000">
              <a:spcBef>
                <a:spcPts val="200"/>
              </a:spcBef>
              <a:defRPr sz="1000" dirty="0" smtClean="0"/>
            </a:lvl7pPr>
            <a:lvl8pPr marL="864000" indent="-108000">
              <a:spcBef>
                <a:spcPts val="200"/>
              </a:spcBef>
              <a:defRPr sz="1000" dirty="0" smtClean="0"/>
            </a:lvl8pPr>
            <a:lvl9pPr marL="972000" indent="-108000">
              <a:spcBef>
                <a:spcPts val="200"/>
              </a:spcBef>
              <a:defRPr sz="10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Right Top"/>
          <p:cNvSpPr>
            <a:spLocks noGrp="1"/>
          </p:cNvSpPr>
          <p:nvPr>
            <p:ph sz="quarter" idx="23"/>
          </p:nvPr>
        </p:nvSpPr>
        <p:spPr>
          <a:xfrm>
            <a:off x="6556248" y="1399032"/>
            <a:ext cx="2587752" cy="2322576"/>
          </a:xfrm>
        </p:spPr>
        <p:txBody>
          <a:bodyPr>
            <a:noAutofit/>
          </a:bodyPr>
          <a:lstStyle>
            <a:lvl1pPr marL="108000" indent="-108000">
              <a:spcBef>
                <a:spcPts val="600"/>
              </a:spcBef>
              <a:defRPr sz="1000" dirty="0" smtClean="0"/>
            </a:lvl1pPr>
            <a:lvl2pPr marL="216000" indent="-108000">
              <a:spcBef>
                <a:spcPts val="200"/>
              </a:spcBef>
              <a:defRPr sz="1000" dirty="0" smtClean="0"/>
            </a:lvl2pPr>
            <a:lvl3pPr marL="324000" indent="-108000">
              <a:spcBef>
                <a:spcPts val="200"/>
              </a:spcBef>
              <a:defRPr sz="1000" dirty="0" smtClean="0"/>
            </a:lvl3pPr>
            <a:lvl4pPr marL="432000" indent="-108000">
              <a:spcBef>
                <a:spcPts val="200"/>
              </a:spcBef>
              <a:defRPr sz="1000" dirty="0" smtClean="0"/>
            </a:lvl4pPr>
            <a:lvl5pPr marL="540000" indent="-108000">
              <a:spcBef>
                <a:spcPts val="200"/>
              </a:spcBef>
              <a:defRPr sz="1000" dirty="0" smtClean="0"/>
            </a:lvl5pPr>
            <a:lvl6pPr marL="648000" indent="-108000">
              <a:spcBef>
                <a:spcPts val="200"/>
              </a:spcBef>
              <a:defRPr sz="1000" dirty="0" smtClean="0"/>
            </a:lvl6pPr>
            <a:lvl7pPr marL="756000" indent="-108000">
              <a:spcBef>
                <a:spcPts val="200"/>
              </a:spcBef>
              <a:defRPr sz="1000" dirty="0" smtClean="0"/>
            </a:lvl7pPr>
            <a:lvl8pPr marL="864000" indent="-108000">
              <a:spcBef>
                <a:spcPts val="200"/>
              </a:spcBef>
              <a:defRPr sz="1000" dirty="0" smtClean="0"/>
            </a:lvl8pPr>
            <a:lvl9pPr marL="972000" indent="-108000">
              <a:spcBef>
                <a:spcPts val="200"/>
              </a:spcBef>
              <a:defRPr sz="10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Left Bottom"/>
          <p:cNvSpPr>
            <a:spLocks noGrp="1"/>
          </p:cNvSpPr>
          <p:nvPr>
            <p:ph sz="quarter" idx="24"/>
          </p:nvPr>
        </p:nvSpPr>
        <p:spPr>
          <a:xfrm>
            <a:off x="457200" y="4005072"/>
            <a:ext cx="2587752" cy="2322576"/>
          </a:xfrm>
        </p:spPr>
        <p:txBody>
          <a:bodyPr>
            <a:noAutofit/>
          </a:bodyPr>
          <a:lstStyle>
            <a:lvl1pPr marL="108000" indent="-108000">
              <a:spcBef>
                <a:spcPts val="600"/>
              </a:spcBef>
              <a:defRPr sz="1000" dirty="0" smtClean="0"/>
            </a:lvl1pPr>
            <a:lvl2pPr marL="216000" indent="-108000">
              <a:spcBef>
                <a:spcPts val="200"/>
              </a:spcBef>
              <a:defRPr sz="1000" dirty="0" smtClean="0"/>
            </a:lvl2pPr>
            <a:lvl3pPr marL="324000" indent="-108000">
              <a:spcBef>
                <a:spcPts val="200"/>
              </a:spcBef>
              <a:defRPr sz="1000" dirty="0" smtClean="0"/>
            </a:lvl3pPr>
            <a:lvl4pPr marL="432000" indent="-108000">
              <a:spcBef>
                <a:spcPts val="200"/>
              </a:spcBef>
              <a:defRPr sz="1000" dirty="0" smtClean="0"/>
            </a:lvl4pPr>
            <a:lvl5pPr marL="540000" indent="-108000">
              <a:spcBef>
                <a:spcPts val="200"/>
              </a:spcBef>
              <a:defRPr sz="1000" dirty="0" smtClean="0"/>
            </a:lvl5pPr>
            <a:lvl6pPr marL="648000" indent="-108000">
              <a:spcBef>
                <a:spcPts val="200"/>
              </a:spcBef>
              <a:defRPr sz="1000" dirty="0" smtClean="0"/>
            </a:lvl6pPr>
            <a:lvl7pPr marL="756000" indent="-108000">
              <a:spcBef>
                <a:spcPts val="200"/>
              </a:spcBef>
              <a:defRPr sz="1000" dirty="0" smtClean="0"/>
            </a:lvl7pPr>
            <a:lvl8pPr marL="864000" indent="-108000">
              <a:spcBef>
                <a:spcPts val="200"/>
              </a:spcBef>
              <a:defRPr sz="1000" dirty="0" smtClean="0"/>
            </a:lvl8pPr>
            <a:lvl9pPr marL="972000" indent="-108000">
              <a:spcBef>
                <a:spcPts val="200"/>
              </a:spcBef>
              <a:defRPr sz="10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Content Middle Bottom"/>
          <p:cNvSpPr>
            <a:spLocks noGrp="1"/>
          </p:cNvSpPr>
          <p:nvPr>
            <p:ph sz="quarter" idx="25"/>
          </p:nvPr>
        </p:nvSpPr>
        <p:spPr>
          <a:xfrm>
            <a:off x="3506724" y="4005072"/>
            <a:ext cx="2587752" cy="2322576"/>
          </a:xfrm>
        </p:spPr>
        <p:txBody>
          <a:bodyPr>
            <a:noAutofit/>
          </a:bodyPr>
          <a:lstStyle>
            <a:lvl1pPr marL="108000" indent="-108000">
              <a:spcBef>
                <a:spcPts val="600"/>
              </a:spcBef>
              <a:defRPr sz="1000" dirty="0" smtClean="0"/>
            </a:lvl1pPr>
            <a:lvl2pPr marL="216000" indent="-108000">
              <a:spcBef>
                <a:spcPts val="200"/>
              </a:spcBef>
              <a:defRPr sz="1000" dirty="0" smtClean="0"/>
            </a:lvl2pPr>
            <a:lvl3pPr marL="324000" indent="-108000">
              <a:spcBef>
                <a:spcPts val="200"/>
              </a:spcBef>
              <a:defRPr sz="1000" dirty="0" smtClean="0"/>
            </a:lvl3pPr>
            <a:lvl4pPr marL="432000" indent="-108000">
              <a:spcBef>
                <a:spcPts val="200"/>
              </a:spcBef>
              <a:defRPr sz="1000" dirty="0" smtClean="0"/>
            </a:lvl4pPr>
            <a:lvl5pPr marL="540000" indent="-108000">
              <a:spcBef>
                <a:spcPts val="200"/>
              </a:spcBef>
              <a:defRPr sz="1000" dirty="0" smtClean="0"/>
            </a:lvl5pPr>
            <a:lvl6pPr marL="648000" indent="-108000">
              <a:spcBef>
                <a:spcPts val="200"/>
              </a:spcBef>
              <a:defRPr sz="1000" dirty="0" smtClean="0"/>
            </a:lvl6pPr>
            <a:lvl7pPr marL="756000" indent="-108000">
              <a:spcBef>
                <a:spcPts val="200"/>
              </a:spcBef>
              <a:defRPr sz="1000" dirty="0" smtClean="0"/>
            </a:lvl7pPr>
            <a:lvl8pPr marL="864000" indent="-108000">
              <a:spcBef>
                <a:spcPts val="200"/>
              </a:spcBef>
              <a:defRPr sz="1000" dirty="0" smtClean="0"/>
            </a:lvl8pPr>
            <a:lvl9pPr marL="972000" indent="-108000">
              <a:spcBef>
                <a:spcPts val="200"/>
              </a:spcBef>
              <a:defRPr sz="10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Content Right Bottom"/>
          <p:cNvSpPr>
            <a:spLocks noGrp="1"/>
          </p:cNvSpPr>
          <p:nvPr>
            <p:ph sz="quarter" idx="26"/>
          </p:nvPr>
        </p:nvSpPr>
        <p:spPr>
          <a:xfrm>
            <a:off x="6556248" y="4005072"/>
            <a:ext cx="2587752" cy="2322576"/>
          </a:xfrm>
        </p:spPr>
        <p:txBody>
          <a:bodyPr>
            <a:noAutofit/>
          </a:bodyPr>
          <a:lstStyle>
            <a:lvl1pPr marL="108000" indent="-108000">
              <a:spcBef>
                <a:spcPts val="600"/>
              </a:spcBef>
              <a:defRPr sz="1000" dirty="0" smtClean="0"/>
            </a:lvl1pPr>
            <a:lvl2pPr marL="216000" indent="-108000">
              <a:spcBef>
                <a:spcPts val="200"/>
              </a:spcBef>
              <a:defRPr sz="1000" dirty="0" smtClean="0"/>
            </a:lvl2pPr>
            <a:lvl3pPr marL="324000" indent="-108000">
              <a:spcBef>
                <a:spcPts val="200"/>
              </a:spcBef>
              <a:defRPr sz="1000" dirty="0" smtClean="0"/>
            </a:lvl3pPr>
            <a:lvl4pPr marL="432000" indent="-108000">
              <a:spcBef>
                <a:spcPts val="200"/>
              </a:spcBef>
              <a:defRPr sz="1000" dirty="0" smtClean="0"/>
            </a:lvl4pPr>
            <a:lvl5pPr marL="540000" indent="-108000">
              <a:spcBef>
                <a:spcPts val="200"/>
              </a:spcBef>
              <a:defRPr sz="1000" dirty="0" smtClean="0"/>
            </a:lvl5pPr>
            <a:lvl6pPr marL="648000" indent="-108000">
              <a:spcBef>
                <a:spcPts val="200"/>
              </a:spcBef>
              <a:defRPr sz="1000" dirty="0" smtClean="0"/>
            </a:lvl6pPr>
            <a:lvl7pPr marL="756000" indent="-108000">
              <a:spcBef>
                <a:spcPts val="200"/>
              </a:spcBef>
              <a:defRPr sz="1000" dirty="0" smtClean="0"/>
            </a:lvl7pPr>
            <a:lvl8pPr marL="864000" indent="-108000">
              <a:spcBef>
                <a:spcPts val="200"/>
              </a:spcBef>
              <a:defRPr sz="1000" dirty="0" smtClean="0"/>
            </a:lvl8pPr>
            <a:lvl9pPr marL="972000" indent="-108000">
              <a:spcBef>
                <a:spcPts val="200"/>
              </a:spcBef>
              <a:defRPr sz="10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93828418"/>
      </p:ext>
    </p:extLst>
  </p:cSld>
  <p:clrMapOvr>
    <a:masterClrMapping/>
  </p:clrMapOvr>
  <p:extLst>
    <p:ext uri="{DCECCB84-F9BA-43D5-87BE-67443E8EF086}">
      <p15:sldGuideLst xmlns:p15="http://schemas.microsoft.com/office/powerpoint/2012/main">
        <p15:guide id="1" pos="1918" userDrawn="1">
          <p15:clr>
            <a:srgbClr val="FBAE40"/>
          </p15:clr>
        </p15:guide>
        <p15:guide id="2" pos="2209" userDrawn="1">
          <p15:clr>
            <a:srgbClr val="FBAE40"/>
          </p15:clr>
        </p15:guide>
        <p15:guide id="3" pos="3839" userDrawn="1">
          <p15:clr>
            <a:srgbClr val="FBAE40"/>
          </p15:clr>
        </p15:guide>
        <p15:guide id="4" pos="4130" userDrawn="1">
          <p15:clr>
            <a:srgbClr val="FBAE40"/>
          </p15:clr>
        </p15:guide>
        <p15:guide id="5" orient="horz" pos="2344" userDrawn="1">
          <p15:clr>
            <a:srgbClr val="FBAE40"/>
          </p15:clr>
        </p15:guide>
        <p15:guide id="6" orient="horz" pos="252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6 textboxes with headin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GB"/>
          </a:p>
        </p:txBody>
      </p:sp>
      <p:sp>
        <p:nvSpPr>
          <p:cNvPr id="3" name="Heading Left Top"/>
          <p:cNvSpPr>
            <a:spLocks noGrp="1"/>
          </p:cNvSpPr>
          <p:nvPr>
            <p:ph type="body" idx="10" hasCustomPrompt="1"/>
          </p:nvPr>
        </p:nvSpPr>
        <p:spPr>
          <a:xfrm>
            <a:off x="457200" y="1399032"/>
            <a:ext cx="2587752" cy="301752"/>
          </a:xfrm>
        </p:spPr>
        <p:txBody>
          <a:bodyPr/>
          <a:lstStyle>
            <a:lvl1pPr marL="0" indent="0">
              <a:spcBef>
                <a:spcPts val="0"/>
              </a:spcBef>
              <a:buFont typeface="Arial" panose="020B0604020202020204" pitchFamily="34" charset="0"/>
              <a:buChar char="​"/>
              <a:defRPr sz="1000" b="1" baseline="0">
                <a:solidFill>
                  <a:schemeClr val="accent1"/>
                </a:solidFill>
                <a:latin typeface="+mj-lt"/>
                <a:ea typeface="+mj-ea"/>
              </a:defRPr>
            </a:lvl1pPr>
            <a:lvl2pPr marL="0" indent="0">
              <a:spcBef>
                <a:spcPts val="0"/>
              </a:spcBef>
              <a:buFont typeface="Arial" panose="020B0604020202020204" pitchFamily="34" charset="0"/>
              <a:buChar char="​"/>
              <a:defRPr sz="1000" baseline="0">
                <a:solidFill>
                  <a:schemeClr val="accent1"/>
                </a:solidFill>
                <a:latin typeface="+mj-lt"/>
                <a:ea typeface="+mj-ea"/>
              </a:defRPr>
            </a:lvl2pPr>
            <a:lvl3pPr marL="0" indent="0">
              <a:spcBef>
                <a:spcPts val="0"/>
              </a:spcBef>
              <a:buFont typeface="Arial" panose="020B0604020202020204" pitchFamily="34" charset="0"/>
              <a:buChar char="​"/>
              <a:defRPr sz="1000" baseline="0">
                <a:latin typeface="+mj-lt"/>
                <a:ea typeface="+mj-ea"/>
              </a:defRPr>
            </a:lvl3pPr>
            <a:lvl4pPr marL="0" indent="0">
              <a:spcBef>
                <a:spcPts val="0"/>
              </a:spcBef>
              <a:buFont typeface="Arial" panose="020B0604020202020204" pitchFamily="34" charset="0"/>
              <a:buChar char="​"/>
              <a:defRPr sz="1000" baseline="0">
                <a:latin typeface="+mj-lt"/>
                <a:ea typeface="+mj-ea"/>
              </a:defRPr>
            </a:lvl4pPr>
            <a:lvl5pPr marL="0" indent="0">
              <a:spcBef>
                <a:spcPts val="0"/>
              </a:spcBef>
              <a:buFont typeface="Arial" panose="020B0604020202020204" pitchFamily="34" charset="0"/>
              <a:buChar char="​"/>
              <a:defRPr sz="1000" baseline="0">
                <a:latin typeface="+mj-lt"/>
                <a:ea typeface="+mj-ea"/>
              </a:defRPr>
            </a:lvl5pPr>
            <a:lvl6pPr marL="0" indent="0">
              <a:spcBef>
                <a:spcPts val="0"/>
              </a:spcBef>
              <a:buFont typeface="Arial" panose="020B0604020202020204" pitchFamily="34" charset="0"/>
              <a:buChar char="​"/>
              <a:defRPr sz="1000" baseline="0">
                <a:latin typeface="+mj-lt"/>
                <a:ea typeface="+mj-ea"/>
              </a:defRPr>
            </a:lvl6pPr>
            <a:lvl7pPr marL="0" indent="0">
              <a:spcBef>
                <a:spcPts val="0"/>
              </a:spcBef>
              <a:buFont typeface="Arial" panose="020B0604020202020204" pitchFamily="34" charset="0"/>
              <a:buChar char="​"/>
              <a:defRPr sz="1000" baseline="0">
                <a:latin typeface="+mj-lt"/>
                <a:ea typeface="+mj-ea"/>
              </a:defRPr>
            </a:lvl7pPr>
            <a:lvl8pPr marL="0" indent="0">
              <a:spcBef>
                <a:spcPts val="0"/>
              </a:spcBef>
              <a:buFont typeface="Arial" panose="020B0604020202020204" pitchFamily="34" charset="0"/>
              <a:buChar char="​"/>
              <a:defRPr sz="1000" baseline="0">
                <a:latin typeface="+mj-lt"/>
                <a:ea typeface="+mj-ea"/>
              </a:defRPr>
            </a:lvl8pPr>
            <a:lvl9pPr marL="0" indent="0">
              <a:spcBef>
                <a:spcPts val="0"/>
              </a:spcBef>
              <a:buFont typeface="Arial" panose="020B0604020202020204" pitchFamily="34" charset="0"/>
              <a:buChar char="​"/>
              <a:defRPr sz="1000" baseline="0">
                <a:latin typeface="+mj-lt"/>
                <a:ea typeface="+mj-ea"/>
              </a:defRPr>
            </a:lvl9pPr>
          </a:lstStyle>
          <a:p>
            <a:pPr lvl="0"/>
            <a:r>
              <a:rPr dirty="0"/>
              <a:t>Heading 10 pt</a:t>
            </a:r>
          </a:p>
          <a:p>
            <a:pPr lvl="1"/>
            <a:r>
              <a:rPr dirty="0"/>
              <a:t>Subheading 10 pt</a:t>
            </a:r>
          </a:p>
        </p:txBody>
      </p:sp>
      <p:sp>
        <p:nvSpPr>
          <p:cNvPr id="4" name="Content Left Top"/>
          <p:cNvSpPr>
            <a:spLocks noGrp="1"/>
          </p:cNvSpPr>
          <p:nvPr>
            <p:ph sz="quarter" idx="11"/>
          </p:nvPr>
        </p:nvSpPr>
        <p:spPr>
          <a:xfrm>
            <a:off x="457200" y="1883664"/>
            <a:ext cx="2587752" cy="1837944"/>
          </a:xfrm>
        </p:spPr>
        <p:txBody>
          <a:bodyPr>
            <a:noAutofit/>
          </a:bodyPr>
          <a:lstStyle>
            <a:lvl1pPr marL="108000" indent="-108000">
              <a:spcBef>
                <a:spcPts val="600"/>
              </a:spcBef>
              <a:defRPr sz="1000" dirty="0" smtClean="0"/>
            </a:lvl1pPr>
            <a:lvl2pPr marL="216000" indent="-108000">
              <a:spcBef>
                <a:spcPts val="200"/>
              </a:spcBef>
              <a:defRPr sz="1000" dirty="0" smtClean="0"/>
            </a:lvl2pPr>
            <a:lvl3pPr marL="324000" indent="-108000">
              <a:spcBef>
                <a:spcPts val="200"/>
              </a:spcBef>
              <a:defRPr sz="1000" dirty="0" smtClean="0"/>
            </a:lvl3pPr>
            <a:lvl4pPr marL="432000" indent="-108000">
              <a:spcBef>
                <a:spcPts val="200"/>
              </a:spcBef>
              <a:defRPr sz="1000" dirty="0" smtClean="0"/>
            </a:lvl4pPr>
            <a:lvl5pPr marL="540000" indent="-108000">
              <a:spcBef>
                <a:spcPts val="200"/>
              </a:spcBef>
              <a:defRPr sz="1000" dirty="0" smtClean="0"/>
            </a:lvl5pPr>
            <a:lvl6pPr marL="648000" indent="-108000">
              <a:spcBef>
                <a:spcPts val="200"/>
              </a:spcBef>
              <a:defRPr sz="1000" dirty="0" smtClean="0"/>
            </a:lvl6pPr>
            <a:lvl7pPr marL="756000" indent="-108000">
              <a:spcBef>
                <a:spcPts val="200"/>
              </a:spcBef>
              <a:defRPr sz="1000" dirty="0" smtClean="0"/>
            </a:lvl7pPr>
            <a:lvl8pPr marL="864000" indent="-108000">
              <a:spcBef>
                <a:spcPts val="200"/>
              </a:spcBef>
              <a:defRPr sz="1000" dirty="0" smtClean="0"/>
            </a:lvl8pPr>
            <a:lvl9pPr marL="972000" indent="-108000">
              <a:spcBef>
                <a:spcPts val="200"/>
              </a:spcBef>
              <a:defRPr sz="10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Heading Middle Top"/>
          <p:cNvSpPr>
            <a:spLocks noGrp="1"/>
          </p:cNvSpPr>
          <p:nvPr>
            <p:ph type="body" idx="13" hasCustomPrompt="1"/>
          </p:nvPr>
        </p:nvSpPr>
        <p:spPr>
          <a:xfrm>
            <a:off x="3506724" y="1399032"/>
            <a:ext cx="2587752" cy="301752"/>
          </a:xfrm>
        </p:spPr>
        <p:txBody>
          <a:bodyPr/>
          <a:lstStyle>
            <a:lvl1pPr marL="0" indent="0">
              <a:spcBef>
                <a:spcPts val="0"/>
              </a:spcBef>
              <a:buFont typeface="Arial" panose="020B0604020202020204" pitchFamily="34" charset="0"/>
              <a:buChar char="​"/>
              <a:defRPr sz="1000" b="1" baseline="0">
                <a:solidFill>
                  <a:schemeClr val="accent1"/>
                </a:solidFill>
                <a:latin typeface="+mj-lt"/>
                <a:ea typeface="+mj-ea"/>
              </a:defRPr>
            </a:lvl1pPr>
            <a:lvl2pPr marL="0" indent="0">
              <a:spcBef>
                <a:spcPts val="0"/>
              </a:spcBef>
              <a:buFont typeface="Arial" panose="020B0604020202020204" pitchFamily="34" charset="0"/>
              <a:buChar char="​"/>
              <a:defRPr sz="1000" baseline="0">
                <a:solidFill>
                  <a:schemeClr val="accent1"/>
                </a:solidFill>
                <a:latin typeface="+mj-lt"/>
                <a:ea typeface="+mj-ea"/>
              </a:defRPr>
            </a:lvl2pPr>
            <a:lvl3pPr marL="0" indent="0">
              <a:spcBef>
                <a:spcPts val="0"/>
              </a:spcBef>
              <a:buFont typeface="Arial" panose="020B0604020202020204" pitchFamily="34" charset="0"/>
              <a:buChar char="​"/>
              <a:defRPr sz="1000" baseline="0">
                <a:latin typeface="+mj-lt"/>
                <a:ea typeface="+mj-ea"/>
              </a:defRPr>
            </a:lvl3pPr>
            <a:lvl4pPr marL="0" indent="0">
              <a:spcBef>
                <a:spcPts val="0"/>
              </a:spcBef>
              <a:buFont typeface="Arial" panose="020B0604020202020204" pitchFamily="34" charset="0"/>
              <a:buChar char="​"/>
              <a:defRPr sz="1000" baseline="0">
                <a:latin typeface="+mj-lt"/>
                <a:ea typeface="+mj-ea"/>
              </a:defRPr>
            </a:lvl4pPr>
            <a:lvl5pPr marL="0" indent="0">
              <a:spcBef>
                <a:spcPts val="0"/>
              </a:spcBef>
              <a:buFont typeface="Arial" panose="020B0604020202020204" pitchFamily="34" charset="0"/>
              <a:buChar char="​"/>
              <a:defRPr sz="1000" baseline="0">
                <a:latin typeface="+mj-lt"/>
                <a:ea typeface="+mj-ea"/>
              </a:defRPr>
            </a:lvl5pPr>
            <a:lvl6pPr marL="0" indent="0">
              <a:spcBef>
                <a:spcPts val="0"/>
              </a:spcBef>
              <a:buFont typeface="Arial" panose="020B0604020202020204" pitchFamily="34" charset="0"/>
              <a:buChar char="​"/>
              <a:defRPr sz="1000" baseline="0">
                <a:latin typeface="+mj-lt"/>
                <a:ea typeface="+mj-ea"/>
              </a:defRPr>
            </a:lvl6pPr>
            <a:lvl7pPr marL="0" indent="0">
              <a:spcBef>
                <a:spcPts val="0"/>
              </a:spcBef>
              <a:buFont typeface="Arial" panose="020B0604020202020204" pitchFamily="34" charset="0"/>
              <a:buChar char="​"/>
              <a:defRPr sz="1000" baseline="0">
                <a:latin typeface="+mj-lt"/>
                <a:ea typeface="+mj-ea"/>
              </a:defRPr>
            </a:lvl7pPr>
            <a:lvl8pPr marL="0" indent="0">
              <a:spcBef>
                <a:spcPts val="0"/>
              </a:spcBef>
              <a:buFont typeface="Arial" panose="020B0604020202020204" pitchFamily="34" charset="0"/>
              <a:buChar char="​"/>
              <a:defRPr sz="1000" baseline="0">
                <a:latin typeface="+mj-lt"/>
                <a:ea typeface="+mj-ea"/>
              </a:defRPr>
            </a:lvl8pPr>
            <a:lvl9pPr marL="0" indent="0">
              <a:spcBef>
                <a:spcPts val="0"/>
              </a:spcBef>
              <a:buFont typeface="Arial" panose="020B0604020202020204" pitchFamily="34" charset="0"/>
              <a:buChar char="​"/>
              <a:defRPr sz="1000" baseline="0">
                <a:latin typeface="+mj-lt"/>
                <a:ea typeface="+mj-ea"/>
              </a:defRPr>
            </a:lvl9pPr>
          </a:lstStyle>
          <a:p>
            <a:pPr lvl="0"/>
            <a:r>
              <a:rPr dirty="0"/>
              <a:t>Heading 10 pt</a:t>
            </a:r>
          </a:p>
          <a:p>
            <a:pPr lvl="1"/>
            <a:r>
              <a:rPr dirty="0"/>
              <a:t>Subheading 10 pt</a:t>
            </a:r>
          </a:p>
        </p:txBody>
      </p:sp>
      <p:sp>
        <p:nvSpPr>
          <p:cNvPr id="6" name="Content Middle Top"/>
          <p:cNvSpPr>
            <a:spLocks noGrp="1"/>
          </p:cNvSpPr>
          <p:nvPr>
            <p:ph sz="quarter" idx="22"/>
          </p:nvPr>
        </p:nvSpPr>
        <p:spPr>
          <a:xfrm>
            <a:off x="3506724" y="1883664"/>
            <a:ext cx="2587752" cy="1837944"/>
          </a:xfrm>
        </p:spPr>
        <p:txBody>
          <a:bodyPr>
            <a:noAutofit/>
          </a:bodyPr>
          <a:lstStyle>
            <a:lvl1pPr marL="108000" indent="-108000">
              <a:spcBef>
                <a:spcPts val="600"/>
              </a:spcBef>
              <a:defRPr sz="1000" dirty="0" smtClean="0"/>
            </a:lvl1pPr>
            <a:lvl2pPr marL="216000" indent="-108000">
              <a:spcBef>
                <a:spcPts val="200"/>
              </a:spcBef>
              <a:defRPr sz="1000" dirty="0" smtClean="0"/>
            </a:lvl2pPr>
            <a:lvl3pPr marL="324000" indent="-108000">
              <a:spcBef>
                <a:spcPts val="200"/>
              </a:spcBef>
              <a:defRPr sz="1000" dirty="0" smtClean="0"/>
            </a:lvl3pPr>
            <a:lvl4pPr marL="432000" indent="-108000">
              <a:spcBef>
                <a:spcPts val="200"/>
              </a:spcBef>
              <a:defRPr sz="1000" dirty="0" smtClean="0"/>
            </a:lvl4pPr>
            <a:lvl5pPr marL="540000" indent="-108000">
              <a:spcBef>
                <a:spcPts val="200"/>
              </a:spcBef>
              <a:defRPr sz="1000" dirty="0" smtClean="0"/>
            </a:lvl5pPr>
            <a:lvl6pPr marL="648000" indent="-108000">
              <a:spcBef>
                <a:spcPts val="200"/>
              </a:spcBef>
              <a:defRPr sz="1000" dirty="0" smtClean="0"/>
            </a:lvl6pPr>
            <a:lvl7pPr marL="756000" indent="-108000">
              <a:spcBef>
                <a:spcPts val="200"/>
              </a:spcBef>
              <a:defRPr sz="1000" dirty="0" smtClean="0"/>
            </a:lvl7pPr>
            <a:lvl8pPr marL="864000" indent="-108000">
              <a:spcBef>
                <a:spcPts val="200"/>
              </a:spcBef>
              <a:defRPr sz="1000" dirty="0" smtClean="0"/>
            </a:lvl8pPr>
            <a:lvl9pPr marL="972000" indent="-108000">
              <a:spcBef>
                <a:spcPts val="200"/>
              </a:spcBef>
              <a:defRPr sz="10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Heading Right Top"/>
          <p:cNvSpPr>
            <a:spLocks noGrp="1"/>
          </p:cNvSpPr>
          <p:nvPr>
            <p:ph type="body" idx="15" hasCustomPrompt="1"/>
          </p:nvPr>
        </p:nvSpPr>
        <p:spPr>
          <a:xfrm>
            <a:off x="6556248" y="1399032"/>
            <a:ext cx="2587752" cy="301752"/>
          </a:xfrm>
        </p:spPr>
        <p:txBody>
          <a:bodyPr/>
          <a:lstStyle>
            <a:lvl1pPr marL="0" indent="0">
              <a:spcBef>
                <a:spcPts val="0"/>
              </a:spcBef>
              <a:buFont typeface="Arial" panose="020B0604020202020204" pitchFamily="34" charset="0"/>
              <a:buChar char="​"/>
              <a:defRPr sz="1000" b="1" baseline="0">
                <a:solidFill>
                  <a:schemeClr val="accent1"/>
                </a:solidFill>
                <a:latin typeface="+mj-lt"/>
                <a:ea typeface="+mj-ea"/>
              </a:defRPr>
            </a:lvl1pPr>
            <a:lvl2pPr marL="0" indent="0">
              <a:spcBef>
                <a:spcPts val="0"/>
              </a:spcBef>
              <a:buFont typeface="Arial" panose="020B0604020202020204" pitchFamily="34" charset="0"/>
              <a:buChar char="​"/>
              <a:defRPr sz="1000" baseline="0">
                <a:solidFill>
                  <a:schemeClr val="accent1"/>
                </a:solidFill>
                <a:latin typeface="+mj-lt"/>
                <a:ea typeface="+mj-ea"/>
              </a:defRPr>
            </a:lvl2pPr>
            <a:lvl3pPr marL="0" indent="0">
              <a:spcBef>
                <a:spcPts val="0"/>
              </a:spcBef>
              <a:buFont typeface="Arial" panose="020B0604020202020204" pitchFamily="34" charset="0"/>
              <a:buChar char="​"/>
              <a:defRPr sz="1000" baseline="0">
                <a:latin typeface="+mj-lt"/>
                <a:ea typeface="+mj-ea"/>
              </a:defRPr>
            </a:lvl3pPr>
            <a:lvl4pPr marL="0" indent="0">
              <a:spcBef>
                <a:spcPts val="0"/>
              </a:spcBef>
              <a:buFont typeface="Arial" panose="020B0604020202020204" pitchFamily="34" charset="0"/>
              <a:buChar char="​"/>
              <a:defRPr sz="1000" baseline="0">
                <a:latin typeface="+mj-lt"/>
                <a:ea typeface="+mj-ea"/>
              </a:defRPr>
            </a:lvl4pPr>
            <a:lvl5pPr marL="0" indent="0">
              <a:spcBef>
                <a:spcPts val="0"/>
              </a:spcBef>
              <a:buFont typeface="Arial" panose="020B0604020202020204" pitchFamily="34" charset="0"/>
              <a:buChar char="​"/>
              <a:defRPr sz="1000" baseline="0">
                <a:latin typeface="+mj-lt"/>
                <a:ea typeface="+mj-ea"/>
              </a:defRPr>
            </a:lvl5pPr>
            <a:lvl6pPr marL="0" indent="0">
              <a:spcBef>
                <a:spcPts val="0"/>
              </a:spcBef>
              <a:buFont typeface="Arial" panose="020B0604020202020204" pitchFamily="34" charset="0"/>
              <a:buChar char="​"/>
              <a:defRPr sz="1000" baseline="0">
                <a:latin typeface="+mj-lt"/>
                <a:ea typeface="+mj-ea"/>
              </a:defRPr>
            </a:lvl6pPr>
            <a:lvl7pPr marL="0" indent="0">
              <a:spcBef>
                <a:spcPts val="0"/>
              </a:spcBef>
              <a:buFont typeface="Arial" panose="020B0604020202020204" pitchFamily="34" charset="0"/>
              <a:buChar char="​"/>
              <a:defRPr sz="1000" baseline="0">
                <a:latin typeface="+mj-lt"/>
                <a:ea typeface="+mj-ea"/>
              </a:defRPr>
            </a:lvl7pPr>
            <a:lvl8pPr marL="0" indent="0">
              <a:spcBef>
                <a:spcPts val="0"/>
              </a:spcBef>
              <a:buFont typeface="Arial" panose="020B0604020202020204" pitchFamily="34" charset="0"/>
              <a:buChar char="​"/>
              <a:defRPr sz="1000" baseline="0">
                <a:latin typeface="+mj-lt"/>
                <a:ea typeface="+mj-ea"/>
              </a:defRPr>
            </a:lvl8pPr>
            <a:lvl9pPr marL="0" indent="0">
              <a:spcBef>
                <a:spcPts val="0"/>
              </a:spcBef>
              <a:buFont typeface="Arial" panose="020B0604020202020204" pitchFamily="34" charset="0"/>
              <a:buChar char="​"/>
              <a:defRPr sz="1000" baseline="0">
                <a:latin typeface="+mj-lt"/>
                <a:ea typeface="+mj-ea"/>
              </a:defRPr>
            </a:lvl9pPr>
          </a:lstStyle>
          <a:p>
            <a:pPr lvl="0"/>
            <a:r>
              <a:rPr dirty="0"/>
              <a:t>Heading 10 pt</a:t>
            </a:r>
          </a:p>
          <a:p>
            <a:pPr lvl="1"/>
            <a:r>
              <a:rPr dirty="0"/>
              <a:t>Subheading 10 pt</a:t>
            </a:r>
          </a:p>
        </p:txBody>
      </p:sp>
      <p:sp>
        <p:nvSpPr>
          <p:cNvPr id="8" name="Content Right Top"/>
          <p:cNvSpPr>
            <a:spLocks noGrp="1"/>
          </p:cNvSpPr>
          <p:nvPr>
            <p:ph sz="quarter" idx="23"/>
          </p:nvPr>
        </p:nvSpPr>
        <p:spPr>
          <a:xfrm>
            <a:off x="6556248" y="1883664"/>
            <a:ext cx="2587752" cy="1837944"/>
          </a:xfrm>
        </p:spPr>
        <p:txBody>
          <a:bodyPr>
            <a:noAutofit/>
          </a:bodyPr>
          <a:lstStyle>
            <a:lvl1pPr marL="108000" indent="-108000">
              <a:spcBef>
                <a:spcPts val="600"/>
              </a:spcBef>
              <a:defRPr sz="1000" dirty="0" smtClean="0"/>
            </a:lvl1pPr>
            <a:lvl2pPr marL="216000" indent="-108000">
              <a:spcBef>
                <a:spcPts val="200"/>
              </a:spcBef>
              <a:defRPr sz="1000" dirty="0" smtClean="0"/>
            </a:lvl2pPr>
            <a:lvl3pPr marL="324000" indent="-108000">
              <a:spcBef>
                <a:spcPts val="200"/>
              </a:spcBef>
              <a:defRPr sz="1000" dirty="0" smtClean="0"/>
            </a:lvl3pPr>
            <a:lvl4pPr marL="432000" indent="-108000">
              <a:spcBef>
                <a:spcPts val="200"/>
              </a:spcBef>
              <a:defRPr sz="1000" dirty="0" smtClean="0"/>
            </a:lvl4pPr>
            <a:lvl5pPr marL="540000" indent="-108000">
              <a:spcBef>
                <a:spcPts val="200"/>
              </a:spcBef>
              <a:defRPr sz="1000" dirty="0" smtClean="0"/>
            </a:lvl5pPr>
            <a:lvl6pPr marL="648000" indent="-108000">
              <a:spcBef>
                <a:spcPts val="200"/>
              </a:spcBef>
              <a:defRPr sz="1000" dirty="0" smtClean="0"/>
            </a:lvl6pPr>
            <a:lvl7pPr marL="756000" indent="-108000">
              <a:spcBef>
                <a:spcPts val="200"/>
              </a:spcBef>
              <a:defRPr sz="1000" dirty="0" smtClean="0"/>
            </a:lvl7pPr>
            <a:lvl8pPr marL="864000" indent="-108000">
              <a:spcBef>
                <a:spcPts val="200"/>
              </a:spcBef>
              <a:defRPr sz="1000" dirty="0" smtClean="0"/>
            </a:lvl8pPr>
            <a:lvl9pPr marL="972000" indent="-108000">
              <a:spcBef>
                <a:spcPts val="200"/>
              </a:spcBef>
              <a:defRPr sz="10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Heading Left Bottom"/>
          <p:cNvSpPr>
            <a:spLocks noGrp="1"/>
          </p:cNvSpPr>
          <p:nvPr>
            <p:ph type="body" idx="17" hasCustomPrompt="1"/>
          </p:nvPr>
        </p:nvSpPr>
        <p:spPr>
          <a:xfrm>
            <a:off x="457200" y="4005072"/>
            <a:ext cx="2587752" cy="301752"/>
          </a:xfrm>
        </p:spPr>
        <p:txBody>
          <a:bodyPr/>
          <a:lstStyle>
            <a:lvl1pPr marL="0" indent="0">
              <a:spcBef>
                <a:spcPts val="0"/>
              </a:spcBef>
              <a:buFont typeface="Arial" panose="020B0604020202020204" pitchFamily="34" charset="0"/>
              <a:buChar char="​"/>
              <a:defRPr sz="1000" b="1" baseline="0">
                <a:solidFill>
                  <a:schemeClr val="accent1"/>
                </a:solidFill>
                <a:latin typeface="+mj-lt"/>
                <a:ea typeface="+mj-ea"/>
              </a:defRPr>
            </a:lvl1pPr>
            <a:lvl2pPr marL="0" indent="0">
              <a:spcBef>
                <a:spcPts val="0"/>
              </a:spcBef>
              <a:buFont typeface="Arial" panose="020B0604020202020204" pitchFamily="34" charset="0"/>
              <a:buChar char="​"/>
              <a:defRPr sz="1000" baseline="0">
                <a:solidFill>
                  <a:schemeClr val="accent1"/>
                </a:solidFill>
                <a:latin typeface="+mj-lt"/>
                <a:ea typeface="+mj-ea"/>
              </a:defRPr>
            </a:lvl2pPr>
            <a:lvl3pPr marL="0" indent="0">
              <a:spcBef>
                <a:spcPts val="0"/>
              </a:spcBef>
              <a:buFont typeface="Arial" panose="020B0604020202020204" pitchFamily="34" charset="0"/>
              <a:buChar char="​"/>
              <a:defRPr sz="1000" baseline="0">
                <a:latin typeface="+mj-lt"/>
                <a:ea typeface="+mj-ea"/>
              </a:defRPr>
            </a:lvl3pPr>
            <a:lvl4pPr marL="0" indent="0">
              <a:spcBef>
                <a:spcPts val="0"/>
              </a:spcBef>
              <a:buFont typeface="Arial" panose="020B0604020202020204" pitchFamily="34" charset="0"/>
              <a:buChar char="​"/>
              <a:defRPr sz="1000" baseline="0">
                <a:latin typeface="+mj-lt"/>
                <a:ea typeface="+mj-ea"/>
              </a:defRPr>
            </a:lvl4pPr>
            <a:lvl5pPr marL="0" indent="0">
              <a:spcBef>
                <a:spcPts val="0"/>
              </a:spcBef>
              <a:buFont typeface="Arial" panose="020B0604020202020204" pitchFamily="34" charset="0"/>
              <a:buChar char="​"/>
              <a:defRPr sz="1000" baseline="0">
                <a:latin typeface="+mj-lt"/>
                <a:ea typeface="+mj-ea"/>
              </a:defRPr>
            </a:lvl5pPr>
            <a:lvl6pPr marL="0" indent="0">
              <a:spcBef>
                <a:spcPts val="0"/>
              </a:spcBef>
              <a:buFont typeface="Arial" panose="020B0604020202020204" pitchFamily="34" charset="0"/>
              <a:buChar char="​"/>
              <a:defRPr sz="1000" baseline="0">
                <a:latin typeface="+mj-lt"/>
                <a:ea typeface="+mj-ea"/>
              </a:defRPr>
            </a:lvl6pPr>
            <a:lvl7pPr marL="0" indent="0">
              <a:spcBef>
                <a:spcPts val="0"/>
              </a:spcBef>
              <a:buFont typeface="Arial" panose="020B0604020202020204" pitchFamily="34" charset="0"/>
              <a:buChar char="​"/>
              <a:defRPr sz="1000" baseline="0">
                <a:latin typeface="+mj-lt"/>
                <a:ea typeface="+mj-ea"/>
              </a:defRPr>
            </a:lvl7pPr>
            <a:lvl8pPr marL="0" indent="0">
              <a:spcBef>
                <a:spcPts val="0"/>
              </a:spcBef>
              <a:buFont typeface="Arial" panose="020B0604020202020204" pitchFamily="34" charset="0"/>
              <a:buChar char="​"/>
              <a:defRPr sz="1000" baseline="0">
                <a:latin typeface="+mj-lt"/>
                <a:ea typeface="+mj-ea"/>
              </a:defRPr>
            </a:lvl8pPr>
            <a:lvl9pPr marL="0" indent="0">
              <a:spcBef>
                <a:spcPts val="0"/>
              </a:spcBef>
              <a:buFont typeface="Arial" panose="020B0604020202020204" pitchFamily="34" charset="0"/>
              <a:buChar char="​"/>
              <a:defRPr sz="1000" baseline="0">
                <a:latin typeface="+mj-lt"/>
                <a:ea typeface="+mj-ea"/>
              </a:defRPr>
            </a:lvl9pPr>
          </a:lstStyle>
          <a:p>
            <a:pPr lvl="0"/>
            <a:r>
              <a:rPr dirty="0"/>
              <a:t>Heading 10 pt</a:t>
            </a:r>
          </a:p>
          <a:p>
            <a:pPr lvl="1"/>
            <a:r>
              <a:rPr dirty="0"/>
              <a:t>Subheading 10 pt</a:t>
            </a:r>
          </a:p>
        </p:txBody>
      </p:sp>
      <p:sp>
        <p:nvSpPr>
          <p:cNvPr id="10" name="Content Left Bottom"/>
          <p:cNvSpPr>
            <a:spLocks noGrp="1"/>
          </p:cNvSpPr>
          <p:nvPr>
            <p:ph sz="quarter" idx="24"/>
          </p:nvPr>
        </p:nvSpPr>
        <p:spPr>
          <a:xfrm>
            <a:off x="457200" y="4489704"/>
            <a:ext cx="2587752" cy="1837944"/>
          </a:xfrm>
        </p:spPr>
        <p:txBody>
          <a:bodyPr>
            <a:noAutofit/>
          </a:bodyPr>
          <a:lstStyle>
            <a:lvl1pPr marL="108000" indent="-108000">
              <a:spcBef>
                <a:spcPts val="600"/>
              </a:spcBef>
              <a:defRPr sz="1000" dirty="0" smtClean="0"/>
            </a:lvl1pPr>
            <a:lvl2pPr marL="216000" indent="-108000">
              <a:spcBef>
                <a:spcPts val="200"/>
              </a:spcBef>
              <a:defRPr sz="1000" dirty="0" smtClean="0"/>
            </a:lvl2pPr>
            <a:lvl3pPr marL="324000" indent="-108000">
              <a:spcBef>
                <a:spcPts val="200"/>
              </a:spcBef>
              <a:defRPr sz="1000" dirty="0" smtClean="0"/>
            </a:lvl3pPr>
            <a:lvl4pPr marL="432000" indent="-108000">
              <a:spcBef>
                <a:spcPts val="200"/>
              </a:spcBef>
              <a:defRPr sz="1000" dirty="0" smtClean="0"/>
            </a:lvl4pPr>
            <a:lvl5pPr marL="540000" indent="-108000">
              <a:spcBef>
                <a:spcPts val="200"/>
              </a:spcBef>
              <a:defRPr sz="1000" dirty="0" smtClean="0"/>
            </a:lvl5pPr>
            <a:lvl6pPr marL="648000" indent="-108000">
              <a:spcBef>
                <a:spcPts val="200"/>
              </a:spcBef>
              <a:defRPr sz="1000" dirty="0" smtClean="0"/>
            </a:lvl6pPr>
            <a:lvl7pPr marL="756000" indent="-108000">
              <a:spcBef>
                <a:spcPts val="200"/>
              </a:spcBef>
              <a:defRPr sz="1000" dirty="0" smtClean="0"/>
            </a:lvl7pPr>
            <a:lvl8pPr marL="864000" indent="-108000">
              <a:spcBef>
                <a:spcPts val="200"/>
              </a:spcBef>
              <a:defRPr sz="1000" dirty="0" smtClean="0"/>
            </a:lvl8pPr>
            <a:lvl9pPr marL="972000" indent="-108000">
              <a:spcBef>
                <a:spcPts val="200"/>
              </a:spcBef>
              <a:defRPr sz="10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Heading Middle Bottom"/>
          <p:cNvSpPr>
            <a:spLocks noGrp="1"/>
          </p:cNvSpPr>
          <p:nvPr>
            <p:ph type="body" idx="19" hasCustomPrompt="1"/>
          </p:nvPr>
        </p:nvSpPr>
        <p:spPr>
          <a:xfrm>
            <a:off x="3506724" y="4005072"/>
            <a:ext cx="2587752" cy="301752"/>
          </a:xfrm>
        </p:spPr>
        <p:txBody>
          <a:bodyPr/>
          <a:lstStyle>
            <a:lvl1pPr marL="0" indent="0">
              <a:spcBef>
                <a:spcPts val="0"/>
              </a:spcBef>
              <a:buFont typeface="Arial" panose="020B0604020202020204" pitchFamily="34" charset="0"/>
              <a:buChar char="​"/>
              <a:defRPr sz="1000" b="1" baseline="0">
                <a:solidFill>
                  <a:schemeClr val="accent1"/>
                </a:solidFill>
                <a:latin typeface="+mj-lt"/>
                <a:ea typeface="+mj-ea"/>
              </a:defRPr>
            </a:lvl1pPr>
            <a:lvl2pPr marL="0" indent="0">
              <a:spcBef>
                <a:spcPts val="0"/>
              </a:spcBef>
              <a:buFont typeface="Arial" panose="020B0604020202020204" pitchFamily="34" charset="0"/>
              <a:buChar char="​"/>
              <a:defRPr sz="1000" baseline="0">
                <a:solidFill>
                  <a:schemeClr val="accent1"/>
                </a:solidFill>
                <a:latin typeface="+mj-lt"/>
                <a:ea typeface="+mj-ea"/>
              </a:defRPr>
            </a:lvl2pPr>
            <a:lvl3pPr marL="0" indent="0">
              <a:spcBef>
                <a:spcPts val="0"/>
              </a:spcBef>
              <a:buFont typeface="Arial" panose="020B0604020202020204" pitchFamily="34" charset="0"/>
              <a:buChar char="​"/>
              <a:defRPr sz="1000" baseline="0">
                <a:latin typeface="+mj-lt"/>
                <a:ea typeface="+mj-ea"/>
              </a:defRPr>
            </a:lvl3pPr>
            <a:lvl4pPr marL="0" indent="0">
              <a:spcBef>
                <a:spcPts val="0"/>
              </a:spcBef>
              <a:buFont typeface="Arial" panose="020B0604020202020204" pitchFamily="34" charset="0"/>
              <a:buChar char="​"/>
              <a:defRPr sz="1000" baseline="0">
                <a:latin typeface="+mj-lt"/>
                <a:ea typeface="+mj-ea"/>
              </a:defRPr>
            </a:lvl4pPr>
            <a:lvl5pPr marL="0" indent="0">
              <a:spcBef>
                <a:spcPts val="0"/>
              </a:spcBef>
              <a:buFont typeface="Arial" panose="020B0604020202020204" pitchFamily="34" charset="0"/>
              <a:buChar char="​"/>
              <a:defRPr sz="1000" baseline="0">
                <a:latin typeface="+mj-lt"/>
                <a:ea typeface="+mj-ea"/>
              </a:defRPr>
            </a:lvl5pPr>
            <a:lvl6pPr marL="0" indent="0">
              <a:spcBef>
                <a:spcPts val="0"/>
              </a:spcBef>
              <a:buFont typeface="Arial" panose="020B0604020202020204" pitchFamily="34" charset="0"/>
              <a:buChar char="​"/>
              <a:defRPr sz="1000" baseline="0">
                <a:latin typeface="+mj-lt"/>
                <a:ea typeface="+mj-ea"/>
              </a:defRPr>
            </a:lvl6pPr>
            <a:lvl7pPr marL="0" indent="0">
              <a:spcBef>
                <a:spcPts val="0"/>
              </a:spcBef>
              <a:buFont typeface="Arial" panose="020B0604020202020204" pitchFamily="34" charset="0"/>
              <a:buChar char="​"/>
              <a:defRPr sz="1000" baseline="0">
                <a:latin typeface="+mj-lt"/>
                <a:ea typeface="+mj-ea"/>
              </a:defRPr>
            </a:lvl7pPr>
            <a:lvl8pPr marL="0" indent="0">
              <a:spcBef>
                <a:spcPts val="0"/>
              </a:spcBef>
              <a:buFont typeface="Arial" panose="020B0604020202020204" pitchFamily="34" charset="0"/>
              <a:buChar char="​"/>
              <a:defRPr sz="1000" baseline="0">
                <a:latin typeface="+mj-lt"/>
                <a:ea typeface="+mj-ea"/>
              </a:defRPr>
            </a:lvl8pPr>
            <a:lvl9pPr marL="0" indent="0">
              <a:spcBef>
                <a:spcPts val="0"/>
              </a:spcBef>
              <a:buFont typeface="Arial" panose="020B0604020202020204" pitchFamily="34" charset="0"/>
              <a:buChar char="​"/>
              <a:defRPr sz="1000" baseline="0">
                <a:latin typeface="+mj-lt"/>
                <a:ea typeface="+mj-ea"/>
              </a:defRPr>
            </a:lvl9pPr>
          </a:lstStyle>
          <a:p>
            <a:pPr lvl="0"/>
            <a:r>
              <a:rPr dirty="0"/>
              <a:t>Heading 10 pt</a:t>
            </a:r>
          </a:p>
          <a:p>
            <a:pPr lvl="1"/>
            <a:r>
              <a:rPr dirty="0"/>
              <a:t>Subheading 10 pt</a:t>
            </a:r>
          </a:p>
        </p:txBody>
      </p:sp>
      <p:sp>
        <p:nvSpPr>
          <p:cNvPr id="12" name="Content Middle Bottom"/>
          <p:cNvSpPr>
            <a:spLocks noGrp="1"/>
          </p:cNvSpPr>
          <p:nvPr>
            <p:ph sz="quarter" idx="25"/>
          </p:nvPr>
        </p:nvSpPr>
        <p:spPr>
          <a:xfrm>
            <a:off x="3506724" y="4489704"/>
            <a:ext cx="2587752" cy="1837944"/>
          </a:xfrm>
        </p:spPr>
        <p:txBody>
          <a:bodyPr>
            <a:noAutofit/>
          </a:bodyPr>
          <a:lstStyle>
            <a:lvl1pPr marL="108000" indent="-108000">
              <a:spcBef>
                <a:spcPts val="600"/>
              </a:spcBef>
              <a:defRPr sz="1000" dirty="0" smtClean="0"/>
            </a:lvl1pPr>
            <a:lvl2pPr marL="216000" indent="-108000">
              <a:spcBef>
                <a:spcPts val="200"/>
              </a:spcBef>
              <a:defRPr sz="1000" dirty="0" smtClean="0"/>
            </a:lvl2pPr>
            <a:lvl3pPr marL="324000" indent="-108000">
              <a:spcBef>
                <a:spcPts val="200"/>
              </a:spcBef>
              <a:defRPr sz="1000" dirty="0" smtClean="0"/>
            </a:lvl3pPr>
            <a:lvl4pPr marL="432000" indent="-108000">
              <a:spcBef>
                <a:spcPts val="200"/>
              </a:spcBef>
              <a:defRPr sz="1000" dirty="0" smtClean="0"/>
            </a:lvl4pPr>
            <a:lvl5pPr marL="540000" indent="-108000">
              <a:spcBef>
                <a:spcPts val="200"/>
              </a:spcBef>
              <a:defRPr sz="1000" dirty="0" smtClean="0"/>
            </a:lvl5pPr>
            <a:lvl6pPr marL="648000" indent="-108000">
              <a:spcBef>
                <a:spcPts val="200"/>
              </a:spcBef>
              <a:defRPr sz="1000" dirty="0" smtClean="0"/>
            </a:lvl6pPr>
            <a:lvl7pPr marL="756000" indent="-108000">
              <a:spcBef>
                <a:spcPts val="200"/>
              </a:spcBef>
              <a:defRPr sz="1000" dirty="0" smtClean="0"/>
            </a:lvl7pPr>
            <a:lvl8pPr marL="864000" indent="-108000">
              <a:spcBef>
                <a:spcPts val="200"/>
              </a:spcBef>
              <a:defRPr sz="1000" dirty="0" smtClean="0"/>
            </a:lvl8pPr>
            <a:lvl9pPr marL="972000" indent="-108000">
              <a:spcBef>
                <a:spcPts val="200"/>
              </a:spcBef>
              <a:defRPr sz="10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Heading Right Bottom"/>
          <p:cNvSpPr>
            <a:spLocks noGrp="1"/>
          </p:cNvSpPr>
          <p:nvPr>
            <p:ph type="body" idx="21" hasCustomPrompt="1"/>
          </p:nvPr>
        </p:nvSpPr>
        <p:spPr>
          <a:xfrm>
            <a:off x="6556248" y="4005072"/>
            <a:ext cx="2587752" cy="301752"/>
          </a:xfrm>
        </p:spPr>
        <p:txBody>
          <a:bodyPr/>
          <a:lstStyle>
            <a:lvl1pPr marL="0" indent="0">
              <a:spcBef>
                <a:spcPts val="0"/>
              </a:spcBef>
              <a:buFont typeface="Arial" panose="020B0604020202020204" pitchFamily="34" charset="0"/>
              <a:buChar char="​"/>
              <a:defRPr sz="1000" b="1" baseline="0">
                <a:solidFill>
                  <a:schemeClr val="accent1"/>
                </a:solidFill>
                <a:latin typeface="+mj-lt"/>
                <a:ea typeface="+mj-ea"/>
              </a:defRPr>
            </a:lvl1pPr>
            <a:lvl2pPr marL="0" indent="0">
              <a:spcBef>
                <a:spcPts val="0"/>
              </a:spcBef>
              <a:buFont typeface="Arial" panose="020B0604020202020204" pitchFamily="34" charset="0"/>
              <a:buChar char="​"/>
              <a:defRPr sz="1000" baseline="0">
                <a:solidFill>
                  <a:schemeClr val="accent1"/>
                </a:solidFill>
                <a:latin typeface="+mj-lt"/>
                <a:ea typeface="+mj-ea"/>
              </a:defRPr>
            </a:lvl2pPr>
            <a:lvl3pPr marL="0" indent="0">
              <a:spcBef>
                <a:spcPts val="0"/>
              </a:spcBef>
              <a:buFont typeface="Arial" panose="020B0604020202020204" pitchFamily="34" charset="0"/>
              <a:buChar char="​"/>
              <a:defRPr sz="1000" baseline="0">
                <a:latin typeface="+mj-lt"/>
                <a:ea typeface="+mj-ea"/>
              </a:defRPr>
            </a:lvl3pPr>
            <a:lvl4pPr marL="0" indent="0">
              <a:spcBef>
                <a:spcPts val="0"/>
              </a:spcBef>
              <a:buFont typeface="Arial" panose="020B0604020202020204" pitchFamily="34" charset="0"/>
              <a:buChar char="​"/>
              <a:defRPr sz="1000" baseline="0">
                <a:latin typeface="+mj-lt"/>
                <a:ea typeface="+mj-ea"/>
              </a:defRPr>
            </a:lvl4pPr>
            <a:lvl5pPr marL="0" indent="0">
              <a:spcBef>
                <a:spcPts val="0"/>
              </a:spcBef>
              <a:buFont typeface="Arial" panose="020B0604020202020204" pitchFamily="34" charset="0"/>
              <a:buChar char="​"/>
              <a:defRPr sz="1000" baseline="0">
                <a:latin typeface="+mj-lt"/>
                <a:ea typeface="+mj-ea"/>
              </a:defRPr>
            </a:lvl5pPr>
            <a:lvl6pPr marL="0" indent="0">
              <a:spcBef>
                <a:spcPts val="0"/>
              </a:spcBef>
              <a:buFont typeface="Arial" panose="020B0604020202020204" pitchFamily="34" charset="0"/>
              <a:buChar char="​"/>
              <a:defRPr sz="1000" baseline="0">
                <a:latin typeface="+mj-lt"/>
                <a:ea typeface="+mj-ea"/>
              </a:defRPr>
            </a:lvl6pPr>
            <a:lvl7pPr marL="0" indent="0">
              <a:spcBef>
                <a:spcPts val="0"/>
              </a:spcBef>
              <a:buFont typeface="Arial" panose="020B0604020202020204" pitchFamily="34" charset="0"/>
              <a:buChar char="​"/>
              <a:defRPr sz="1000" baseline="0">
                <a:latin typeface="+mj-lt"/>
                <a:ea typeface="+mj-ea"/>
              </a:defRPr>
            </a:lvl7pPr>
            <a:lvl8pPr marL="0" indent="0">
              <a:spcBef>
                <a:spcPts val="0"/>
              </a:spcBef>
              <a:buFont typeface="Arial" panose="020B0604020202020204" pitchFamily="34" charset="0"/>
              <a:buChar char="​"/>
              <a:defRPr sz="1000" baseline="0">
                <a:latin typeface="+mj-lt"/>
                <a:ea typeface="+mj-ea"/>
              </a:defRPr>
            </a:lvl8pPr>
            <a:lvl9pPr marL="0" indent="0">
              <a:spcBef>
                <a:spcPts val="0"/>
              </a:spcBef>
              <a:buFont typeface="Arial" panose="020B0604020202020204" pitchFamily="34" charset="0"/>
              <a:buChar char="​"/>
              <a:defRPr sz="1000" baseline="0">
                <a:latin typeface="+mj-lt"/>
                <a:ea typeface="+mj-ea"/>
              </a:defRPr>
            </a:lvl9pPr>
          </a:lstStyle>
          <a:p>
            <a:pPr lvl="0"/>
            <a:r>
              <a:rPr dirty="0"/>
              <a:t>Heading 10 pt</a:t>
            </a:r>
          </a:p>
          <a:p>
            <a:pPr lvl="1"/>
            <a:r>
              <a:rPr dirty="0"/>
              <a:t>Subheading 10 pt</a:t>
            </a:r>
          </a:p>
        </p:txBody>
      </p:sp>
      <p:sp>
        <p:nvSpPr>
          <p:cNvPr id="14" name="Content Right Bottom"/>
          <p:cNvSpPr>
            <a:spLocks noGrp="1"/>
          </p:cNvSpPr>
          <p:nvPr>
            <p:ph sz="quarter" idx="26"/>
          </p:nvPr>
        </p:nvSpPr>
        <p:spPr>
          <a:xfrm>
            <a:off x="6556248" y="4489704"/>
            <a:ext cx="2587752" cy="1837944"/>
          </a:xfrm>
        </p:spPr>
        <p:txBody>
          <a:bodyPr>
            <a:noAutofit/>
          </a:bodyPr>
          <a:lstStyle>
            <a:lvl1pPr marL="108000" indent="-108000">
              <a:spcBef>
                <a:spcPts val="600"/>
              </a:spcBef>
              <a:defRPr sz="1000" dirty="0" smtClean="0"/>
            </a:lvl1pPr>
            <a:lvl2pPr marL="216000" indent="-108000">
              <a:spcBef>
                <a:spcPts val="200"/>
              </a:spcBef>
              <a:defRPr sz="1000" dirty="0" smtClean="0"/>
            </a:lvl2pPr>
            <a:lvl3pPr marL="324000" indent="-108000">
              <a:spcBef>
                <a:spcPts val="200"/>
              </a:spcBef>
              <a:defRPr sz="1000" dirty="0" smtClean="0"/>
            </a:lvl3pPr>
            <a:lvl4pPr marL="432000" indent="-108000">
              <a:spcBef>
                <a:spcPts val="200"/>
              </a:spcBef>
              <a:defRPr sz="1000" dirty="0" smtClean="0"/>
            </a:lvl4pPr>
            <a:lvl5pPr marL="540000" indent="-108000">
              <a:spcBef>
                <a:spcPts val="200"/>
              </a:spcBef>
              <a:defRPr sz="1000" dirty="0" smtClean="0"/>
            </a:lvl5pPr>
            <a:lvl6pPr marL="648000" indent="-108000">
              <a:spcBef>
                <a:spcPts val="200"/>
              </a:spcBef>
              <a:defRPr sz="1000" dirty="0" smtClean="0"/>
            </a:lvl6pPr>
            <a:lvl7pPr marL="756000" indent="-108000">
              <a:spcBef>
                <a:spcPts val="200"/>
              </a:spcBef>
              <a:defRPr sz="1000" dirty="0" smtClean="0"/>
            </a:lvl7pPr>
            <a:lvl8pPr marL="864000" indent="-108000">
              <a:spcBef>
                <a:spcPts val="200"/>
              </a:spcBef>
              <a:defRPr sz="1000" dirty="0" smtClean="0"/>
            </a:lvl8pPr>
            <a:lvl9pPr marL="972000" indent="-108000">
              <a:spcBef>
                <a:spcPts val="200"/>
              </a:spcBef>
              <a:defRPr sz="10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04766436"/>
      </p:ext>
    </p:extLst>
  </p:cSld>
  <p:clrMapOvr>
    <a:masterClrMapping/>
  </p:clrMapOvr>
  <p:extLst>
    <p:ext uri="{DCECCB84-F9BA-43D5-87BE-67443E8EF086}">
      <p15:sldGuideLst xmlns:p15="http://schemas.microsoft.com/office/powerpoint/2012/main">
        <p15:guide id="1" pos="1918" userDrawn="1">
          <p15:clr>
            <a:srgbClr val="FBAE40"/>
          </p15:clr>
        </p15:guide>
        <p15:guide id="2" pos="2209" userDrawn="1">
          <p15:clr>
            <a:srgbClr val="FBAE40"/>
          </p15:clr>
        </p15:guide>
        <p15:guide id="3" pos="3839" userDrawn="1">
          <p15:clr>
            <a:srgbClr val="FBAE40"/>
          </p15:clr>
        </p15:guide>
        <p15:guide id="4" pos="4130" userDrawn="1">
          <p15:clr>
            <a:srgbClr val="FBAE40"/>
          </p15:clr>
        </p15:guide>
        <p15:guide id="6" orient="horz" pos="1187" userDrawn="1">
          <p15:clr>
            <a:srgbClr val="FBAE40"/>
          </p15:clr>
        </p15:guide>
        <p15:guide id="8" orient="horz" pos="2523" userDrawn="1">
          <p15:clr>
            <a:srgbClr val="FBAE40"/>
          </p15:clr>
        </p15:guide>
        <p15:guide id="10" orient="horz" pos="282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 headings">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GB"/>
          </a:p>
        </p:txBody>
      </p:sp>
      <p:sp>
        <p:nvSpPr>
          <p:cNvPr id="3" name="Heading Left Top"/>
          <p:cNvSpPr>
            <a:spLocks noGrp="1"/>
          </p:cNvSpPr>
          <p:nvPr>
            <p:ph type="body" idx="10" hasCustomPrompt="1"/>
          </p:nvPr>
        </p:nvSpPr>
        <p:spPr>
          <a:xfrm>
            <a:off x="457200" y="1399032"/>
            <a:ext cx="2587752" cy="301752"/>
          </a:xfrm>
        </p:spPr>
        <p:txBody>
          <a:bodyPr/>
          <a:lstStyle>
            <a:lvl1pPr marL="0" indent="0">
              <a:spcBef>
                <a:spcPts val="0"/>
              </a:spcBef>
              <a:buFont typeface="Arial" panose="020B0604020202020204" pitchFamily="34" charset="0"/>
              <a:buChar char="​"/>
              <a:defRPr sz="1000" b="1" baseline="0">
                <a:solidFill>
                  <a:schemeClr val="accent1"/>
                </a:solidFill>
                <a:latin typeface="+mj-lt"/>
                <a:ea typeface="+mj-ea"/>
              </a:defRPr>
            </a:lvl1pPr>
            <a:lvl2pPr marL="0" indent="0">
              <a:spcBef>
                <a:spcPts val="0"/>
              </a:spcBef>
              <a:buFont typeface="Arial" panose="020B0604020202020204" pitchFamily="34" charset="0"/>
              <a:buChar char="​"/>
              <a:defRPr sz="1000" baseline="0">
                <a:solidFill>
                  <a:schemeClr val="accent1"/>
                </a:solidFill>
                <a:latin typeface="+mj-lt"/>
                <a:ea typeface="+mj-ea"/>
              </a:defRPr>
            </a:lvl2pPr>
            <a:lvl3pPr marL="0" indent="0">
              <a:spcBef>
                <a:spcPts val="0"/>
              </a:spcBef>
              <a:buFont typeface="Arial" panose="020B0604020202020204" pitchFamily="34" charset="0"/>
              <a:buChar char="​"/>
              <a:defRPr sz="1000" baseline="0">
                <a:latin typeface="+mj-lt"/>
                <a:ea typeface="+mj-ea"/>
              </a:defRPr>
            </a:lvl3pPr>
            <a:lvl4pPr marL="0" indent="0">
              <a:spcBef>
                <a:spcPts val="0"/>
              </a:spcBef>
              <a:buFont typeface="Arial" panose="020B0604020202020204" pitchFamily="34" charset="0"/>
              <a:buChar char="​"/>
              <a:defRPr sz="1000" baseline="0">
                <a:latin typeface="+mj-lt"/>
                <a:ea typeface="+mj-ea"/>
              </a:defRPr>
            </a:lvl4pPr>
            <a:lvl5pPr marL="0" indent="0">
              <a:spcBef>
                <a:spcPts val="0"/>
              </a:spcBef>
              <a:buFont typeface="Arial" panose="020B0604020202020204" pitchFamily="34" charset="0"/>
              <a:buChar char="​"/>
              <a:defRPr sz="1000" baseline="0">
                <a:latin typeface="+mj-lt"/>
                <a:ea typeface="+mj-ea"/>
              </a:defRPr>
            </a:lvl5pPr>
            <a:lvl6pPr marL="0" indent="0">
              <a:spcBef>
                <a:spcPts val="0"/>
              </a:spcBef>
              <a:buFont typeface="Arial" panose="020B0604020202020204" pitchFamily="34" charset="0"/>
              <a:buChar char="​"/>
              <a:defRPr sz="1000" baseline="0">
                <a:latin typeface="+mj-lt"/>
                <a:ea typeface="+mj-ea"/>
              </a:defRPr>
            </a:lvl6pPr>
            <a:lvl7pPr marL="0" indent="0">
              <a:spcBef>
                <a:spcPts val="0"/>
              </a:spcBef>
              <a:buFont typeface="Arial" panose="020B0604020202020204" pitchFamily="34" charset="0"/>
              <a:buChar char="​"/>
              <a:defRPr sz="1000" baseline="0">
                <a:latin typeface="+mj-lt"/>
                <a:ea typeface="+mj-ea"/>
              </a:defRPr>
            </a:lvl7pPr>
            <a:lvl8pPr marL="0" indent="0">
              <a:spcBef>
                <a:spcPts val="0"/>
              </a:spcBef>
              <a:buFont typeface="Arial" panose="020B0604020202020204" pitchFamily="34" charset="0"/>
              <a:buChar char="​"/>
              <a:defRPr sz="1000" baseline="0">
                <a:latin typeface="+mj-lt"/>
                <a:ea typeface="+mj-ea"/>
              </a:defRPr>
            </a:lvl8pPr>
            <a:lvl9pPr marL="0" indent="0">
              <a:spcBef>
                <a:spcPts val="0"/>
              </a:spcBef>
              <a:buFont typeface="Arial" panose="020B0604020202020204" pitchFamily="34" charset="0"/>
              <a:buChar char="​"/>
              <a:defRPr sz="1000" baseline="0">
                <a:latin typeface="+mj-lt"/>
                <a:ea typeface="+mj-ea"/>
              </a:defRPr>
            </a:lvl9pPr>
          </a:lstStyle>
          <a:p>
            <a:pPr lvl="0"/>
            <a:r>
              <a:rPr dirty="0"/>
              <a:t>Heading 10 pt</a:t>
            </a:r>
          </a:p>
          <a:p>
            <a:pPr lvl="1"/>
            <a:r>
              <a:rPr dirty="0"/>
              <a:t>Subheading 10 pt</a:t>
            </a:r>
          </a:p>
        </p:txBody>
      </p:sp>
      <p:sp>
        <p:nvSpPr>
          <p:cNvPr id="5" name="Heading Middle Top"/>
          <p:cNvSpPr>
            <a:spLocks noGrp="1"/>
          </p:cNvSpPr>
          <p:nvPr>
            <p:ph type="body" idx="13" hasCustomPrompt="1"/>
          </p:nvPr>
        </p:nvSpPr>
        <p:spPr>
          <a:xfrm>
            <a:off x="3506724" y="1399032"/>
            <a:ext cx="2587752" cy="301752"/>
          </a:xfrm>
        </p:spPr>
        <p:txBody>
          <a:bodyPr/>
          <a:lstStyle>
            <a:lvl1pPr marL="0" indent="0">
              <a:spcBef>
                <a:spcPts val="0"/>
              </a:spcBef>
              <a:buFont typeface="Arial" panose="020B0604020202020204" pitchFamily="34" charset="0"/>
              <a:buChar char="​"/>
              <a:defRPr sz="1000" b="1" baseline="0">
                <a:solidFill>
                  <a:schemeClr val="accent1"/>
                </a:solidFill>
                <a:latin typeface="+mj-lt"/>
                <a:ea typeface="+mj-ea"/>
              </a:defRPr>
            </a:lvl1pPr>
            <a:lvl2pPr marL="0" indent="0">
              <a:spcBef>
                <a:spcPts val="0"/>
              </a:spcBef>
              <a:buFont typeface="Arial" panose="020B0604020202020204" pitchFamily="34" charset="0"/>
              <a:buChar char="​"/>
              <a:defRPr sz="1000" baseline="0">
                <a:solidFill>
                  <a:schemeClr val="accent1"/>
                </a:solidFill>
                <a:latin typeface="+mj-lt"/>
                <a:ea typeface="+mj-ea"/>
              </a:defRPr>
            </a:lvl2pPr>
            <a:lvl3pPr marL="0" indent="0">
              <a:spcBef>
                <a:spcPts val="0"/>
              </a:spcBef>
              <a:buFont typeface="Arial" panose="020B0604020202020204" pitchFamily="34" charset="0"/>
              <a:buChar char="​"/>
              <a:defRPr sz="1000" baseline="0">
                <a:latin typeface="+mj-lt"/>
                <a:ea typeface="+mj-ea"/>
              </a:defRPr>
            </a:lvl3pPr>
            <a:lvl4pPr marL="0" indent="0">
              <a:spcBef>
                <a:spcPts val="0"/>
              </a:spcBef>
              <a:buFont typeface="Arial" panose="020B0604020202020204" pitchFamily="34" charset="0"/>
              <a:buChar char="​"/>
              <a:defRPr sz="1000" baseline="0">
                <a:latin typeface="+mj-lt"/>
                <a:ea typeface="+mj-ea"/>
              </a:defRPr>
            </a:lvl4pPr>
            <a:lvl5pPr marL="0" indent="0">
              <a:spcBef>
                <a:spcPts val="0"/>
              </a:spcBef>
              <a:buFont typeface="Arial" panose="020B0604020202020204" pitchFamily="34" charset="0"/>
              <a:buChar char="​"/>
              <a:defRPr sz="1000" baseline="0">
                <a:latin typeface="+mj-lt"/>
                <a:ea typeface="+mj-ea"/>
              </a:defRPr>
            </a:lvl5pPr>
            <a:lvl6pPr marL="0" indent="0">
              <a:spcBef>
                <a:spcPts val="0"/>
              </a:spcBef>
              <a:buFont typeface="Arial" panose="020B0604020202020204" pitchFamily="34" charset="0"/>
              <a:buChar char="​"/>
              <a:defRPr sz="1000" baseline="0">
                <a:latin typeface="+mj-lt"/>
                <a:ea typeface="+mj-ea"/>
              </a:defRPr>
            </a:lvl6pPr>
            <a:lvl7pPr marL="0" indent="0">
              <a:spcBef>
                <a:spcPts val="0"/>
              </a:spcBef>
              <a:buFont typeface="Arial" panose="020B0604020202020204" pitchFamily="34" charset="0"/>
              <a:buChar char="​"/>
              <a:defRPr sz="1000" baseline="0">
                <a:latin typeface="+mj-lt"/>
                <a:ea typeface="+mj-ea"/>
              </a:defRPr>
            </a:lvl7pPr>
            <a:lvl8pPr marL="0" indent="0">
              <a:spcBef>
                <a:spcPts val="0"/>
              </a:spcBef>
              <a:buFont typeface="Arial" panose="020B0604020202020204" pitchFamily="34" charset="0"/>
              <a:buChar char="​"/>
              <a:defRPr sz="1000" baseline="0">
                <a:latin typeface="+mj-lt"/>
                <a:ea typeface="+mj-ea"/>
              </a:defRPr>
            </a:lvl8pPr>
            <a:lvl9pPr marL="0" indent="0">
              <a:spcBef>
                <a:spcPts val="0"/>
              </a:spcBef>
              <a:buFont typeface="Arial" panose="020B0604020202020204" pitchFamily="34" charset="0"/>
              <a:buChar char="​"/>
              <a:defRPr sz="1000" baseline="0">
                <a:latin typeface="+mj-lt"/>
                <a:ea typeface="+mj-ea"/>
              </a:defRPr>
            </a:lvl9pPr>
          </a:lstStyle>
          <a:p>
            <a:pPr lvl="0"/>
            <a:r>
              <a:rPr dirty="0"/>
              <a:t>Heading 10 pt</a:t>
            </a:r>
          </a:p>
          <a:p>
            <a:pPr lvl="1"/>
            <a:r>
              <a:rPr dirty="0"/>
              <a:t>Subheading 10 pt</a:t>
            </a:r>
          </a:p>
        </p:txBody>
      </p:sp>
      <p:sp>
        <p:nvSpPr>
          <p:cNvPr id="7" name="Heading Right Top"/>
          <p:cNvSpPr>
            <a:spLocks noGrp="1"/>
          </p:cNvSpPr>
          <p:nvPr>
            <p:ph type="body" idx="15" hasCustomPrompt="1"/>
          </p:nvPr>
        </p:nvSpPr>
        <p:spPr>
          <a:xfrm>
            <a:off x="6556248" y="1399032"/>
            <a:ext cx="2587752" cy="301752"/>
          </a:xfrm>
        </p:spPr>
        <p:txBody>
          <a:bodyPr/>
          <a:lstStyle>
            <a:lvl1pPr marL="0" indent="0">
              <a:spcBef>
                <a:spcPts val="0"/>
              </a:spcBef>
              <a:buFont typeface="Arial" panose="020B0604020202020204" pitchFamily="34" charset="0"/>
              <a:buChar char="​"/>
              <a:defRPr sz="1000" b="1" baseline="0">
                <a:solidFill>
                  <a:schemeClr val="accent1"/>
                </a:solidFill>
                <a:latin typeface="+mj-lt"/>
                <a:ea typeface="+mj-ea"/>
              </a:defRPr>
            </a:lvl1pPr>
            <a:lvl2pPr marL="0" indent="0">
              <a:spcBef>
                <a:spcPts val="0"/>
              </a:spcBef>
              <a:buFont typeface="Arial" panose="020B0604020202020204" pitchFamily="34" charset="0"/>
              <a:buChar char="​"/>
              <a:defRPr sz="1000" baseline="0">
                <a:solidFill>
                  <a:schemeClr val="accent1"/>
                </a:solidFill>
                <a:latin typeface="+mj-lt"/>
                <a:ea typeface="+mj-ea"/>
              </a:defRPr>
            </a:lvl2pPr>
            <a:lvl3pPr marL="0" indent="0">
              <a:spcBef>
                <a:spcPts val="0"/>
              </a:spcBef>
              <a:buFont typeface="Arial" panose="020B0604020202020204" pitchFamily="34" charset="0"/>
              <a:buChar char="​"/>
              <a:defRPr sz="1000" baseline="0">
                <a:latin typeface="+mj-lt"/>
                <a:ea typeface="+mj-ea"/>
              </a:defRPr>
            </a:lvl3pPr>
            <a:lvl4pPr marL="0" indent="0">
              <a:spcBef>
                <a:spcPts val="0"/>
              </a:spcBef>
              <a:buFont typeface="Arial" panose="020B0604020202020204" pitchFamily="34" charset="0"/>
              <a:buChar char="​"/>
              <a:defRPr sz="1000" baseline="0">
                <a:latin typeface="+mj-lt"/>
                <a:ea typeface="+mj-ea"/>
              </a:defRPr>
            </a:lvl4pPr>
            <a:lvl5pPr marL="0" indent="0">
              <a:spcBef>
                <a:spcPts val="0"/>
              </a:spcBef>
              <a:buFont typeface="Arial" panose="020B0604020202020204" pitchFamily="34" charset="0"/>
              <a:buChar char="​"/>
              <a:defRPr sz="1000" baseline="0">
                <a:latin typeface="+mj-lt"/>
                <a:ea typeface="+mj-ea"/>
              </a:defRPr>
            </a:lvl5pPr>
            <a:lvl6pPr marL="0" indent="0">
              <a:spcBef>
                <a:spcPts val="0"/>
              </a:spcBef>
              <a:buFont typeface="Arial" panose="020B0604020202020204" pitchFamily="34" charset="0"/>
              <a:buChar char="​"/>
              <a:defRPr sz="1000" baseline="0">
                <a:latin typeface="+mj-lt"/>
                <a:ea typeface="+mj-ea"/>
              </a:defRPr>
            </a:lvl6pPr>
            <a:lvl7pPr marL="0" indent="0">
              <a:spcBef>
                <a:spcPts val="0"/>
              </a:spcBef>
              <a:buFont typeface="Arial" panose="020B0604020202020204" pitchFamily="34" charset="0"/>
              <a:buChar char="​"/>
              <a:defRPr sz="1000" baseline="0">
                <a:latin typeface="+mj-lt"/>
                <a:ea typeface="+mj-ea"/>
              </a:defRPr>
            </a:lvl7pPr>
            <a:lvl8pPr marL="0" indent="0">
              <a:spcBef>
                <a:spcPts val="0"/>
              </a:spcBef>
              <a:buFont typeface="Arial" panose="020B0604020202020204" pitchFamily="34" charset="0"/>
              <a:buChar char="​"/>
              <a:defRPr sz="1000" baseline="0">
                <a:latin typeface="+mj-lt"/>
                <a:ea typeface="+mj-ea"/>
              </a:defRPr>
            </a:lvl8pPr>
            <a:lvl9pPr marL="0" indent="0">
              <a:spcBef>
                <a:spcPts val="0"/>
              </a:spcBef>
              <a:buFont typeface="Arial" panose="020B0604020202020204" pitchFamily="34" charset="0"/>
              <a:buChar char="​"/>
              <a:defRPr sz="1000" baseline="0">
                <a:latin typeface="+mj-lt"/>
                <a:ea typeface="+mj-ea"/>
              </a:defRPr>
            </a:lvl9pPr>
          </a:lstStyle>
          <a:p>
            <a:pPr lvl="0"/>
            <a:r>
              <a:rPr dirty="0"/>
              <a:t>Heading 10 pt</a:t>
            </a:r>
          </a:p>
          <a:p>
            <a:pPr lvl="1"/>
            <a:r>
              <a:rPr dirty="0"/>
              <a:t>Subheading 10 pt</a:t>
            </a:r>
          </a:p>
        </p:txBody>
      </p:sp>
      <p:sp>
        <p:nvSpPr>
          <p:cNvPr id="9" name="Heading Left Bottom"/>
          <p:cNvSpPr>
            <a:spLocks noGrp="1"/>
          </p:cNvSpPr>
          <p:nvPr>
            <p:ph type="body" idx="17" hasCustomPrompt="1"/>
          </p:nvPr>
        </p:nvSpPr>
        <p:spPr>
          <a:xfrm>
            <a:off x="457200" y="4005072"/>
            <a:ext cx="2587752" cy="301752"/>
          </a:xfrm>
        </p:spPr>
        <p:txBody>
          <a:bodyPr/>
          <a:lstStyle>
            <a:lvl1pPr marL="0" indent="0">
              <a:spcBef>
                <a:spcPts val="0"/>
              </a:spcBef>
              <a:buFont typeface="Arial" panose="020B0604020202020204" pitchFamily="34" charset="0"/>
              <a:buChar char="​"/>
              <a:defRPr sz="1000" b="1" baseline="0">
                <a:solidFill>
                  <a:schemeClr val="accent1"/>
                </a:solidFill>
                <a:latin typeface="+mj-lt"/>
                <a:ea typeface="+mj-ea"/>
              </a:defRPr>
            </a:lvl1pPr>
            <a:lvl2pPr marL="0" indent="0">
              <a:spcBef>
                <a:spcPts val="0"/>
              </a:spcBef>
              <a:buFont typeface="Arial" panose="020B0604020202020204" pitchFamily="34" charset="0"/>
              <a:buChar char="​"/>
              <a:defRPr sz="1000" baseline="0">
                <a:solidFill>
                  <a:schemeClr val="accent1"/>
                </a:solidFill>
                <a:latin typeface="+mj-lt"/>
                <a:ea typeface="+mj-ea"/>
              </a:defRPr>
            </a:lvl2pPr>
            <a:lvl3pPr marL="0" indent="0">
              <a:spcBef>
                <a:spcPts val="0"/>
              </a:spcBef>
              <a:buFont typeface="Arial" panose="020B0604020202020204" pitchFamily="34" charset="0"/>
              <a:buChar char="​"/>
              <a:defRPr sz="1000" baseline="0">
                <a:latin typeface="+mj-lt"/>
                <a:ea typeface="+mj-ea"/>
              </a:defRPr>
            </a:lvl3pPr>
            <a:lvl4pPr marL="0" indent="0">
              <a:spcBef>
                <a:spcPts val="0"/>
              </a:spcBef>
              <a:buFont typeface="Arial" panose="020B0604020202020204" pitchFamily="34" charset="0"/>
              <a:buChar char="​"/>
              <a:defRPr sz="1000" baseline="0">
                <a:latin typeface="+mj-lt"/>
                <a:ea typeface="+mj-ea"/>
              </a:defRPr>
            </a:lvl4pPr>
            <a:lvl5pPr marL="0" indent="0">
              <a:spcBef>
                <a:spcPts val="0"/>
              </a:spcBef>
              <a:buFont typeface="Arial" panose="020B0604020202020204" pitchFamily="34" charset="0"/>
              <a:buChar char="​"/>
              <a:defRPr sz="1000" baseline="0">
                <a:latin typeface="+mj-lt"/>
                <a:ea typeface="+mj-ea"/>
              </a:defRPr>
            </a:lvl5pPr>
            <a:lvl6pPr marL="0" indent="0">
              <a:spcBef>
                <a:spcPts val="0"/>
              </a:spcBef>
              <a:buFont typeface="Arial" panose="020B0604020202020204" pitchFamily="34" charset="0"/>
              <a:buChar char="​"/>
              <a:defRPr sz="1000" baseline="0">
                <a:latin typeface="+mj-lt"/>
                <a:ea typeface="+mj-ea"/>
              </a:defRPr>
            </a:lvl6pPr>
            <a:lvl7pPr marL="0" indent="0">
              <a:spcBef>
                <a:spcPts val="0"/>
              </a:spcBef>
              <a:buFont typeface="Arial" panose="020B0604020202020204" pitchFamily="34" charset="0"/>
              <a:buChar char="​"/>
              <a:defRPr sz="1000" baseline="0">
                <a:latin typeface="+mj-lt"/>
                <a:ea typeface="+mj-ea"/>
              </a:defRPr>
            </a:lvl7pPr>
            <a:lvl8pPr marL="0" indent="0">
              <a:spcBef>
                <a:spcPts val="0"/>
              </a:spcBef>
              <a:buFont typeface="Arial" panose="020B0604020202020204" pitchFamily="34" charset="0"/>
              <a:buChar char="​"/>
              <a:defRPr sz="1000" baseline="0">
                <a:latin typeface="+mj-lt"/>
                <a:ea typeface="+mj-ea"/>
              </a:defRPr>
            </a:lvl8pPr>
            <a:lvl9pPr marL="0" indent="0">
              <a:spcBef>
                <a:spcPts val="0"/>
              </a:spcBef>
              <a:buFont typeface="Arial" panose="020B0604020202020204" pitchFamily="34" charset="0"/>
              <a:buChar char="​"/>
              <a:defRPr sz="1000" baseline="0">
                <a:latin typeface="+mj-lt"/>
                <a:ea typeface="+mj-ea"/>
              </a:defRPr>
            </a:lvl9pPr>
          </a:lstStyle>
          <a:p>
            <a:pPr lvl="0"/>
            <a:r>
              <a:rPr dirty="0"/>
              <a:t>Heading 10 pt</a:t>
            </a:r>
          </a:p>
          <a:p>
            <a:pPr lvl="1"/>
            <a:r>
              <a:rPr dirty="0"/>
              <a:t>Subheading 10 pt</a:t>
            </a:r>
          </a:p>
        </p:txBody>
      </p:sp>
      <p:sp>
        <p:nvSpPr>
          <p:cNvPr id="11" name="Heading Middle Bottom"/>
          <p:cNvSpPr>
            <a:spLocks noGrp="1"/>
          </p:cNvSpPr>
          <p:nvPr>
            <p:ph type="body" idx="19" hasCustomPrompt="1"/>
          </p:nvPr>
        </p:nvSpPr>
        <p:spPr>
          <a:xfrm>
            <a:off x="3506724" y="4005072"/>
            <a:ext cx="2587752" cy="301752"/>
          </a:xfrm>
        </p:spPr>
        <p:txBody>
          <a:bodyPr/>
          <a:lstStyle>
            <a:lvl1pPr marL="0" indent="0">
              <a:spcBef>
                <a:spcPts val="0"/>
              </a:spcBef>
              <a:buFont typeface="Arial" panose="020B0604020202020204" pitchFamily="34" charset="0"/>
              <a:buChar char="​"/>
              <a:defRPr sz="1000" b="1" baseline="0">
                <a:solidFill>
                  <a:schemeClr val="accent1"/>
                </a:solidFill>
                <a:latin typeface="+mj-lt"/>
                <a:ea typeface="+mj-ea"/>
              </a:defRPr>
            </a:lvl1pPr>
            <a:lvl2pPr marL="0" indent="0">
              <a:spcBef>
                <a:spcPts val="0"/>
              </a:spcBef>
              <a:buFont typeface="Arial" panose="020B0604020202020204" pitchFamily="34" charset="0"/>
              <a:buChar char="​"/>
              <a:defRPr sz="1000" baseline="0">
                <a:solidFill>
                  <a:schemeClr val="accent1"/>
                </a:solidFill>
                <a:latin typeface="+mj-lt"/>
                <a:ea typeface="+mj-ea"/>
              </a:defRPr>
            </a:lvl2pPr>
            <a:lvl3pPr marL="0" indent="0">
              <a:spcBef>
                <a:spcPts val="0"/>
              </a:spcBef>
              <a:buFont typeface="Arial" panose="020B0604020202020204" pitchFamily="34" charset="0"/>
              <a:buChar char="​"/>
              <a:defRPr sz="1000" baseline="0">
                <a:latin typeface="+mj-lt"/>
                <a:ea typeface="+mj-ea"/>
              </a:defRPr>
            </a:lvl3pPr>
            <a:lvl4pPr marL="0" indent="0">
              <a:spcBef>
                <a:spcPts val="0"/>
              </a:spcBef>
              <a:buFont typeface="Arial" panose="020B0604020202020204" pitchFamily="34" charset="0"/>
              <a:buChar char="​"/>
              <a:defRPr sz="1000" baseline="0">
                <a:latin typeface="+mj-lt"/>
                <a:ea typeface="+mj-ea"/>
              </a:defRPr>
            </a:lvl4pPr>
            <a:lvl5pPr marL="0" indent="0">
              <a:spcBef>
                <a:spcPts val="0"/>
              </a:spcBef>
              <a:buFont typeface="Arial" panose="020B0604020202020204" pitchFamily="34" charset="0"/>
              <a:buChar char="​"/>
              <a:defRPr sz="1000" baseline="0">
                <a:latin typeface="+mj-lt"/>
                <a:ea typeface="+mj-ea"/>
              </a:defRPr>
            </a:lvl5pPr>
            <a:lvl6pPr marL="0" indent="0">
              <a:spcBef>
                <a:spcPts val="0"/>
              </a:spcBef>
              <a:buFont typeface="Arial" panose="020B0604020202020204" pitchFamily="34" charset="0"/>
              <a:buChar char="​"/>
              <a:defRPr sz="1000" baseline="0">
                <a:latin typeface="+mj-lt"/>
                <a:ea typeface="+mj-ea"/>
              </a:defRPr>
            </a:lvl6pPr>
            <a:lvl7pPr marL="0" indent="0">
              <a:spcBef>
                <a:spcPts val="0"/>
              </a:spcBef>
              <a:buFont typeface="Arial" panose="020B0604020202020204" pitchFamily="34" charset="0"/>
              <a:buChar char="​"/>
              <a:defRPr sz="1000" baseline="0">
                <a:latin typeface="+mj-lt"/>
                <a:ea typeface="+mj-ea"/>
              </a:defRPr>
            </a:lvl7pPr>
            <a:lvl8pPr marL="0" indent="0">
              <a:spcBef>
                <a:spcPts val="0"/>
              </a:spcBef>
              <a:buFont typeface="Arial" panose="020B0604020202020204" pitchFamily="34" charset="0"/>
              <a:buChar char="​"/>
              <a:defRPr sz="1000" baseline="0">
                <a:latin typeface="+mj-lt"/>
                <a:ea typeface="+mj-ea"/>
              </a:defRPr>
            </a:lvl8pPr>
            <a:lvl9pPr marL="0" indent="0">
              <a:spcBef>
                <a:spcPts val="0"/>
              </a:spcBef>
              <a:buFont typeface="Arial" panose="020B0604020202020204" pitchFamily="34" charset="0"/>
              <a:buChar char="​"/>
              <a:defRPr sz="1000" baseline="0">
                <a:latin typeface="+mj-lt"/>
                <a:ea typeface="+mj-ea"/>
              </a:defRPr>
            </a:lvl9pPr>
          </a:lstStyle>
          <a:p>
            <a:pPr lvl="0"/>
            <a:r>
              <a:rPr dirty="0"/>
              <a:t>Heading 10 pt</a:t>
            </a:r>
          </a:p>
          <a:p>
            <a:pPr lvl="1"/>
            <a:r>
              <a:rPr dirty="0"/>
              <a:t>Subheading 10 pt</a:t>
            </a:r>
          </a:p>
        </p:txBody>
      </p:sp>
      <p:sp>
        <p:nvSpPr>
          <p:cNvPr id="13" name="Heading Right Bottom"/>
          <p:cNvSpPr>
            <a:spLocks noGrp="1"/>
          </p:cNvSpPr>
          <p:nvPr>
            <p:ph type="body" idx="21" hasCustomPrompt="1"/>
          </p:nvPr>
        </p:nvSpPr>
        <p:spPr>
          <a:xfrm>
            <a:off x="6556248" y="4005072"/>
            <a:ext cx="2587752" cy="301752"/>
          </a:xfrm>
        </p:spPr>
        <p:txBody>
          <a:bodyPr/>
          <a:lstStyle>
            <a:lvl1pPr marL="0" indent="0">
              <a:spcBef>
                <a:spcPts val="0"/>
              </a:spcBef>
              <a:buFont typeface="Arial" panose="020B0604020202020204" pitchFamily="34" charset="0"/>
              <a:buChar char="​"/>
              <a:defRPr sz="1000" b="1" baseline="0">
                <a:solidFill>
                  <a:schemeClr val="accent1"/>
                </a:solidFill>
                <a:latin typeface="+mj-lt"/>
                <a:ea typeface="+mj-ea"/>
              </a:defRPr>
            </a:lvl1pPr>
            <a:lvl2pPr marL="0" indent="0">
              <a:spcBef>
                <a:spcPts val="0"/>
              </a:spcBef>
              <a:buFont typeface="Arial" panose="020B0604020202020204" pitchFamily="34" charset="0"/>
              <a:buChar char="​"/>
              <a:defRPr sz="1000" baseline="0">
                <a:solidFill>
                  <a:schemeClr val="accent1"/>
                </a:solidFill>
                <a:latin typeface="+mj-lt"/>
                <a:ea typeface="+mj-ea"/>
              </a:defRPr>
            </a:lvl2pPr>
            <a:lvl3pPr marL="0" indent="0">
              <a:spcBef>
                <a:spcPts val="0"/>
              </a:spcBef>
              <a:buFont typeface="Arial" panose="020B0604020202020204" pitchFamily="34" charset="0"/>
              <a:buChar char="​"/>
              <a:defRPr sz="1000" baseline="0">
                <a:latin typeface="+mj-lt"/>
                <a:ea typeface="+mj-ea"/>
              </a:defRPr>
            </a:lvl3pPr>
            <a:lvl4pPr marL="0" indent="0">
              <a:spcBef>
                <a:spcPts val="0"/>
              </a:spcBef>
              <a:buFont typeface="Arial" panose="020B0604020202020204" pitchFamily="34" charset="0"/>
              <a:buChar char="​"/>
              <a:defRPr sz="1000" baseline="0">
                <a:latin typeface="+mj-lt"/>
                <a:ea typeface="+mj-ea"/>
              </a:defRPr>
            </a:lvl4pPr>
            <a:lvl5pPr marL="0" indent="0">
              <a:spcBef>
                <a:spcPts val="0"/>
              </a:spcBef>
              <a:buFont typeface="Arial" panose="020B0604020202020204" pitchFamily="34" charset="0"/>
              <a:buChar char="​"/>
              <a:defRPr sz="1000" baseline="0">
                <a:latin typeface="+mj-lt"/>
                <a:ea typeface="+mj-ea"/>
              </a:defRPr>
            </a:lvl5pPr>
            <a:lvl6pPr marL="0" indent="0">
              <a:spcBef>
                <a:spcPts val="0"/>
              </a:spcBef>
              <a:buFont typeface="Arial" panose="020B0604020202020204" pitchFamily="34" charset="0"/>
              <a:buChar char="​"/>
              <a:defRPr sz="1000" baseline="0">
                <a:latin typeface="+mj-lt"/>
                <a:ea typeface="+mj-ea"/>
              </a:defRPr>
            </a:lvl6pPr>
            <a:lvl7pPr marL="0" indent="0">
              <a:spcBef>
                <a:spcPts val="0"/>
              </a:spcBef>
              <a:buFont typeface="Arial" panose="020B0604020202020204" pitchFamily="34" charset="0"/>
              <a:buChar char="​"/>
              <a:defRPr sz="1000" baseline="0">
                <a:latin typeface="+mj-lt"/>
                <a:ea typeface="+mj-ea"/>
              </a:defRPr>
            </a:lvl7pPr>
            <a:lvl8pPr marL="0" indent="0">
              <a:spcBef>
                <a:spcPts val="0"/>
              </a:spcBef>
              <a:buFont typeface="Arial" panose="020B0604020202020204" pitchFamily="34" charset="0"/>
              <a:buChar char="​"/>
              <a:defRPr sz="1000" baseline="0">
                <a:latin typeface="+mj-lt"/>
                <a:ea typeface="+mj-ea"/>
              </a:defRPr>
            </a:lvl8pPr>
            <a:lvl9pPr marL="0" indent="0">
              <a:spcBef>
                <a:spcPts val="0"/>
              </a:spcBef>
              <a:buFont typeface="Arial" panose="020B0604020202020204" pitchFamily="34" charset="0"/>
              <a:buChar char="​"/>
              <a:defRPr sz="1000" baseline="0">
                <a:latin typeface="+mj-lt"/>
                <a:ea typeface="+mj-ea"/>
              </a:defRPr>
            </a:lvl9pPr>
          </a:lstStyle>
          <a:p>
            <a:pPr lvl="0"/>
            <a:r>
              <a:rPr dirty="0"/>
              <a:t>Heading 10 pt</a:t>
            </a:r>
          </a:p>
          <a:p>
            <a:pPr lvl="1"/>
            <a:r>
              <a:rPr dirty="0"/>
              <a:t>Subheading 10 pt</a:t>
            </a:r>
          </a:p>
        </p:txBody>
      </p:sp>
    </p:spTree>
    <p:extLst>
      <p:ext uri="{BB962C8B-B14F-4D97-AF65-F5344CB8AC3E}">
        <p14:creationId xmlns:p14="http://schemas.microsoft.com/office/powerpoint/2010/main" val="1365965294"/>
      </p:ext>
    </p:extLst>
  </p:cSld>
  <p:clrMapOvr>
    <a:masterClrMapping/>
  </p:clrMapOvr>
  <p:extLst>
    <p:ext uri="{DCECCB84-F9BA-43D5-87BE-67443E8EF086}">
      <p15:sldGuideLst xmlns:p15="http://schemas.microsoft.com/office/powerpoint/2012/main">
        <p15:guide id="1" pos="1918" userDrawn="1">
          <p15:clr>
            <a:srgbClr val="FBAE40"/>
          </p15:clr>
        </p15:guide>
        <p15:guide id="2" pos="2209" userDrawn="1">
          <p15:clr>
            <a:srgbClr val="FBAE40"/>
          </p15:clr>
        </p15:guide>
        <p15:guide id="3" pos="3839" userDrawn="1">
          <p15:clr>
            <a:srgbClr val="FBAE40"/>
          </p15:clr>
        </p15:guide>
        <p15:guide id="4" pos="4130" userDrawn="1">
          <p15:clr>
            <a:srgbClr val="FBAE40"/>
          </p15:clr>
        </p15:guide>
        <p15:guide id="6" orient="horz" pos="1187" userDrawn="1">
          <p15:clr>
            <a:srgbClr val="FBAE40"/>
          </p15:clr>
        </p15:guide>
        <p15:guide id="7" orient="horz" pos="2523" userDrawn="1">
          <p15:clr>
            <a:srgbClr val="FBAE40"/>
          </p15:clr>
        </p15:guide>
        <p15:guide id="9" orient="horz" pos="282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2022393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2 columns 1/3 split">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GB"/>
          </a:p>
        </p:txBody>
      </p:sp>
      <p:sp>
        <p:nvSpPr>
          <p:cNvPr id="3" name="Heading Left"/>
          <p:cNvSpPr>
            <a:spLocks noGrp="1"/>
          </p:cNvSpPr>
          <p:nvPr>
            <p:ph type="body" idx="10" hasCustomPrompt="1"/>
          </p:nvPr>
        </p:nvSpPr>
        <p:spPr>
          <a:xfrm>
            <a:off x="457200" y="1399032"/>
            <a:ext cx="2587752" cy="365760"/>
          </a:xfrm>
        </p:spPr>
        <p:txBody>
          <a:bodyPr/>
          <a:lstStyle>
            <a:lvl1pPr marL="0" indent="0">
              <a:spcBef>
                <a:spcPts val="0"/>
              </a:spcBef>
              <a:buFont typeface="Arial" panose="020B0604020202020204" pitchFamily="34" charset="0"/>
              <a:buChar char="​"/>
              <a:defRPr sz="1200" b="1" baseline="0">
                <a:solidFill>
                  <a:schemeClr val="accent1"/>
                </a:solidFill>
                <a:latin typeface="+mj-lt"/>
                <a:ea typeface="+mj-ea"/>
              </a:defRPr>
            </a:lvl1pPr>
            <a:lvl2pPr marL="0" indent="0">
              <a:spcBef>
                <a:spcPts val="0"/>
              </a:spcBef>
              <a:buFont typeface="Arial" panose="020B0604020202020204" pitchFamily="34" charset="0"/>
              <a:buChar char="​"/>
              <a:defRPr sz="1200" baseline="0">
                <a:solidFill>
                  <a:schemeClr val="accent1"/>
                </a:solidFill>
                <a:latin typeface="+mj-lt"/>
                <a:ea typeface="+mj-ea"/>
              </a:defRPr>
            </a:lvl2pPr>
            <a:lvl3pPr marL="0" indent="0">
              <a:spcBef>
                <a:spcPts val="0"/>
              </a:spcBef>
              <a:buFont typeface="Arial" panose="020B0604020202020204" pitchFamily="34" charset="0"/>
              <a:buChar char="​"/>
              <a:defRPr sz="1200" baseline="0">
                <a:latin typeface="+mj-lt"/>
                <a:ea typeface="+mj-ea"/>
              </a:defRPr>
            </a:lvl3pPr>
            <a:lvl4pPr marL="0" indent="0">
              <a:spcBef>
                <a:spcPts val="0"/>
              </a:spcBef>
              <a:buFont typeface="Arial" panose="020B0604020202020204" pitchFamily="34" charset="0"/>
              <a:buChar char="​"/>
              <a:defRPr sz="1200" baseline="0">
                <a:latin typeface="+mj-lt"/>
                <a:ea typeface="+mj-ea"/>
              </a:defRPr>
            </a:lvl4pPr>
            <a:lvl5pPr marL="0" indent="0">
              <a:spcBef>
                <a:spcPts val="0"/>
              </a:spcBef>
              <a:buFont typeface="Arial" panose="020B0604020202020204" pitchFamily="34" charset="0"/>
              <a:buChar char="​"/>
              <a:defRPr sz="1200" baseline="0">
                <a:latin typeface="+mj-lt"/>
                <a:ea typeface="+mj-ea"/>
              </a:defRPr>
            </a:lvl5pPr>
            <a:lvl6pPr marL="0" indent="0">
              <a:spcBef>
                <a:spcPts val="0"/>
              </a:spcBef>
              <a:buFont typeface="Arial" panose="020B0604020202020204" pitchFamily="34" charset="0"/>
              <a:buChar char="​"/>
              <a:defRPr sz="1200" baseline="0">
                <a:latin typeface="+mj-lt"/>
                <a:ea typeface="+mj-ea"/>
              </a:defRPr>
            </a:lvl6pPr>
            <a:lvl7pPr marL="0" indent="0">
              <a:spcBef>
                <a:spcPts val="0"/>
              </a:spcBef>
              <a:buFont typeface="Arial" panose="020B0604020202020204" pitchFamily="34" charset="0"/>
              <a:buChar char="​"/>
              <a:defRPr sz="1200" baseline="0">
                <a:latin typeface="+mj-lt"/>
                <a:ea typeface="+mj-ea"/>
              </a:defRPr>
            </a:lvl7pPr>
            <a:lvl8pPr marL="0" indent="0">
              <a:spcBef>
                <a:spcPts val="0"/>
              </a:spcBef>
              <a:buFont typeface="Arial" panose="020B0604020202020204" pitchFamily="34" charset="0"/>
              <a:buChar char="​"/>
              <a:defRPr sz="1200" baseline="0">
                <a:latin typeface="+mj-lt"/>
                <a:ea typeface="+mj-ea"/>
              </a:defRPr>
            </a:lvl8pPr>
            <a:lvl9pPr marL="0" indent="0">
              <a:spcBef>
                <a:spcPts val="0"/>
              </a:spcBef>
              <a:buFont typeface="Arial" panose="020B0604020202020204" pitchFamily="34" charset="0"/>
              <a:buChar char="​"/>
              <a:defRPr sz="1200" baseline="0">
                <a:latin typeface="+mj-lt"/>
                <a:ea typeface="+mj-ea"/>
              </a:defRPr>
            </a:lvl9pPr>
          </a:lstStyle>
          <a:p>
            <a:pPr lvl="0"/>
            <a:r>
              <a:rPr dirty="0"/>
              <a:t>Heading 12 pt</a:t>
            </a:r>
          </a:p>
          <a:p>
            <a:pPr lvl="1"/>
            <a:r>
              <a:rPr dirty="0"/>
              <a:t>Subheading 12 pt</a:t>
            </a:r>
          </a:p>
        </p:txBody>
      </p:sp>
      <p:sp>
        <p:nvSpPr>
          <p:cNvPr id="4" name="Content Left"/>
          <p:cNvSpPr>
            <a:spLocks noGrp="1"/>
          </p:cNvSpPr>
          <p:nvPr>
            <p:ph sz="half" idx="11"/>
          </p:nvPr>
        </p:nvSpPr>
        <p:spPr>
          <a:xfrm>
            <a:off x="457200" y="1883664"/>
            <a:ext cx="2587752" cy="4443984"/>
          </a:xfrm>
        </p:spPr>
        <p:txBody>
          <a:bodyPr>
            <a:noAutofit/>
          </a:bodyPr>
          <a:lstStyle>
            <a:lvl1pPr>
              <a:defRPr sz="1200" dirty="0" smtClean="0"/>
            </a:lvl1pPr>
            <a:lvl2pPr>
              <a:defRPr sz="1200" dirty="0" smtClean="0"/>
            </a:lvl2pPr>
            <a:lvl3pPr>
              <a:defRPr sz="1200" dirty="0" smtClean="0"/>
            </a:lvl3pPr>
            <a:lvl4pPr>
              <a:defRPr sz="1200" dirty="0" smtClean="0"/>
            </a:lvl4pPr>
            <a:lvl5pPr>
              <a:defRPr sz="1200" dirty="0" smtClean="0"/>
            </a:lvl5pPr>
            <a:lvl6pPr>
              <a:defRPr sz="1200" dirty="0" smtClean="0"/>
            </a:lvl6pPr>
            <a:lvl7pPr>
              <a:defRPr sz="1200" dirty="0" smtClean="0"/>
            </a:lvl7pPr>
            <a:lvl8pPr>
              <a:defRPr sz="1200" dirty="0" smtClean="0"/>
            </a:lvl8pPr>
            <a:lvl9pPr>
              <a:defRPr sz="12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Heading Right"/>
          <p:cNvSpPr>
            <a:spLocks noGrp="1"/>
          </p:cNvSpPr>
          <p:nvPr>
            <p:ph type="body" sz="quarter" idx="13" hasCustomPrompt="1"/>
          </p:nvPr>
        </p:nvSpPr>
        <p:spPr>
          <a:xfrm>
            <a:off x="3502152" y="1399032"/>
            <a:ext cx="5641848" cy="365760"/>
          </a:xfrm>
        </p:spPr>
        <p:txBody>
          <a:bodyPr/>
          <a:lstStyle>
            <a:lvl1pPr marL="0" indent="0">
              <a:spcBef>
                <a:spcPts val="0"/>
              </a:spcBef>
              <a:buFont typeface="Arial" panose="020B0604020202020204" pitchFamily="34" charset="0"/>
              <a:buChar char="​"/>
              <a:defRPr sz="1200" b="1" baseline="0">
                <a:solidFill>
                  <a:schemeClr val="accent1"/>
                </a:solidFill>
                <a:latin typeface="+mj-lt"/>
                <a:ea typeface="+mj-ea"/>
              </a:defRPr>
            </a:lvl1pPr>
            <a:lvl2pPr marL="0" indent="0">
              <a:spcBef>
                <a:spcPts val="0"/>
              </a:spcBef>
              <a:buFont typeface="Arial" panose="020B0604020202020204" pitchFamily="34" charset="0"/>
              <a:buChar char="​"/>
              <a:defRPr sz="1200" baseline="0">
                <a:solidFill>
                  <a:schemeClr val="accent1"/>
                </a:solidFill>
                <a:latin typeface="+mj-lt"/>
                <a:ea typeface="+mj-ea"/>
              </a:defRPr>
            </a:lvl2pPr>
            <a:lvl3pPr marL="0" indent="0">
              <a:spcBef>
                <a:spcPts val="0"/>
              </a:spcBef>
              <a:buFont typeface="Arial" panose="020B0604020202020204" pitchFamily="34" charset="0"/>
              <a:buChar char="​"/>
              <a:defRPr sz="1200" baseline="0">
                <a:latin typeface="+mj-lt"/>
                <a:ea typeface="+mj-ea"/>
              </a:defRPr>
            </a:lvl3pPr>
            <a:lvl4pPr marL="0" indent="0">
              <a:spcBef>
                <a:spcPts val="0"/>
              </a:spcBef>
              <a:buFont typeface="Arial" panose="020B0604020202020204" pitchFamily="34" charset="0"/>
              <a:buChar char="​"/>
              <a:defRPr sz="1200" baseline="0">
                <a:latin typeface="+mj-lt"/>
                <a:ea typeface="+mj-ea"/>
              </a:defRPr>
            </a:lvl4pPr>
            <a:lvl5pPr marL="0" indent="0">
              <a:spcBef>
                <a:spcPts val="0"/>
              </a:spcBef>
              <a:buFont typeface="Arial" panose="020B0604020202020204" pitchFamily="34" charset="0"/>
              <a:buChar char="​"/>
              <a:defRPr sz="1200" baseline="0">
                <a:latin typeface="+mj-lt"/>
                <a:ea typeface="+mj-ea"/>
              </a:defRPr>
            </a:lvl5pPr>
            <a:lvl6pPr marL="0" indent="0">
              <a:spcBef>
                <a:spcPts val="0"/>
              </a:spcBef>
              <a:buFont typeface="Arial" panose="020B0604020202020204" pitchFamily="34" charset="0"/>
              <a:buChar char="​"/>
              <a:defRPr sz="1200" baseline="0">
                <a:latin typeface="+mj-lt"/>
                <a:ea typeface="+mj-ea"/>
              </a:defRPr>
            </a:lvl6pPr>
            <a:lvl7pPr marL="0" indent="0">
              <a:spcBef>
                <a:spcPts val="0"/>
              </a:spcBef>
              <a:buFont typeface="Arial" panose="020B0604020202020204" pitchFamily="34" charset="0"/>
              <a:buChar char="​"/>
              <a:defRPr sz="1200" baseline="0">
                <a:latin typeface="+mj-lt"/>
                <a:ea typeface="+mj-ea"/>
              </a:defRPr>
            </a:lvl7pPr>
            <a:lvl8pPr marL="0" indent="0">
              <a:spcBef>
                <a:spcPts val="0"/>
              </a:spcBef>
              <a:buFont typeface="Arial" panose="020B0604020202020204" pitchFamily="34" charset="0"/>
              <a:buChar char="​"/>
              <a:defRPr sz="1200" baseline="0">
                <a:latin typeface="+mj-lt"/>
                <a:ea typeface="+mj-ea"/>
              </a:defRPr>
            </a:lvl8pPr>
            <a:lvl9pPr marL="0" indent="0">
              <a:spcBef>
                <a:spcPts val="0"/>
              </a:spcBef>
              <a:buFont typeface="Arial" panose="020B0604020202020204" pitchFamily="34" charset="0"/>
              <a:buChar char="​"/>
              <a:defRPr sz="1200" baseline="0">
                <a:latin typeface="+mj-lt"/>
                <a:ea typeface="+mj-ea"/>
              </a:defRPr>
            </a:lvl9pPr>
          </a:lstStyle>
          <a:p>
            <a:pPr lvl="0"/>
            <a:r>
              <a:rPr dirty="0"/>
              <a:t>Heading 12 pt</a:t>
            </a:r>
          </a:p>
          <a:p>
            <a:pPr lvl="1"/>
            <a:r>
              <a:rPr dirty="0"/>
              <a:t>Subheading 12 pt</a:t>
            </a:r>
          </a:p>
        </p:txBody>
      </p:sp>
      <p:sp>
        <p:nvSpPr>
          <p:cNvPr id="6" name="Content Right"/>
          <p:cNvSpPr>
            <a:spLocks noGrp="1"/>
          </p:cNvSpPr>
          <p:nvPr>
            <p:ph sz="quarter" idx="12"/>
          </p:nvPr>
        </p:nvSpPr>
        <p:spPr>
          <a:xfrm>
            <a:off x="3502152" y="1883664"/>
            <a:ext cx="5641848" cy="4443984"/>
          </a:xfrm>
        </p:spPr>
        <p:txBody>
          <a:bodyPr>
            <a:noAutofit/>
          </a:bodyPr>
          <a:lstStyle>
            <a:lvl1pPr>
              <a:defRPr sz="1200" dirty="0" smtClean="0"/>
            </a:lvl1pPr>
            <a:lvl2pPr>
              <a:defRPr sz="1200" dirty="0" smtClean="0"/>
            </a:lvl2pPr>
            <a:lvl3pPr>
              <a:defRPr sz="1200" dirty="0" smtClean="0"/>
            </a:lvl3pPr>
            <a:lvl4pPr>
              <a:defRPr sz="1200" dirty="0" smtClean="0"/>
            </a:lvl4pPr>
            <a:lvl5pPr>
              <a:defRPr sz="1200" dirty="0" smtClean="0"/>
            </a:lvl5pPr>
            <a:lvl6pPr>
              <a:defRPr sz="1200" dirty="0" smtClean="0"/>
            </a:lvl6pPr>
            <a:lvl7pPr>
              <a:defRPr sz="1200" dirty="0" smtClean="0"/>
            </a:lvl7pPr>
            <a:lvl8pPr>
              <a:defRPr sz="1200" dirty="0" smtClean="0"/>
            </a:lvl8pPr>
            <a:lvl9pPr>
              <a:defRPr sz="12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430991021"/>
      </p:ext>
    </p:extLst>
  </p:cSld>
  <p:clrMapOvr>
    <a:masterClrMapping/>
  </p:clrMapOvr>
  <p:extLst>
    <p:ext uri="{DCECCB84-F9BA-43D5-87BE-67443E8EF086}">
      <p15:sldGuideLst xmlns:p15="http://schemas.microsoft.com/office/powerpoint/2012/main">
        <p15:guide id="1" pos="1918" userDrawn="1">
          <p15:clr>
            <a:srgbClr val="FBAE40"/>
          </p15:clr>
        </p15:guide>
        <p15:guide id="2" pos="2206" userDrawn="1">
          <p15:clr>
            <a:srgbClr val="FBAE40"/>
          </p15:clr>
        </p15:guide>
        <p15:guide id="4" orient="horz" pos="1187"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2 columns 2/3 split">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GB"/>
          </a:p>
        </p:txBody>
      </p:sp>
      <p:sp>
        <p:nvSpPr>
          <p:cNvPr id="3" name="Heading Left"/>
          <p:cNvSpPr>
            <a:spLocks noGrp="1"/>
          </p:cNvSpPr>
          <p:nvPr>
            <p:ph type="body" idx="10" hasCustomPrompt="1"/>
          </p:nvPr>
        </p:nvSpPr>
        <p:spPr>
          <a:xfrm>
            <a:off x="457200" y="1399032"/>
            <a:ext cx="5641848" cy="365760"/>
          </a:xfrm>
        </p:spPr>
        <p:txBody>
          <a:bodyPr/>
          <a:lstStyle>
            <a:lvl1pPr marL="0" indent="0">
              <a:spcBef>
                <a:spcPts val="0"/>
              </a:spcBef>
              <a:buFont typeface="Arial" panose="020B0604020202020204" pitchFamily="34" charset="0"/>
              <a:buChar char="​"/>
              <a:defRPr sz="1200" b="1" baseline="0">
                <a:solidFill>
                  <a:schemeClr val="accent1"/>
                </a:solidFill>
                <a:latin typeface="+mj-lt"/>
                <a:ea typeface="+mj-ea"/>
              </a:defRPr>
            </a:lvl1pPr>
            <a:lvl2pPr marL="0" indent="0">
              <a:spcBef>
                <a:spcPts val="0"/>
              </a:spcBef>
              <a:buFont typeface="Arial" panose="020B0604020202020204" pitchFamily="34" charset="0"/>
              <a:buChar char="​"/>
              <a:defRPr sz="1200" baseline="0">
                <a:solidFill>
                  <a:schemeClr val="accent1"/>
                </a:solidFill>
                <a:latin typeface="+mj-lt"/>
                <a:ea typeface="+mj-ea"/>
              </a:defRPr>
            </a:lvl2pPr>
            <a:lvl3pPr marL="0" indent="0">
              <a:spcBef>
                <a:spcPts val="0"/>
              </a:spcBef>
              <a:buFont typeface="Arial" panose="020B0604020202020204" pitchFamily="34" charset="0"/>
              <a:buChar char="​"/>
              <a:defRPr sz="1200" baseline="0">
                <a:latin typeface="+mj-lt"/>
                <a:ea typeface="+mj-ea"/>
              </a:defRPr>
            </a:lvl3pPr>
            <a:lvl4pPr marL="0" indent="0">
              <a:spcBef>
                <a:spcPts val="0"/>
              </a:spcBef>
              <a:buFont typeface="Arial" panose="020B0604020202020204" pitchFamily="34" charset="0"/>
              <a:buChar char="​"/>
              <a:defRPr sz="1200" baseline="0">
                <a:latin typeface="+mj-lt"/>
                <a:ea typeface="+mj-ea"/>
              </a:defRPr>
            </a:lvl4pPr>
            <a:lvl5pPr marL="0" indent="0">
              <a:spcBef>
                <a:spcPts val="0"/>
              </a:spcBef>
              <a:buFont typeface="Arial" panose="020B0604020202020204" pitchFamily="34" charset="0"/>
              <a:buChar char="​"/>
              <a:defRPr sz="1200" baseline="0">
                <a:latin typeface="+mj-lt"/>
                <a:ea typeface="+mj-ea"/>
              </a:defRPr>
            </a:lvl5pPr>
            <a:lvl6pPr marL="0" indent="0">
              <a:spcBef>
                <a:spcPts val="0"/>
              </a:spcBef>
              <a:buFont typeface="Arial" panose="020B0604020202020204" pitchFamily="34" charset="0"/>
              <a:buChar char="​"/>
              <a:defRPr sz="1200" baseline="0">
                <a:latin typeface="+mj-lt"/>
                <a:ea typeface="+mj-ea"/>
              </a:defRPr>
            </a:lvl6pPr>
            <a:lvl7pPr marL="0" indent="0">
              <a:spcBef>
                <a:spcPts val="0"/>
              </a:spcBef>
              <a:buFont typeface="Arial" panose="020B0604020202020204" pitchFamily="34" charset="0"/>
              <a:buChar char="​"/>
              <a:defRPr sz="1200" baseline="0">
                <a:latin typeface="+mj-lt"/>
                <a:ea typeface="+mj-ea"/>
              </a:defRPr>
            </a:lvl7pPr>
            <a:lvl8pPr marL="0" indent="0">
              <a:spcBef>
                <a:spcPts val="0"/>
              </a:spcBef>
              <a:buFont typeface="Arial" panose="020B0604020202020204" pitchFamily="34" charset="0"/>
              <a:buChar char="​"/>
              <a:defRPr sz="1200" baseline="0">
                <a:latin typeface="+mj-lt"/>
                <a:ea typeface="+mj-ea"/>
              </a:defRPr>
            </a:lvl8pPr>
            <a:lvl9pPr marL="0" indent="0">
              <a:spcBef>
                <a:spcPts val="0"/>
              </a:spcBef>
              <a:buFont typeface="Arial" panose="020B0604020202020204" pitchFamily="34" charset="0"/>
              <a:buChar char="​"/>
              <a:defRPr sz="1200" baseline="0">
                <a:latin typeface="+mj-lt"/>
                <a:ea typeface="+mj-ea"/>
              </a:defRPr>
            </a:lvl9pPr>
          </a:lstStyle>
          <a:p>
            <a:pPr lvl="0"/>
            <a:r>
              <a:rPr dirty="0"/>
              <a:t>Heading 12 pt</a:t>
            </a:r>
          </a:p>
          <a:p>
            <a:pPr lvl="1"/>
            <a:r>
              <a:rPr dirty="0"/>
              <a:t>Subheading 12 pt</a:t>
            </a:r>
          </a:p>
        </p:txBody>
      </p:sp>
      <p:sp>
        <p:nvSpPr>
          <p:cNvPr id="4" name="Content Left"/>
          <p:cNvSpPr>
            <a:spLocks noGrp="1"/>
          </p:cNvSpPr>
          <p:nvPr>
            <p:ph sz="half" idx="11"/>
          </p:nvPr>
        </p:nvSpPr>
        <p:spPr>
          <a:xfrm>
            <a:off x="457200" y="1883664"/>
            <a:ext cx="5641848" cy="4443984"/>
          </a:xfrm>
        </p:spPr>
        <p:txBody>
          <a:bodyPr>
            <a:noAutofit/>
          </a:bodyPr>
          <a:lstStyle>
            <a:lvl1pPr>
              <a:defRPr sz="1200" dirty="0" smtClean="0"/>
            </a:lvl1pPr>
            <a:lvl2pPr>
              <a:defRPr sz="1200" dirty="0" smtClean="0"/>
            </a:lvl2pPr>
            <a:lvl3pPr>
              <a:defRPr sz="1200" dirty="0" smtClean="0"/>
            </a:lvl3pPr>
            <a:lvl4pPr>
              <a:defRPr sz="1200" dirty="0" smtClean="0"/>
            </a:lvl4pPr>
            <a:lvl5pPr>
              <a:defRPr sz="1200" dirty="0" smtClean="0"/>
            </a:lvl5pPr>
            <a:lvl6pPr>
              <a:defRPr sz="1200" dirty="0" smtClean="0"/>
            </a:lvl6pPr>
            <a:lvl7pPr>
              <a:defRPr sz="1200" dirty="0" smtClean="0"/>
            </a:lvl7pPr>
            <a:lvl8pPr>
              <a:defRPr sz="1200" dirty="0" smtClean="0"/>
            </a:lvl8pPr>
            <a:lvl9pPr>
              <a:defRPr sz="12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Heading Right"/>
          <p:cNvSpPr>
            <a:spLocks noGrp="1"/>
          </p:cNvSpPr>
          <p:nvPr>
            <p:ph type="body" sz="quarter" idx="13" hasCustomPrompt="1"/>
          </p:nvPr>
        </p:nvSpPr>
        <p:spPr>
          <a:xfrm>
            <a:off x="6556248" y="1399032"/>
            <a:ext cx="2587752" cy="365760"/>
          </a:xfrm>
        </p:spPr>
        <p:txBody>
          <a:bodyPr/>
          <a:lstStyle>
            <a:lvl1pPr marL="0" indent="0">
              <a:spcBef>
                <a:spcPts val="0"/>
              </a:spcBef>
              <a:buFont typeface="Arial" panose="020B0604020202020204" pitchFamily="34" charset="0"/>
              <a:buChar char="​"/>
              <a:defRPr sz="1200" b="1" baseline="0">
                <a:solidFill>
                  <a:schemeClr val="accent1"/>
                </a:solidFill>
                <a:latin typeface="+mj-lt"/>
                <a:ea typeface="+mj-ea"/>
              </a:defRPr>
            </a:lvl1pPr>
            <a:lvl2pPr marL="0" indent="0">
              <a:spcBef>
                <a:spcPts val="0"/>
              </a:spcBef>
              <a:buFont typeface="Arial" panose="020B0604020202020204" pitchFamily="34" charset="0"/>
              <a:buChar char="​"/>
              <a:defRPr sz="1200" baseline="0">
                <a:solidFill>
                  <a:schemeClr val="accent1"/>
                </a:solidFill>
                <a:latin typeface="+mj-lt"/>
                <a:ea typeface="+mj-ea"/>
              </a:defRPr>
            </a:lvl2pPr>
            <a:lvl3pPr marL="0" indent="0">
              <a:spcBef>
                <a:spcPts val="0"/>
              </a:spcBef>
              <a:buFont typeface="Arial" panose="020B0604020202020204" pitchFamily="34" charset="0"/>
              <a:buChar char="​"/>
              <a:defRPr sz="1200" baseline="0">
                <a:latin typeface="+mj-lt"/>
                <a:ea typeface="+mj-ea"/>
              </a:defRPr>
            </a:lvl3pPr>
            <a:lvl4pPr marL="0" indent="0">
              <a:spcBef>
                <a:spcPts val="0"/>
              </a:spcBef>
              <a:buFont typeface="Arial" panose="020B0604020202020204" pitchFamily="34" charset="0"/>
              <a:buChar char="​"/>
              <a:defRPr sz="1200" baseline="0">
                <a:latin typeface="+mj-lt"/>
                <a:ea typeface="+mj-ea"/>
              </a:defRPr>
            </a:lvl4pPr>
            <a:lvl5pPr marL="0" indent="0">
              <a:spcBef>
                <a:spcPts val="0"/>
              </a:spcBef>
              <a:buFont typeface="Arial" panose="020B0604020202020204" pitchFamily="34" charset="0"/>
              <a:buChar char="​"/>
              <a:defRPr sz="1200" baseline="0">
                <a:latin typeface="+mj-lt"/>
                <a:ea typeface="+mj-ea"/>
              </a:defRPr>
            </a:lvl5pPr>
            <a:lvl6pPr marL="0" indent="0">
              <a:spcBef>
                <a:spcPts val="0"/>
              </a:spcBef>
              <a:buFont typeface="Arial" panose="020B0604020202020204" pitchFamily="34" charset="0"/>
              <a:buChar char="​"/>
              <a:defRPr sz="1200" baseline="0">
                <a:latin typeface="+mj-lt"/>
                <a:ea typeface="+mj-ea"/>
              </a:defRPr>
            </a:lvl6pPr>
            <a:lvl7pPr marL="0" indent="0">
              <a:spcBef>
                <a:spcPts val="0"/>
              </a:spcBef>
              <a:buFont typeface="Arial" panose="020B0604020202020204" pitchFamily="34" charset="0"/>
              <a:buChar char="​"/>
              <a:defRPr sz="1200" baseline="0">
                <a:latin typeface="+mj-lt"/>
                <a:ea typeface="+mj-ea"/>
              </a:defRPr>
            </a:lvl7pPr>
            <a:lvl8pPr marL="0" indent="0">
              <a:spcBef>
                <a:spcPts val="0"/>
              </a:spcBef>
              <a:buFont typeface="Arial" panose="020B0604020202020204" pitchFamily="34" charset="0"/>
              <a:buChar char="​"/>
              <a:defRPr sz="1200" baseline="0">
                <a:latin typeface="+mj-lt"/>
                <a:ea typeface="+mj-ea"/>
              </a:defRPr>
            </a:lvl8pPr>
            <a:lvl9pPr marL="0" indent="0">
              <a:spcBef>
                <a:spcPts val="0"/>
              </a:spcBef>
              <a:buFont typeface="Arial" panose="020B0604020202020204" pitchFamily="34" charset="0"/>
              <a:buChar char="​"/>
              <a:defRPr sz="1200" baseline="0">
                <a:latin typeface="+mj-lt"/>
                <a:ea typeface="+mj-ea"/>
              </a:defRPr>
            </a:lvl9pPr>
          </a:lstStyle>
          <a:p>
            <a:pPr lvl="0"/>
            <a:r>
              <a:rPr dirty="0"/>
              <a:t>Heading 12 pt</a:t>
            </a:r>
          </a:p>
          <a:p>
            <a:pPr lvl="1"/>
            <a:r>
              <a:rPr dirty="0"/>
              <a:t>Subheading 12 pt</a:t>
            </a:r>
          </a:p>
        </p:txBody>
      </p:sp>
      <p:sp>
        <p:nvSpPr>
          <p:cNvPr id="6" name="Content Right"/>
          <p:cNvSpPr>
            <a:spLocks noGrp="1"/>
          </p:cNvSpPr>
          <p:nvPr>
            <p:ph sz="quarter" idx="12"/>
          </p:nvPr>
        </p:nvSpPr>
        <p:spPr>
          <a:xfrm>
            <a:off x="6556248" y="1883664"/>
            <a:ext cx="2587752" cy="4443984"/>
          </a:xfrm>
        </p:spPr>
        <p:txBody>
          <a:bodyPr>
            <a:noAutofit/>
          </a:bodyPr>
          <a:lstStyle>
            <a:lvl1pPr>
              <a:defRPr sz="1200" dirty="0" smtClean="0"/>
            </a:lvl1pPr>
            <a:lvl2pPr>
              <a:defRPr sz="1200" dirty="0" smtClean="0"/>
            </a:lvl2pPr>
            <a:lvl3pPr>
              <a:defRPr sz="1200" dirty="0" smtClean="0"/>
            </a:lvl3pPr>
            <a:lvl4pPr>
              <a:defRPr sz="1200" dirty="0" smtClean="0"/>
            </a:lvl4pPr>
            <a:lvl5pPr>
              <a:defRPr sz="1200" dirty="0" smtClean="0"/>
            </a:lvl5pPr>
            <a:lvl6pPr>
              <a:defRPr sz="1200" dirty="0" smtClean="0"/>
            </a:lvl6pPr>
            <a:lvl7pPr>
              <a:defRPr sz="1200" dirty="0" smtClean="0"/>
            </a:lvl7pPr>
            <a:lvl8pPr>
              <a:defRPr sz="1200" dirty="0" smtClean="0"/>
            </a:lvl8pPr>
            <a:lvl9pPr>
              <a:defRPr sz="12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26365980"/>
      </p:ext>
    </p:extLst>
  </p:cSld>
  <p:clrMapOvr>
    <a:masterClrMapping/>
  </p:clrMapOvr>
  <p:extLst>
    <p:ext uri="{DCECCB84-F9BA-43D5-87BE-67443E8EF086}">
      <p15:sldGuideLst xmlns:p15="http://schemas.microsoft.com/office/powerpoint/2012/main">
        <p15:guide id="1" pos="3842" userDrawn="1">
          <p15:clr>
            <a:srgbClr val="FBAE40"/>
          </p15:clr>
        </p15:guide>
        <p15:guide id="2" pos="4130" userDrawn="1">
          <p15:clr>
            <a:srgbClr val="FBAE40"/>
          </p15:clr>
        </p15:guide>
        <p15:guide id="4" orient="horz" pos="1187"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CV – Small Portrait">
    <p:spTree>
      <p:nvGrpSpPr>
        <p:cNvPr id="1" name=""/>
        <p:cNvGrpSpPr/>
        <p:nvPr/>
      </p:nvGrpSpPr>
      <p:grpSpPr>
        <a:xfrm>
          <a:off x="0" y="0"/>
          <a:ext cx="0" cy="0"/>
          <a:chOff x="0" y="0"/>
          <a:chExt cx="0" cy="0"/>
        </a:xfrm>
      </p:grpSpPr>
      <p:sp>
        <p:nvSpPr>
          <p:cNvPr id="2" name="Title"/>
          <p:cNvSpPr>
            <a:spLocks noGrp="1"/>
          </p:cNvSpPr>
          <p:nvPr>
            <p:ph type="title"/>
          </p:nvPr>
        </p:nvSpPr>
        <p:spPr>
          <a:xfrm>
            <a:off x="457200" y="384048"/>
            <a:ext cx="7818120" cy="758952"/>
          </a:xfrm>
        </p:spPr>
        <p:txBody>
          <a:bodyPr/>
          <a:lstStyle/>
          <a:p>
            <a:r>
              <a:rPr lang="en-US"/>
              <a:t>Click to edit Master title style</a:t>
            </a:r>
            <a:endParaRPr lang="en-GB"/>
          </a:p>
        </p:txBody>
      </p:sp>
      <p:sp>
        <p:nvSpPr>
          <p:cNvPr id="3" name="Content"/>
          <p:cNvSpPr>
            <a:spLocks noGrp="1"/>
          </p:cNvSpPr>
          <p:nvPr>
            <p:ph idx="1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Picture"/>
          <p:cNvSpPr>
            <a:spLocks noGrp="1"/>
          </p:cNvSpPr>
          <p:nvPr>
            <p:ph type="pic" sz="quarter" idx="12"/>
          </p:nvPr>
        </p:nvSpPr>
        <p:spPr bwMode="gray">
          <a:xfrm>
            <a:off x="8382000" y="384048"/>
            <a:ext cx="762000" cy="762000"/>
          </a:xfrm>
          <a:noFill/>
          <a:ln>
            <a:noFill/>
          </a:ln>
        </p:spPr>
        <p:txBody>
          <a:bodyPr lIns="0" tIns="0" rIns="0" bIns="0" anchor="ctr" anchorCtr="0"/>
          <a:lstStyle>
            <a:lvl1pPr marL="0" indent="0" algn="ctr" fontAlgn="base">
              <a:lnSpc>
                <a:spcPct val="100000"/>
              </a:lnSpc>
              <a:spcBef>
                <a:spcPct val="0"/>
              </a:spcBef>
              <a:spcAft>
                <a:spcPct val="0"/>
              </a:spcAft>
              <a:buFontTx/>
              <a:buNone/>
              <a:defRPr sz="1000" b="1">
                <a:solidFill>
                  <a:schemeClr val="accent4"/>
                </a:solidFill>
              </a:defRPr>
            </a:lvl1pPr>
          </a:lstStyle>
          <a:p>
            <a:r>
              <a:rPr lang="en-US"/>
              <a:t>Click icon to add picture</a:t>
            </a:r>
            <a:endParaRPr dirty="0"/>
          </a:p>
        </p:txBody>
      </p:sp>
    </p:spTree>
    <p:extLst>
      <p:ext uri="{BB962C8B-B14F-4D97-AF65-F5344CB8AC3E}">
        <p14:creationId xmlns:p14="http://schemas.microsoft.com/office/powerpoint/2010/main" val="23188361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Only" preserve="1">
  <p:cSld name="Contents">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en-US" dirty="0"/>
              <a:t>Contents</a:t>
            </a:r>
            <a:endParaRPr lang="en-GB" dirty="0"/>
          </a:p>
        </p:txBody>
      </p:sp>
    </p:spTree>
    <p:extLst>
      <p:ext uri="{BB962C8B-B14F-4D97-AF65-F5344CB8AC3E}">
        <p14:creationId xmlns:p14="http://schemas.microsoft.com/office/powerpoint/2010/main" val="2261395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fidentiality">
    <p:spTree>
      <p:nvGrpSpPr>
        <p:cNvPr id="1" name=""/>
        <p:cNvGrpSpPr/>
        <p:nvPr/>
      </p:nvGrpSpPr>
      <p:grpSpPr>
        <a:xfrm>
          <a:off x="0" y="0"/>
          <a:ext cx="0" cy="0"/>
          <a:chOff x="0" y="0"/>
          <a:chExt cx="0" cy="0"/>
        </a:xfrm>
      </p:grpSpPr>
      <p:graphicFrame>
        <p:nvGraphicFramePr>
          <p:cNvPr id="9" name="DTP_Confidentiality"/>
          <p:cNvGraphicFramePr>
            <a:graphicFrameLocks noGrp="1"/>
          </p:cNvGraphicFramePr>
          <p:nvPr userDrawn="1">
            <p:extLst>
              <p:ext uri="{D42A27DB-BD31-4B8C-83A1-F6EECF244321}">
                <p14:modId xmlns:p14="http://schemas.microsoft.com/office/powerpoint/2010/main" val="2638443690"/>
              </p:ext>
            </p:extLst>
          </p:nvPr>
        </p:nvGraphicFramePr>
        <p:xfrm>
          <a:off x="457200" y="2828544"/>
          <a:ext cx="8686800" cy="1200912"/>
        </p:xfrm>
        <a:graphic>
          <a:graphicData uri="http://schemas.openxmlformats.org/drawingml/2006/table">
            <a:tbl>
              <a:tblPr/>
              <a:tblGrid>
                <a:gridCol w="2774759">
                  <a:extLst>
                    <a:ext uri="{9D8B030D-6E8A-4147-A177-3AD203B41FA5}">
                      <a16:colId xmlns:a16="http://schemas.microsoft.com/office/drawing/2014/main" val="20000"/>
                    </a:ext>
                  </a:extLst>
                </a:gridCol>
                <a:gridCol w="5912041">
                  <a:extLst>
                    <a:ext uri="{9D8B030D-6E8A-4147-A177-3AD203B41FA5}">
                      <a16:colId xmlns:a16="http://schemas.microsoft.com/office/drawing/2014/main" val="20001"/>
                    </a:ext>
                  </a:extLst>
                </a:gridCol>
              </a:tblGrid>
              <a:tr h="1079500">
                <a:tc>
                  <a:txBody>
                    <a:bodyPr/>
                    <a:lstStyle/>
                    <a:p>
                      <a:pPr marL="0" marR="0" lvl="0" indent="0" algn="r" defTabSz="914400" rtl="0" eaLnBrk="1" fontAlgn="base" latinLnBrk="0" hangingPunct="1">
                        <a:lnSpc>
                          <a:spcPct val="100000"/>
                        </a:lnSpc>
                        <a:spcBef>
                          <a:spcPts val="0"/>
                        </a:spcBef>
                        <a:spcAft>
                          <a:spcPct val="0"/>
                        </a:spcAft>
                        <a:buClrTx/>
                        <a:buSzTx/>
                        <a:buFontTx/>
                        <a:buNone/>
                        <a:tabLst/>
                      </a:pPr>
                      <a:r>
                        <a:rPr kumimoji="0" lang="en-US" sz="1400" b="0" i="0" u="none" strike="noStrike" kern="0" cap="none" normalizeH="0" baseline="0" dirty="0">
                          <a:ln>
                            <a:noFill/>
                          </a:ln>
                          <a:solidFill>
                            <a:schemeClr val="tx2"/>
                          </a:solidFill>
                          <a:effectLst/>
                          <a:latin typeface="+mj-lt"/>
                          <a:ea typeface="+mj-ea"/>
                          <a:cs typeface="+mn-cs"/>
                          <a:sym typeface="+mn-lt"/>
                        </a:rPr>
                        <a:t>CONFIDENTIALITY</a:t>
                      </a:r>
                    </a:p>
                  </a:txBody>
                  <a:tcPr marL="0" marR="228600" marT="18288" marB="18288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800" b="0" i="0" u="none" strike="noStrike" kern="0" cap="none" normalizeH="0" baseline="0" dirty="0">
                          <a:ln>
                            <a:noFill/>
                          </a:ln>
                          <a:solidFill>
                            <a:schemeClr val="tx1"/>
                          </a:solidFill>
                          <a:effectLst/>
                          <a:latin typeface="+mn-lt"/>
                          <a:cs typeface="+mn-cs"/>
                          <a:sym typeface="+mn-lt"/>
                        </a:rPr>
                        <a:t>Our clients’ industries are extremely competitive, and the maintenance of confidentiality with respect to our clients’ plans and data is critical. Oliver Wyman rigorously applies internal confidentiality practices to protect the confidentiality of all client information.
Similarly, our industry is very competitive. We view our approaches and insights as proprietary and therefore look to our clients to protect our interests in our proposals, presentations, methodologies and analytical techniques. Under no circumstances should this material be shared with any third party without the prior written consent of Oliver Wyman.
© Oliver Wyman</a:t>
                      </a:r>
                      <a:endParaRPr kumimoji="0" sz="800" b="0" i="0" u="none" strike="noStrike" kern="0" cap="none" normalizeH="0" baseline="0" dirty="0">
                        <a:ln>
                          <a:noFill/>
                        </a:ln>
                        <a:solidFill>
                          <a:schemeClr val="tx1"/>
                        </a:solidFill>
                        <a:effectLst/>
                        <a:latin typeface="+mn-lt"/>
                        <a:cs typeface="+mn-cs"/>
                        <a:sym typeface="+mn-lt"/>
                      </a:endParaRPr>
                    </a:p>
                  </a:txBody>
                  <a:tcPr marL="36576" marR="36576" marT="18288" marB="18288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670970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Qualification">
    <p:spTree>
      <p:nvGrpSpPr>
        <p:cNvPr id="1" name=""/>
        <p:cNvGrpSpPr/>
        <p:nvPr/>
      </p:nvGrpSpPr>
      <p:grpSpPr>
        <a:xfrm>
          <a:off x="0" y="0"/>
          <a:ext cx="0" cy="0"/>
          <a:chOff x="0" y="0"/>
          <a:chExt cx="0" cy="0"/>
        </a:xfrm>
      </p:grpSpPr>
      <p:graphicFrame>
        <p:nvGraphicFramePr>
          <p:cNvPr id="6" name="TextConfOW-S-"/>
          <p:cNvGraphicFramePr>
            <a:graphicFrameLocks noGrp="1"/>
          </p:cNvGraphicFramePr>
          <p:nvPr userDrawn="1">
            <p:extLst>
              <p:ext uri="{D42A27DB-BD31-4B8C-83A1-F6EECF244321}">
                <p14:modId xmlns:p14="http://schemas.microsoft.com/office/powerpoint/2010/main" val="3559688701"/>
              </p:ext>
            </p:extLst>
          </p:nvPr>
        </p:nvGraphicFramePr>
        <p:xfrm>
          <a:off x="457200" y="2508250"/>
          <a:ext cx="8686800" cy="1841500"/>
        </p:xfrm>
        <a:graphic>
          <a:graphicData uri="http://schemas.openxmlformats.org/drawingml/2006/table">
            <a:tbl>
              <a:tblPr/>
              <a:tblGrid>
                <a:gridCol w="2774759">
                  <a:extLst>
                    <a:ext uri="{9D8B030D-6E8A-4147-A177-3AD203B41FA5}">
                      <a16:colId xmlns:a16="http://schemas.microsoft.com/office/drawing/2014/main" val="20000"/>
                    </a:ext>
                  </a:extLst>
                </a:gridCol>
                <a:gridCol w="5912041">
                  <a:extLst>
                    <a:ext uri="{9D8B030D-6E8A-4147-A177-3AD203B41FA5}">
                      <a16:colId xmlns:a16="http://schemas.microsoft.com/office/drawing/2014/main" val="20001"/>
                    </a:ext>
                  </a:extLst>
                </a:gridCol>
              </a:tblGrid>
              <a:tr h="1841500">
                <a:tc>
                  <a:txBody>
                    <a:bodyPr/>
                    <a:lstStyle/>
                    <a:p>
                      <a:pPr marL="0" marR="0" lvl="0" indent="0" algn="r" defTabSz="914400" rtl="0" eaLnBrk="1" fontAlgn="base" latinLnBrk="0" hangingPunct="1">
                        <a:lnSpc>
                          <a:spcPct val="100000"/>
                        </a:lnSpc>
                        <a:spcBef>
                          <a:spcPts val="0"/>
                        </a:spcBef>
                        <a:spcAft>
                          <a:spcPct val="0"/>
                        </a:spcAft>
                        <a:buClrTx/>
                        <a:buSzTx/>
                        <a:buFontTx/>
                        <a:buNone/>
                        <a:tabLst/>
                      </a:pPr>
                      <a:r>
                        <a:rPr kumimoji="0" lang="en-US" sz="1400" b="0" i="0" u="none" strike="noStrike" kern="0" cap="none" normalizeH="0" baseline="0" dirty="0">
                          <a:ln>
                            <a:noFill/>
                          </a:ln>
                          <a:solidFill>
                            <a:schemeClr val="tx2"/>
                          </a:solidFill>
                          <a:effectLst/>
                          <a:latin typeface="+mj-lt"/>
                          <a:ea typeface="+mj-ea"/>
                          <a:cs typeface="+mn-cs"/>
                          <a:sym typeface="+mn-lt"/>
                        </a:rPr>
                        <a:t>QUALIFICATIONS, ASSUMPTIONS AND LIMITING CONDITIONS</a:t>
                      </a:r>
                    </a:p>
                  </a:txBody>
                  <a:tcPr marL="0" marR="228600" marT="18288" marB="1828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800" b="0" i="0" u="none" strike="noStrike" kern="0" cap="none" normalizeH="0" baseline="0" dirty="0">
                          <a:ln>
                            <a:noFill/>
                          </a:ln>
                          <a:solidFill>
                            <a:schemeClr val="tx1"/>
                          </a:solidFill>
                          <a:effectLst/>
                          <a:latin typeface="+mn-lt"/>
                          <a:cs typeface="+mn-cs"/>
                          <a:sym typeface="+mn-lt"/>
                        </a:rPr>
                        <a:t>This report is for the exclusive use of the Oliver Wyman client named herein. This report is not intended for general circulation or publication, nor is it to be reproduced, quoted or distributed for any purpose without the prior written permission of Oliver Wyman. There are no third party beneficiaries with respect to this report, and Oliver Wyman does not accept any liability to any third party.
Information furnished by others, upon which all or portions of this report are based, is believed to be reliable but has not been independently verified, unless otherwise expressly indicated. Public information and industry and statistical data are from sources we deem to be reliable; however, we make no representation as to the accuracy or completeness of such information. The findings contained in this report may contain predictions based on current data and historical trends. Any such predictions are subject to inherent risks and uncertainties. Oliver Wyman accepts no responsibility for actual results or future events.
The opinions expressed in this report are valid only for the purpose stated herein and as of the date of this report. No obligation is assumed to revise this report to reflect changes, events or conditions, which occur subsequent to the date hereof.
All decisions in connection with the implementation or use of advice or recommendations contained in this report are the sole responsibility of the client. This report does not represent investment advice nor does it provide an opinion regarding the fairness of any transaction to any and all parties.</a:t>
                      </a:r>
                      <a:endParaRPr kumimoji="0" sz="800" b="0" i="0" u="none" strike="noStrike" kern="0" cap="none" normalizeH="0" baseline="0" dirty="0">
                        <a:ln>
                          <a:noFill/>
                        </a:ln>
                        <a:solidFill>
                          <a:schemeClr val="tx1"/>
                        </a:solidFill>
                        <a:effectLst/>
                        <a:latin typeface="+mn-lt"/>
                        <a:cs typeface="+mn-cs"/>
                        <a:sym typeface="+mn-lt"/>
                      </a:endParaRPr>
                    </a:p>
                  </a:txBody>
                  <a:tcPr marL="36576" marR="36576" marT="18288" marB="18288"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642689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Backcover">
    <p:spTree>
      <p:nvGrpSpPr>
        <p:cNvPr id="1" name=""/>
        <p:cNvGrpSpPr/>
        <p:nvPr/>
      </p:nvGrpSpPr>
      <p:grpSpPr>
        <a:xfrm>
          <a:off x="0" y="0"/>
          <a:ext cx="0" cy="0"/>
          <a:chOff x="0" y="0"/>
          <a:chExt cx="0" cy="0"/>
        </a:xfrm>
      </p:grpSpPr>
      <p:pic>
        <p:nvPicPr>
          <p:cNvPr id="4" name="DTP_Company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60341" y="3258693"/>
            <a:ext cx="4080519" cy="340614"/>
          </a:xfrm>
          <a:prstGeom prst="rect">
            <a:avLst/>
          </a:prstGeom>
        </p:spPr>
      </p:pic>
    </p:spTree>
    <p:extLst>
      <p:ext uri="{BB962C8B-B14F-4D97-AF65-F5344CB8AC3E}">
        <p14:creationId xmlns:p14="http://schemas.microsoft.com/office/powerpoint/2010/main" val="22418852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1094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GB"/>
          </a:p>
        </p:txBody>
      </p:sp>
      <p:sp>
        <p:nvSpPr>
          <p:cNvPr id="3" name="Content"/>
          <p:cNvSpPr>
            <a:spLocks noGrp="1"/>
          </p:cNvSpPr>
          <p:nvPr>
            <p:ph idx="1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37336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GB"/>
          </a:p>
        </p:txBody>
      </p:sp>
      <p:sp>
        <p:nvSpPr>
          <p:cNvPr id="3" name="Heading"/>
          <p:cNvSpPr>
            <a:spLocks noGrp="1"/>
          </p:cNvSpPr>
          <p:nvPr>
            <p:ph type="body" idx="10" hasCustomPrompt="1"/>
          </p:nvPr>
        </p:nvSpPr>
        <p:spPr>
          <a:xfrm>
            <a:off x="457200" y="1399032"/>
            <a:ext cx="8686800" cy="365760"/>
          </a:xfrm>
        </p:spPr>
        <p:txBody>
          <a:bodyPr/>
          <a:lstStyle>
            <a:lvl1pPr marL="0" indent="0">
              <a:spcBef>
                <a:spcPts val="0"/>
              </a:spcBef>
              <a:buFont typeface="Arial" panose="020B0604020202020204" pitchFamily="34" charset="0"/>
              <a:buChar char="​"/>
              <a:defRPr sz="1200" b="1" baseline="0">
                <a:solidFill>
                  <a:schemeClr val="accent1"/>
                </a:solidFill>
                <a:latin typeface="+mj-lt"/>
                <a:ea typeface="+mj-ea"/>
              </a:defRPr>
            </a:lvl1pPr>
            <a:lvl2pPr marL="0" indent="0">
              <a:spcBef>
                <a:spcPts val="0"/>
              </a:spcBef>
              <a:buFont typeface="Arial" panose="020B0604020202020204" pitchFamily="34" charset="0"/>
              <a:buChar char="​"/>
              <a:defRPr sz="1200" baseline="0">
                <a:solidFill>
                  <a:schemeClr val="accent1"/>
                </a:solidFill>
                <a:latin typeface="+mj-lt"/>
                <a:ea typeface="+mj-ea"/>
              </a:defRPr>
            </a:lvl2pPr>
            <a:lvl3pPr marL="0" indent="0">
              <a:spcBef>
                <a:spcPts val="0"/>
              </a:spcBef>
              <a:buFont typeface="Arial" panose="020B0604020202020204" pitchFamily="34" charset="0"/>
              <a:buChar char="​"/>
              <a:defRPr sz="1200" baseline="0">
                <a:latin typeface="+mj-lt"/>
                <a:ea typeface="+mj-ea"/>
              </a:defRPr>
            </a:lvl3pPr>
            <a:lvl4pPr marL="0" indent="0">
              <a:spcBef>
                <a:spcPts val="0"/>
              </a:spcBef>
              <a:buFont typeface="Arial" panose="020B0604020202020204" pitchFamily="34" charset="0"/>
              <a:buChar char="​"/>
              <a:defRPr sz="1200" baseline="0">
                <a:latin typeface="+mj-lt"/>
                <a:ea typeface="+mj-ea"/>
              </a:defRPr>
            </a:lvl4pPr>
            <a:lvl5pPr marL="0" indent="0">
              <a:spcBef>
                <a:spcPts val="0"/>
              </a:spcBef>
              <a:buFont typeface="Arial" panose="020B0604020202020204" pitchFamily="34" charset="0"/>
              <a:buChar char="​"/>
              <a:defRPr sz="1200" baseline="0">
                <a:latin typeface="+mj-lt"/>
                <a:ea typeface="+mj-ea"/>
              </a:defRPr>
            </a:lvl5pPr>
            <a:lvl6pPr marL="0" indent="0">
              <a:spcBef>
                <a:spcPts val="0"/>
              </a:spcBef>
              <a:buFont typeface="Arial" panose="020B0604020202020204" pitchFamily="34" charset="0"/>
              <a:buChar char="​"/>
              <a:defRPr sz="1200" baseline="0">
                <a:latin typeface="+mj-lt"/>
                <a:ea typeface="+mj-ea"/>
              </a:defRPr>
            </a:lvl6pPr>
            <a:lvl7pPr marL="0" indent="0">
              <a:spcBef>
                <a:spcPts val="0"/>
              </a:spcBef>
              <a:buFont typeface="Arial" panose="020B0604020202020204" pitchFamily="34" charset="0"/>
              <a:buChar char="​"/>
              <a:defRPr sz="1200" baseline="0">
                <a:latin typeface="+mj-lt"/>
                <a:ea typeface="+mj-ea"/>
              </a:defRPr>
            </a:lvl7pPr>
            <a:lvl8pPr marL="0" indent="0">
              <a:spcBef>
                <a:spcPts val="0"/>
              </a:spcBef>
              <a:buFont typeface="Arial" panose="020B0604020202020204" pitchFamily="34" charset="0"/>
              <a:buChar char="​"/>
              <a:defRPr sz="1200" baseline="0">
                <a:latin typeface="+mj-lt"/>
                <a:ea typeface="+mj-ea"/>
              </a:defRPr>
            </a:lvl8pPr>
            <a:lvl9pPr marL="0" indent="0">
              <a:spcBef>
                <a:spcPts val="0"/>
              </a:spcBef>
              <a:buFont typeface="Arial" panose="020B0604020202020204" pitchFamily="34" charset="0"/>
              <a:buChar char="​"/>
              <a:defRPr sz="1200" baseline="0">
                <a:latin typeface="+mj-lt"/>
                <a:ea typeface="+mj-ea"/>
              </a:defRPr>
            </a:lvl9pPr>
          </a:lstStyle>
          <a:p>
            <a:pPr lvl="0"/>
            <a:r>
              <a:rPr dirty="0"/>
              <a:t>Heading 12 pt</a:t>
            </a:r>
          </a:p>
          <a:p>
            <a:pPr lvl="1"/>
            <a:r>
              <a:rPr dirty="0"/>
              <a:t>Subheading 12 pt</a:t>
            </a:r>
          </a:p>
        </p:txBody>
      </p:sp>
    </p:spTree>
    <p:extLst>
      <p:ext uri="{BB962C8B-B14F-4D97-AF65-F5344CB8AC3E}">
        <p14:creationId xmlns:p14="http://schemas.microsoft.com/office/powerpoint/2010/main" val="1633040684"/>
      </p:ext>
    </p:extLst>
  </p:cSld>
  <p:clrMapOvr>
    <a:masterClrMapping/>
  </p:clrMapOvr>
  <p:extLst>
    <p:ext uri="{DCECCB84-F9BA-43D5-87BE-67443E8EF086}">
      <p15:sldGuideLst xmlns:p15="http://schemas.microsoft.com/office/powerpoint/2012/main">
        <p15:guide id="2" orient="horz" pos="1187"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ith headin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GB"/>
          </a:p>
        </p:txBody>
      </p:sp>
      <p:sp>
        <p:nvSpPr>
          <p:cNvPr id="3" name="Heading"/>
          <p:cNvSpPr>
            <a:spLocks noGrp="1"/>
          </p:cNvSpPr>
          <p:nvPr>
            <p:ph type="body" idx="10" hasCustomPrompt="1"/>
          </p:nvPr>
        </p:nvSpPr>
        <p:spPr>
          <a:xfrm>
            <a:off x="457200" y="1399032"/>
            <a:ext cx="8686800" cy="429768"/>
          </a:xfrm>
        </p:spPr>
        <p:txBody>
          <a:bodyPr/>
          <a:lstStyle>
            <a:lvl1pPr marL="0" indent="0">
              <a:spcBef>
                <a:spcPts val="0"/>
              </a:spcBef>
              <a:buFont typeface="Arial" panose="020B0604020202020204" pitchFamily="34" charset="0"/>
              <a:buChar char="​"/>
              <a:defRPr sz="1400" b="1" baseline="0">
                <a:solidFill>
                  <a:schemeClr val="accent1"/>
                </a:solidFill>
                <a:latin typeface="+mj-lt"/>
                <a:ea typeface="+mj-ea"/>
              </a:defRPr>
            </a:lvl1pPr>
            <a:lvl2pPr marL="0" indent="0">
              <a:spcBef>
                <a:spcPts val="0"/>
              </a:spcBef>
              <a:buFont typeface="Arial" panose="020B0604020202020204" pitchFamily="34" charset="0"/>
              <a:buChar char="​"/>
              <a:defRPr sz="1400" baseline="0">
                <a:solidFill>
                  <a:schemeClr val="accent1"/>
                </a:solidFill>
                <a:latin typeface="+mj-lt"/>
                <a:ea typeface="+mj-ea"/>
              </a:defRPr>
            </a:lvl2pPr>
            <a:lvl3pPr marL="0" indent="0">
              <a:spcBef>
                <a:spcPts val="0"/>
              </a:spcBef>
              <a:buFont typeface="Arial" panose="020B0604020202020204" pitchFamily="34" charset="0"/>
              <a:buChar char="​"/>
              <a:defRPr sz="1400" baseline="0">
                <a:latin typeface="+mj-lt"/>
                <a:ea typeface="+mj-ea"/>
              </a:defRPr>
            </a:lvl3pPr>
            <a:lvl4pPr marL="0" indent="0">
              <a:spcBef>
                <a:spcPts val="0"/>
              </a:spcBef>
              <a:buFont typeface="Arial" panose="020B0604020202020204" pitchFamily="34" charset="0"/>
              <a:buChar char="​"/>
              <a:defRPr sz="1400" baseline="0">
                <a:latin typeface="+mj-lt"/>
                <a:ea typeface="+mj-ea"/>
              </a:defRPr>
            </a:lvl4pPr>
            <a:lvl5pPr marL="0" indent="0">
              <a:spcBef>
                <a:spcPts val="0"/>
              </a:spcBef>
              <a:buFont typeface="Arial" panose="020B0604020202020204" pitchFamily="34" charset="0"/>
              <a:buChar char="​"/>
              <a:defRPr sz="1400" baseline="0">
                <a:latin typeface="+mj-lt"/>
                <a:ea typeface="+mj-ea"/>
              </a:defRPr>
            </a:lvl5pPr>
            <a:lvl6pPr marL="0" indent="0">
              <a:spcBef>
                <a:spcPts val="0"/>
              </a:spcBef>
              <a:buFont typeface="Arial" panose="020B0604020202020204" pitchFamily="34" charset="0"/>
              <a:buChar char="​"/>
              <a:defRPr sz="1400" baseline="0">
                <a:latin typeface="+mj-lt"/>
                <a:ea typeface="+mj-ea"/>
              </a:defRPr>
            </a:lvl6pPr>
            <a:lvl7pPr marL="0" indent="0">
              <a:spcBef>
                <a:spcPts val="0"/>
              </a:spcBef>
              <a:buFont typeface="Arial" panose="020B0604020202020204" pitchFamily="34" charset="0"/>
              <a:buChar char="​"/>
              <a:defRPr sz="1400" baseline="0">
                <a:latin typeface="+mj-lt"/>
                <a:ea typeface="+mj-ea"/>
              </a:defRPr>
            </a:lvl7pPr>
            <a:lvl8pPr marL="0" indent="0">
              <a:spcBef>
                <a:spcPts val="0"/>
              </a:spcBef>
              <a:buFont typeface="Arial" panose="020B0604020202020204" pitchFamily="34" charset="0"/>
              <a:buChar char="​"/>
              <a:defRPr sz="1400" baseline="0">
                <a:latin typeface="+mj-lt"/>
                <a:ea typeface="+mj-ea"/>
              </a:defRPr>
            </a:lvl8pPr>
            <a:lvl9pPr marL="0" indent="0">
              <a:spcBef>
                <a:spcPts val="0"/>
              </a:spcBef>
              <a:buFont typeface="Arial" panose="020B0604020202020204" pitchFamily="34" charset="0"/>
              <a:buChar char="​"/>
              <a:defRPr sz="1400" baseline="0">
                <a:latin typeface="+mj-lt"/>
                <a:ea typeface="+mj-ea"/>
              </a:defRPr>
            </a:lvl9pPr>
          </a:lstStyle>
          <a:p>
            <a:pPr lvl="0"/>
            <a:r>
              <a:rPr dirty="0"/>
              <a:t>Heading 14 pt</a:t>
            </a:r>
          </a:p>
          <a:p>
            <a:pPr lvl="1"/>
            <a:r>
              <a:rPr dirty="0"/>
              <a:t>Subheading 14 pt</a:t>
            </a:r>
          </a:p>
        </p:txBody>
      </p:sp>
      <p:sp>
        <p:nvSpPr>
          <p:cNvPr id="4" name="Content"/>
          <p:cNvSpPr>
            <a:spLocks noGrp="1"/>
          </p:cNvSpPr>
          <p:nvPr>
            <p:ph idx="11"/>
          </p:nvPr>
        </p:nvSpPr>
        <p:spPr>
          <a:xfrm>
            <a:off x="457200" y="1883664"/>
            <a:ext cx="8686800" cy="4443984"/>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87543685"/>
      </p:ext>
    </p:extLst>
  </p:cSld>
  <p:clrMapOvr>
    <a:masterClrMapping/>
  </p:clrMapOvr>
  <p:extLst>
    <p:ext uri="{DCECCB84-F9BA-43D5-87BE-67443E8EF086}">
      <p15:sldGuideLst xmlns:p15="http://schemas.microsoft.com/office/powerpoint/2012/main">
        <p15:guide id="2" orient="horz" pos="118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Title and 2 Content with headin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GB"/>
          </a:p>
        </p:txBody>
      </p:sp>
      <p:sp>
        <p:nvSpPr>
          <p:cNvPr id="3" name="Heading Top"/>
          <p:cNvSpPr>
            <a:spLocks noGrp="1"/>
          </p:cNvSpPr>
          <p:nvPr>
            <p:ph type="body" idx="10" hasCustomPrompt="1"/>
          </p:nvPr>
        </p:nvSpPr>
        <p:spPr>
          <a:xfrm>
            <a:off x="457200" y="1399032"/>
            <a:ext cx="8686800" cy="365760"/>
          </a:xfrm>
        </p:spPr>
        <p:txBody>
          <a:bodyPr/>
          <a:lstStyle>
            <a:lvl1pPr marL="0" indent="0">
              <a:spcBef>
                <a:spcPts val="0"/>
              </a:spcBef>
              <a:buFont typeface="Arial" panose="020B0604020202020204" pitchFamily="34" charset="0"/>
              <a:buChar char="​"/>
              <a:defRPr sz="1200" b="1" baseline="0">
                <a:solidFill>
                  <a:schemeClr val="accent1"/>
                </a:solidFill>
                <a:latin typeface="+mj-lt"/>
                <a:ea typeface="+mj-ea"/>
              </a:defRPr>
            </a:lvl1pPr>
            <a:lvl2pPr marL="0" indent="0">
              <a:spcBef>
                <a:spcPts val="0"/>
              </a:spcBef>
              <a:buFont typeface="Arial" panose="020B0604020202020204" pitchFamily="34" charset="0"/>
              <a:buChar char="​"/>
              <a:defRPr sz="1200" baseline="0">
                <a:solidFill>
                  <a:schemeClr val="accent1"/>
                </a:solidFill>
                <a:latin typeface="+mj-lt"/>
                <a:ea typeface="+mj-ea"/>
              </a:defRPr>
            </a:lvl2pPr>
            <a:lvl3pPr marL="0" indent="0">
              <a:spcBef>
                <a:spcPts val="0"/>
              </a:spcBef>
              <a:buFont typeface="Arial" panose="020B0604020202020204" pitchFamily="34" charset="0"/>
              <a:buChar char="​"/>
              <a:defRPr sz="1200" baseline="0">
                <a:latin typeface="+mj-lt"/>
                <a:ea typeface="+mj-ea"/>
              </a:defRPr>
            </a:lvl3pPr>
            <a:lvl4pPr marL="0" indent="0">
              <a:spcBef>
                <a:spcPts val="0"/>
              </a:spcBef>
              <a:buFont typeface="Arial" panose="020B0604020202020204" pitchFamily="34" charset="0"/>
              <a:buChar char="​"/>
              <a:defRPr sz="1200" baseline="0">
                <a:latin typeface="+mj-lt"/>
                <a:ea typeface="+mj-ea"/>
              </a:defRPr>
            </a:lvl4pPr>
            <a:lvl5pPr marL="0" indent="0">
              <a:spcBef>
                <a:spcPts val="0"/>
              </a:spcBef>
              <a:buFont typeface="Arial" panose="020B0604020202020204" pitchFamily="34" charset="0"/>
              <a:buChar char="​"/>
              <a:defRPr sz="1200" baseline="0">
                <a:latin typeface="+mj-lt"/>
                <a:ea typeface="+mj-ea"/>
              </a:defRPr>
            </a:lvl5pPr>
            <a:lvl6pPr marL="0" indent="0">
              <a:spcBef>
                <a:spcPts val="0"/>
              </a:spcBef>
              <a:buFont typeface="Arial" panose="020B0604020202020204" pitchFamily="34" charset="0"/>
              <a:buChar char="​"/>
              <a:defRPr sz="1200" baseline="0">
                <a:latin typeface="+mj-lt"/>
                <a:ea typeface="+mj-ea"/>
              </a:defRPr>
            </a:lvl6pPr>
            <a:lvl7pPr marL="0" indent="0">
              <a:spcBef>
                <a:spcPts val="0"/>
              </a:spcBef>
              <a:buFont typeface="Arial" panose="020B0604020202020204" pitchFamily="34" charset="0"/>
              <a:buChar char="​"/>
              <a:defRPr sz="1200" baseline="0">
                <a:latin typeface="+mj-lt"/>
                <a:ea typeface="+mj-ea"/>
              </a:defRPr>
            </a:lvl7pPr>
            <a:lvl8pPr marL="0" indent="0">
              <a:spcBef>
                <a:spcPts val="0"/>
              </a:spcBef>
              <a:buFont typeface="Arial" panose="020B0604020202020204" pitchFamily="34" charset="0"/>
              <a:buChar char="​"/>
              <a:defRPr sz="1200" baseline="0">
                <a:latin typeface="+mj-lt"/>
                <a:ea typeface="+mj-ea"/>
              </a:defRPr>
            </a:lvl8pPr>
            <a:lvl9pPr marL="0" indent="0">
              <a:spcBef>
                <a:spcPts val="0"/>
              </a:spcBef>
              <a:buFont typeface="Arial" panose="020B0604020202020204" pitchFamily="34" charset="0"/>
              <a:buChar char="​"/>
              <a:defRPr sz="1200" baseline="0">
                <a:latin typeface="+mj-lt"/>
                <a:ea typeface="+mj-ea"/>
              </a:defRPr>
            </a:lvl9pPr>
          </a:lstStyle>
          <a:p>
            <a:pPr lvl="0"/>
            <a:r>
              <a:rPr dirty="0"/>
              <a:t>Heading 12 pt</a:t>
            </a:r>
          </a:p>
          <a:p>
            <a:pPr lvl="1"/>
            <a:r>
              <a:rPr dirty="0"/>
              <a:t>Subheading 12 pt</a:t>
            </a:r>
          </a:p>
        </p:txBody>
      </p:sp>
      <p:sp>
        <p:nvSpPr>
          <p:cNvPr id="4" name="Content Top"/>
          <p:cNvSpPr>
            <a:spLocks noGrp="1"/>
          </p:cNvSpPr>
          <p:nvPr>
            <p:ph idx="11"/>
          </p:nvPr>
        </p:nvSpPr>
        <p:spPr>
          <a:xfrm>
            <a:off x="457200" y="1883664"/>
            <a:ext cx="8686800" cy="1837944"/>
          </a:xfrm>
        </p:spPr>
        <p:txBody>
          <a:bodyPr>
            <a:noAutofit/>
          </a:bodyPr>
          <a:lstStyle>
            <a:lvl1pPr>
              <a:defRPr sz="1200" dirty="0" smtClean="0"/>
            </a:lvl1pPr>
            <a:lvl2pPr>
              <a:defRPr sz="1200" dirty="0" smtClean="0"/>
            </a:lvl2pPr>
            <a:lvl3pPr>
              <a:defRPr sz="1200" dirty="0" smtClean="0"/>
            </a:lvl3pPr>
            <a:lvl4pPr>
              <a:defRPr sz="1200" dirty="0" smtClean="0"/>
            </a:lvl4pPr>
            <a:lvl5pPr>
              <a:defRPr sz="1200" dirty="0" smtClean="0"/>
            </a:lvl5pPr>
            <a:lvl6pPr>
              <a:defRPr sz="1200" dirty="0" smtClean="0"/>
            </a:lvl6pPr>
            <a:lvl7pPr>
              <a:defRPr sz="1200" dirty="0" smtClean="0"/>
            </a:lvl7pPr>
            <a:lvl8pPr>
              <a:defRPr sz="1200" dirty="0" smtClean="0"/>
            </a:lvl8pPr>
            <a:lvl9pPr>
              <a:defRPr sz="12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Heading Bottom"/>
          <p:cNvSpPr>
            <a:spLocks noGrp="1"/>
          </p:cNvSpPr>
          <p:nvPr>
            <p:ph type="body" idx="13" hasCustomPrompt="1"/>
          </p:nvPr>
        </p:nvSpPr>
        <p:spPr>
          <a:xfrm>
            <a:off x="457200" y="4005072"/>
            <a:ext cx="8686800" cy="365760"/>
          </a:xfrm>
        </p:spPr>
        <p:txBody>
          <a:bodyPr/>
          <a:lstStyle>
            <a:lvl1pPr marL="0" indent="0">
              <a:spcBef>
                <a:spcPts val="0"/>
              </a:spcBef>
              <a:buFont typeface="Arial" panose="020B0604020202020204" pitchFamily="34" charset="0"/>
              <a:buChar char="​"/>
              <a:defRPr sz="1200" b="1" baseline="0">
                <a:solidFill>
                  <a:schemeClr val="accent1"/>
                </a:solidFill>
                <a:latin typeface="+mj-lt"/>
                <a:ea typeface="+mj-ea"/>
              </a:defRPr>
            </a:lvl1pPr>
            <a:lvl2pPr marL="0" indent="0">
              <a:spcBef>
                <a:spcPts val="0"/>
              </a:spcBef>
              <a:buFont typeface="Arial" panose="020B0604020202020204" pitchFamily="34" charset="0"/>
              <a:buChar char="​"/>
              <a:defRPr sz="1200" baseline="0">
                <a:solidFill>
                  <a:schemeClr val="accent1"/>
                </a:solidFill>
                <a:latin typeface="+mj-lt"/>
                <a:ea typeface="+mj-ea"/>
              </a:defRPr>
            </a:lvl2pPr>
            <a:lvl3pPr marL="0" indent="0">
              <a:spcBef>
                <a:spcPts val="0"/>
              </a:spcBef>
              <a:buFont typeface="Arial" panose="020B0604020202020204" pitchFamily="34" charset="0"/>
              <a:buChar char="​"/>
              <a:defRPr sz="1200" baseline="0">
                <a:latin typeface="+mj-lt"/>
                <a:ea typeface="+mj-ea"/>
              </a:defRPr>
            </a:lvl3pPr>
            <a:lvl4pPr marL="0" indent="0">
              <a:spcBef>
                <a:spcPts val="0"/>
              </a:spcBef>
              <a:buFont typeface="Arial" panose="020B0604020202020204" pitchFamily="34" charset="0"/>
              <a:buChar char="​"/>
              <a:defRPr sz="1200" baseline="0">
                <a:latin typeface="+mj-lt"/>
                <a:ea typeface="+mj-ea"/>
              </a:defRPr>
            </a:lvl4pPr>
            <a:lvl5pPr marL="0" indent="0">
              <a:spcBef>
                <a:spcPts val="0"/>
              </a:spcBef>
              <a:buFont typeface="Arial" panose="020B0604020202020204" pitchFamily="34" charset="0"/>
              <a:buChar char="​"/>
              <a:defRPr sz="1200" baseline="0">
                <a:latin typeface="+mj-lt"/>
                <a:ea typeface="+mj-ea"/>
              </a:defRPr>
            </a:lvl5pPr>
            <a:lvl6pPr marL="0" indent="0">
              <a:spcBef>
                <a:spcPts val="0"/>
              </a:spcBef>
              <a:buFont typeface="Arial" panose="020B0604020202020204" pitchFamily="34" charset="0"/>
              <a:buChar char="​"/>
              <a:defRPr sz="1200" baseline="0">
                <a:latin typeface="+mj-lt"/>
                <a:ea typeface="+mj-ea"/>
              </a:defRPr>
            </a:lvl6pPr>
            <a:lvl7pPr marL="0" indent="0">
              <a:spcBef>
                <a:spcPts val="0"/>
              </a:spcBef>
              <a:buFont typeface="Arial" panose="020B0604020202020204" pitchFamily="34" charset="0"/>
              <a:buChar char="​"/>
              <a:defRPr sz="1200" baseline="0">
                <a:latin typeface="+mj-lt"/>
                <a:ea typeface="+mj-ea"/>
              </a:defRPr>
            </a:lvl7pPr>
            <a:lvl8pPr marL="0" indent="0">
              <a:spcBef>
                <a:spcPts val="0"/>
              </a:spcBef>
              <a:buFont typeface="Arial" panose="020B0604020202020204" pitchFamily="34" charset="0"/>
              <a:buChar char="​"/>
              <a:defRPr sz="1200" baseline="0">
                <a:latin typeface="+mj-lt"/>
                <a:ea typeface="+mj-ea"/>
              </a:defRPr>
            </a:lvl8pPr>
            <a:lvl9pPr marL="0" indent="0">
              <a:spcBef>
                <a:spcPts val="0"/>
              </a:spcBef>
              <a:buFont typeface="Arial" panose="020B0604020202020204" pitchFamily="34" charset="0"/>
              <a:buChar char="​"/>
              <a:defRPr sz="1200" baseline="0">
                <a:latin typeface="+mj-lt"/>
                <a:ea typeface="+mj-ea"/>
              </a:defRPr>
            </a:lvl9pPr>
          </a:lstStyle>
          <a:p>
            <a:pPr lvl="0"/>
            <a:r>
              <a:rPr dirty="0"/>
              <a:t>Heading 12 pt</a:t>
            </a:r>
          </a:p>
          <a:p>
            <a:pPr lvl="1"/>
            <a:r>
              <a:rPr dirty="0"/>
              <a:t>Subheading 12 pt</a:t>
            </a:r>
          </a:p>
        </p:txBody>
      </p:sp>
      <p:sp>
        <p:nvSpPr>
          <p:cNvPr id="6" name="Content Bottom"/>
          <p:cNvSpPr>
            <a:spLocks noGrp="1"/>
          </p:cNvSpPr>
          <p:nvPr>
            <p:ph idx="12"/>
          </p:nvPr>
        </p:nvSpPr>
        <p:spPr>
          <a:xfrm>
            <a:off x="457200" y="4489704"/>
            <a:ext cx="8686800" cy="1837944"/>
          </a:xfrm>
        </p:spPr>
        <p:txBody>
          <a:bodyPr>
            <a:noAutofit/>
          </a:bodyPr>
          <a:lstStyle>
            <a:lvl1pPr>
              <a:defRPr sz="1200" dirty="0" smtClean="0"/>
            </a:lvl1pPr>
            <a:lvl2pPr>
              <a:defRPr sz="1200" dirty="0" smtClean="0"/>
            </a:lvl2pPr>
            <a:lvl3pPr>
              <a:defRPr sz="1200" dirty="0" smtClean="0"/>
            </a:lvl3pPr>
            <a:lvl4pPr>
              <a:defRPr sz="1200" dirty="0" smtClean="0"/>
            </a:lvl4pPr>
            <a:lvl5pPr>
              <a:defRPr sz="1200" dirty="0" smtClean="0"/>
            </a:lvl5pPr>
            <a:lvl6pPr>
              <a:defRPr sz="1200" dirty="0" smtClean="0"/>
            </a:lvl6pPr>
            <a:lvl7pPr>
              <a:defRPr sz="1200" dirty="0" smtClean="0"/>
            </a:lvl7pPr>
            <a:lvl8pPr>
              <a:defRPr sz="1200" dirty="0" smtClean="0"/>
            </a:lvl8pPr>
            <a:lvl9pPr>
              <a:defRPr sz="12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772302292"/>
      </p:ext>
    </p:extLst>
  </p:cSld>
  <p:clrMapOvr>
    <a:masterClrMapping/>
  </p:clrMapOvr>
  <p:extLst>
    <p:ext uri="{DCECCB84-F9BA-43D5-87BE-67443E8EF086}">
      <p15:sldGuideLst xmlns:p15="http://schemas.microsoft.com/office/powerpoint/2012/main">
        <p15:guide id="2" orient="horz" pos="1187" userDrawn="1">
          <p15:clr>
            <a:srgbClr val="FBAE40"/>
          </p15:clr>
        </p15:guide>
        <p15:guide id="4" orient="horz" pos="2523" userDrawn="1">
          <p15:clr>
            <a:srgbClr val="FBAE40"/>
          </p15:clr>
        </p15:guide>
        <p15:guide id="6" orient="horz" pos="282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Section">
    <p:spTree>
      <p:nvGrpSpPr>
        <p:cNvPr id="1" name=""/>
        <p:cNvGrpSpPr/>
        <p:nvPr/>
      </p:nvGrpSpPr>
      <p:grpSpPr>
        <a:xfrm>
          <a:off x="0" y="0"/>
          <a:ext cx="0" cy="0"/>
          <a:chOff x="0" y="0"/>
          <a:chExt cx="0" cy="0"/>
        </a:xfrm>
      </p:grpSpPr>
      <p:sp>
        <p:nvSpPr>
          <p:cNvPr id="2" name="SectionTitle"/>
          <p:cNvSpPr>
            <a:spLocks noGrp="1"/>
          </p:cNvSpPr>
          <p:nvPr>
            <p:ph type="body" sz="quarter" idx="11" hasCustomPrompt="1"/>
          </p:nvPr>
        </p:nvSpPr>
        <p:spPr>
          <a:xfrm>
            <a:off x="3034146" y="2934392"/>
            <a:ext cx="6106679" cy="1007181"/>
          </a:xfrm>
          <a:custGeom>
            <a:avLst/>
            <a:gdLst/>
            <a:ahLst/>
            <a:cxnLst/>
            <a:rect l="l" t="t" r="r" b="b"/>
            <a:pathLst>
              <a:path h="1007181">
                <a:moveTo>
                  <a:pt x="0" y="0"/>
                </a:moveTo>
                <a:lnTo>
                  <a:pt x="0" y="1007181"/>
                </a:lnTo>
                <a:lnTo>
                  <a:pt x="0" y="0"/>
                </a:lnTo>
                <a:close/>
              </a:path>
            </a:pathLst>
          </a:custGeom>
          <a:noFill/>
          <a:ln>
            <a:solidFill>
              <a:schemeClr val="accent3"/>
            </a:solidFill>
          </a:ln>
          <a:effectLst/>
        </p:spPr>
        <p:txBody>
          <a:bodyPr vert="horz" wrap="square" lIns="144000" tIns="72000" rIns="0" bIns="72000" numCol="1" anchor="t" anchorCtr="0" compatLnSpc="1">
            <a:prstTxWarp prst="textNoShape">
              <a:avLst/>
            </a:prstTxWarp>
            <a:spAutoFit/>
          </a:bodyPr>
          <a:lstStyle>
            <a:lvl1pPr marL="0" indent="0" algn="l" fontAlgn="base">
              <a:lnSpc>
                <a:spcPct val="100000"/>
              </a:lnSpc>
              <a:spcBef>
                <a:spcPts val="0"/>
              </a:spcBef>
              <a:spcAft>
                <a:spcPts val="0"/>
              </a:spcAft>
              <a:buFont typeface="Arial" panose="020B0604020202020204" pitchFamily="34" charset="0"/>
              <a:buChar char="​"/>
              <a:defRPr sz="2800" kern="0" baseline="0" dirty="0" smtClean="0">
                <a:solidFill>
                  <a:schemeClr val="tx2"/>
                </a:solidFill>
                <a:latin typeface="+mj-lt"/>
                <a:ea typeface="+mj-ea"/>
              </a:defRPr>
            </a:lvl1pPr>
            <a:lvl2pPr marL="0" indent="0" algn="l">
              <a:lnSpc>
                <a:spcPct val="100000"/>
              </a:lnSpc>
              <a:spcBef>
                <a:spcPts val="0"/>
              </a:spcBef>
              <a:spcAft>
                <a:spcPts val="0"/>
              </a:spcAft>
              <a:buFont typeface="Arial" panose="020B0604020202020204" pitchFamily="34" charset="0"/>
              <a:buChar char="​"/>
              <a:defRPr sz="2800" kern="0" baseline="0" dirty="0" smtClean="0">
                <a:solidFill>
                  <a:schemeClr val="accent1"/>
                </a:solidFill>
                <a:latin typeface="+mj-lt"/>
                <a:ea typeface="+mj-ea"/>
              </a:defRPr>
            </a:lvl2pPr>
            <a:lvl3pPr marL="0" indent="0">
              <a:lnSpc>
                <a:spcPct val="100000"/>
              </a:lnSpc>
              <a:spcBef>
                <a:spcPts val="0"/>
              </a:spcBef>
              <a:spcAft>
                <a:spcPts val="0"/>
              </a:spcAft>
              <a:buFont typeface="Arial" panose="020B0604020202020204" pitchFamily="34" charset="0"/>
              <a:buChar char="​"/>
              <a:defRPr sz="2800">
                <a:latin typeface="+mj-lt"/>
                <a:ea typeface="+mj-ea"/>
              </a:defRPr>
            </a:lvl3pPr>
            <a:lvl4pPr marL="0" indent="0">
              <a:lnSpc>
                <a:spcPct val="100000"/>
              </a:lnSpc>
              <a:spcBef>
                <a:spcPts val="0"/>
              </a:spcBef>
              <a:spcAft>
                <a:spcPts val="0"/>
              </a:spcAft>
              <a:buFont typeface="Arial" panose="020B0604020202020204" pitchFamily="34" charset="0"/>
              <a:buChar char="​"/>
              <a:defRPr sz="2800">
                <a:latin typeface="+mj-lt"/>
                <a:ea typeface="+mj-ea"/>
              </a:defRPr>
            </a:lvl4pPr>
            <a:lvl5pPr marL="0" indent="0">
              <a:lnSpc>
                <a:spcPct val="100000"/>
              </a:lnSpc>
              <a:spcBef>
                <a:spcPts val="0"/>
              </a:spcBef>
              <a:spcAft>
                <a:spcPts val="0"/>
              </a:spcAft>
              <a:buFont typeface="Arial" panose="020B0604020202020204" pitchFamily="34" charset="0"/>
              <a:buChar char="​"/>
              <a:defRPr sz="2800">
                <a:latin typeface="+mj-lt"/>
                <a:ea typeface="+mj-ea"/>
              </a:defRPr>
            </a:lvl5pPr>
            <a:lvl6pPr marL="0" indent="0">
              <a:lnSpc>
                <a:spcPct val="100000"/>
              </a:lnSpc>
              <a:spcBef>
                <a:spcPts val="0"/>
              </a:spcBef>
              <a:spcAft>
                <a:spcPts val="0"/>
              </a:spcAft>
              <a:buFont typeface="Arial" panose="020B0604020202020204" pitchFamily="34" charset="0"/>
              <a:buChar char="​"/>
              <a:defRPr sz="2800">
                <a:latin typeface="+mj-lt"/>
                <a:ea typeface="+mj-ea"/>
              </a:defRPr>
            </a:lvl6pPr>
            <a:lvl7pPr marL="0" indent="0">
              <a:lnSpc>
                <a:spcPct val="100000"/>
              </a:lnSpc>
              <a:spcBef>
                <a:spcPts val="0"/>
              </a:spcBef>
              <a:spcAft>
                <a:spcPts val="0"/>
              </a:spcAft>
              <a:buFont typeface="Arial" panose="020B0604020202020204" pitchFamily="34" charset="0"/>
              <a:buChar char="​"/>
              <a:defRPr sz="2800">
                <a:latin typeface="+mj-lt"/>
                <a:ea typeface="+mj-ea"/>
              </a:defRPr>
            </a:lvl7pPr>
            <a:lvl8pPr marL="0" indent="0">
              <a:lnSpc>
                <a:spcPct val="100000"/>
              </a:lnSpc>
              <a:spcBef>
                <a:spcPts val="0"/>
              </a:spcBef>
              <a:spcAft>
                <a:spcPts val="0"/>
              </a:spcAft>
              <a:buFont typeface="Arial" panose="020B0604020202020204" pitchFamily="34" charset="0"/>
              <a:buChar char="​"/>
              <a:defRPr sz="2800">
                <a:latin typeface="+mj-lt"/>
                <a:ea typeface="+mj-ea"/>
              </a:defRPr>
            </a:lvl8pPr>
            <a:lvl9pPr marL="0" indent="0">
              <a:lnSpc>
                <a:spcPct val="100000"/>
              </a:lnSpc>
              <a:spcBef>
                <a:spcPts val="0"/>
              </a:spcBef>
              <a:spcAft>
                <a:spcPts val="0"/>
              </a:spcAft>
              <a:buFont typeface="Arial" panose="020B0604020202020204" pitchFamily="34" charset="0"/>
              <a:buChar char="​"/>
              <a:defRPr sz="2800">
                <a:latin typeface="+mj-lt"/>
                <a:ea typeface="+mj-ea"/>
              </a:defRPr>
            </a:lvl9pPr>
          </a:lstStyle>
          <a:p>
            <a:pPr lvl="0"/>
            <a:r>
              <a:rPr dirty="0"/>
              <a:t>Click to add section title</a:t>
            </a:r>
          </a:p>
          <a:p>
            <a:pPr lvl="1"/>
            <a:r>
              <a:rPr noProof="0" dirty="0"/>
              <a:t>Click to add section subtitle</a:t>
            </a:r>
          </a:p>
        </p:txBody>
      </p:sp>
      <p:sp>
        <p:nvSpPr>
          <p:cNvPr id="3" name="SectionNumber"/>
          <p:cNvSpPr>
            <a:spLocks noGrp="1"/>
          </p:cNvSpPr>
          <p:nvPr>
            <p:ph type="body" sz="quarter" idx="12" hasCustomPrompt="1"/>
          </p:nvPr>
        </p:nvSpPr>
        <p:spPr>
          <a:xfrm>
            <a:off x="457200" y="2934393"/>
            <a:ext cx="2422179" cy="1007181"/>
          </a:xfrm>
        </p:spPr>
        <p:txBody>
          <a:bodyPr lIns="0" tIns="72000" rIns="0" bIns="72000" anchor="t"/>
          <a:lstStyle>
            <a:lvl1pPr marL="0" indent="0" algn="r" fontAlgn="base">
              <a:lnSpc>
                <a:spcPct val="100000"/>
              </a:lnSpc>
              <a:spcBef>
                <a:spcPts val="0"/>
              </a:spcBef>
              <a:spcAft>
                <a:spcPts val="0"/>
              </a:spcAft>
              <a:buNone/>
              <a:defRPr sz="2800" kern="0" baseline="0">
                <a:solidFill>
                  <a:schemeClr val="accent3"/>
                </a:solidFill>
                <a:latin typeface="+mj-lt"/>
                <a:ea typeface="+mj-ea"/>
              </a:defRPr>
            </a:lvl1pPr>
            <a:lvl2pPr marL="0" indent="0" algn="r" fontAlgn="base">
              <a:lnSpc>
                <a:spcPct val="100000"/>
              </a:lnSpc>
              <a:spcBef>
                <a:spcPct val="0"/>
              </a:spcBef>
              <a:spcAft>
                <a:spcPct val="0"/>
              </a:spcAft>
              <a:buNone/>
              <a:defRPr sz="2800" kern="0" baseline="0">
                <a:solidFill>
                  <a:schemeClr val="accent3"/>
                </a:solidFill>
                <a:latin typeface="+mj-lt"/>
                <a:ea typeface="+mj-ea"/>
              </a:defRPr>
            </a:lvl2pPr>
            <a:lvl3pPr marL="0" indent="0" algn="r" fontAlgn="base">
              <a:lnSpc>
                <a:spcPct val="100000"/>
              </a:lnSpc>
              <a:spcBef>
                <a:spcPct val="0"/>
              </a:spcBef>
              <a:spcAft>
                <a:spcPct val="0"/>
              </a:spcAft>
              <a:buNone/>
              <a:defRPr sz="2800" kern="0" baseline="0">
                <a:solidFill>
                  <a:schemeClr val="accent3"/>
                </a:solidFill>
                <a:latin typeface="+mj-lt"/>
                <a:ea typeface="+mj-ea"/>
              </a:defRPr>
            </a:lvl3pPr>
            <a:lvl4pPr marL="0" indent="0" algn="r" fontAlgn="base">
              <a:lnSpc>
                <a:spcPct val="100000"/>
              </a:lnSpc>
              <a:spcBef>
                <a:spcPct val="0"/>
              </a:spcBef>
              <a:spcAft>
                <a:spcPct val="0"/>
              </a:spcAft>
              <a:buNone/>
              <a:defRPr sz="2800" kern="0" baseline="0">
                <a:solidFill>
                  <a:schemeClr val="accent3"/>
                </a:solidFill>
                <a:latin typeface="+mj-lt"/>
                <a:ea typeface="+mj-ea"/>
              </a:defRPr>
            </a:lvl4pPr>
            <a:lvl5pPr marL="0" indent="0" algn="r" fontAlgn="base">
              <a:lnSpc>
                <a:spcPct val="100000"/>
              </a:lnSpc>
              <a:spcBef>
                <a:spcPct val="0"/>
              </a:spcBef>
              <a:spcAft>
                <a:spcPct val="0"/>
              </a:spcAft>
              <a:buNone/>
              <a:defRPr sz="2800" kern="0" baseline="0">
                <a:solidFill>
                  <a:schemeClr val="accent3"/>
                </a:solidFill>
                <a:latin typeface="+mj-lt"/>
                <a:ea typeface="+mj-ea"/>
              </a:defRPr>
            </a:lvl5pPr>
            <a:lvl6pPr marL="0" indent="0" algn="r" fontAlgn="base">
              <a:lnSpc>
                <a:spcPct val="100000"/>
              </a:lnSpc>
              <a:spcBef>
                <a:spcPct val="0"/>
              </a:spcBef>
              <a:spcAft>
                <a:spcPct val="0"/>
              </a:spcAft>
              <a:buNone/>
              <a:defRPr sz="2800" kern="0" baseline="0">
                <a:solidFill>
                  <a:schemeClr val="accent3"/>
                </a:solidFill>
                <a:latin typeface="+mj-lt"/>
                <a:ea typeface="+mj-ea"/>
              </a:defRPr>
            </a:lvl6pPr>
            <a:lvl7pPr marL="0" indent="0" algn="r" fontAlgn="base">
              <a:lnSpc>
                <a:spcPct val="100000"/>
              </a:lnSpc>
              <a:spcBef>
                <a:spcPct val="0"/>
              </a:spcBef>
              <a:spcAft>
                <a:spcPct val="0"/>
              </a:spcAft>
              <a:buNone/>
              <a:defRPr sz="2800" kern="0" baseline="0">
                <a:solidFill>
                  <a:schemeClr val="accent3"/>
                </a:solidFill>
                <a:latin typeface="+mj-lt"/>
                <a:ea typeface="+mj-ea"/>
              </a:defRPr>
            </a:lvl7pPr>
            <a:lvl8pPr marL="0" indent="0" algn="r" fontAlgn="base">
              <a:lnSpc>
                <a:spcPct val="100000"/>
              </a:lnSpc>
              <a:spcBef>
                <a:spcPct val="0"/>
              </a:spcBef>
              <a:spcAft>
                <a:spcPct val="0"/>
              </a:spcAft>
              <a:buNone/>
              <a:defRPr sz="2800" kern="0" baseline="0">
                <a:solidFill>
                  <a:schemeClr val="accent3"/>
                </a:solidFill>
                <a:latin typeface="+mj-lt"/>
                <a:ea typeface="+mj-ea"/>
              </a:defRPr>
            </a:lvl8pPr>
            <a:lvl9pPr marL="0" indent="0" algn="r" fontAlgn="base">
              <a:lnSpc>
                <a:spcPct val="100000"/>
              </a:lnSpc>
              <a:spcBef>
                <a:spcPct val="0"/>
              </a:spcBef>
              <a:spcAft>
                <a:spcPct val="0"/>
              </a:spcAft>
              <a:buNone/>
              <a:defRPr sz="2800" kern="0" baseline="0">
                <a:solidFill>
                  <a:schemeClr val="accent3"/>
                </a:solidFill>
                <a:latin typeface="+mj-lt"/>
                <a:ea typeface="+mj-ea"/>
              </a:defRPr>
            </a:lvl9pPr>
          </a:lstStyle>
          <a:p>
            <a:pPr lvl="0"/>
            <a:r>
              <a:rPr dirty="0"/>
              <a:t>Section #</a:t>
            </a:r>
          </a:p>
        </p:txBody>
      </p:sp>
    </p:spTree>
    <p:extLst>
      <p:ext uri="{BB962C8B-B14F-4D97-AF65-F5344CB8AC3E}">
        <p14:creationId xmlns:p14="http://schemas.microsoft.com/office/powerpoint/2010/main" val="2122689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columns">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GB"/>
          </a:p>
        </p:txBody>
      </p:sp>
      <p:sp>
        <p:nvSpPr>
          <p:cNvPr id="3" name="Content Left"/>
          <p:cNvSpPr>
            <a:spLocks noGrp="1"/>
          </p:cNvSpPr>
          <p:nvPr>
            <p:ph idx="11"/>
          </p:nvPr>
        </p:nvSpPr>
        <p:spPr>
          <a:xfrm>
            <a:off x="457200" y="1399032"/>
            <a:ext cx="4114800" cy="4928616"/>
          </a:xfrm>
        </p:spPr>
        <p:txBody>
          <a:bodyPr>
            <a:noAutofit/>
          </a:bodyPr>
          <a:lstStyle>
            <a:lvl1pPr>
              <a:defRPr sz="1200" dirty="0" smtClean="0"/>
            </a:lvl1pPr>
            <a:lvl2pPr>
              <a:defRPr sz="1200" dirty="0" smtClean="0"/>
            </a:lvl2pPr>
            <a:lvl3pPr>
              <a:defRPr sz="1200" dirty="0" smtClean="0"/>
            </a:lvl3pPr>
            <a:lvl4pPr>
              <a:defRPr sz="1200" dirty="0" smtClean="0"/>
            </a:lvl4pPr>
            <a:lvl5pPr>
              <a:defRPr sz="1200" dirty="0" smtClean="0"/>
            </a:lvl5pPr>
            <a:lvl6pPr>
              <a:defRPr sz="1200" dirty="0" smtClean="0"/>
            </a:lvl6pPr>
            <a:lvl7pPr>
              <a:defRPr sz="1200" dirty="0" smtClean="0"/>
            </a:lvl7pPr>
            <a:lvl8pPr>
              <a:defRPr sz="1200" dirty="0" smtClean="0"/>
            </a:lvl8pPr>
            <a:lvl9pPr>
              <a:defRPr sz="12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Right"/>
          <p:cNvSpPr>
            <a:spLocks noGrp="1"/>
          </p:cNvSpPr>
          <p:nvPr>
            <p:ph idx="12"/>
          </p:nvPr>
        </p:nvSpPr>
        <p:spPr>
          <a:xfrm>
            <a:off x="5029200" y="1399032"/>
            <a:ext cx="4114800" cy="4928616"/>
          </a:xfrm>
        </p:spPr>
        <p:txBody>
          <a:bodyPr>
            <a:noAutofit/>
          </a:bodyPr>
          <a:lstStyle>
            <a:lvl1pPr>
              <a:defRPr sz="1200" dirty="0" smtClean="0"/>
            </a:lvl1pPr>
            <a:lvl2pPr>
              <a:defRPr sz="1200" dirty="0" smtClean="0"/>
            </a:lvl2pPr>
            <a:lvl3pPr>
              <a:defRPr sz="1200" dirty="0" smtClean="0"/>
            </a:lvl3pPr>
            <a:lvl4pPr>
              <a:defRPr sz="1200" dirty="0" smtClean="0"/>
            </a:lvl4pPr>
            <a:lvl5pPr>
              <a:defRPr sz="1200" dirty="0" smtClean="0"/>
            </a:lvl5pPr>
            <a:lvl6pPr>
              <a:defRPr sz="1200" dirty="0" smtClean="0"/>
            </a:lvl6pPr>
            <a:lvl7pPr>
              <a:defRPr sz="1200" dirty="0" smtClean="0"/>
            </a:lvl7pPr>
            <a:lvl8pPr>
              <a:defRPr sz="1200" dirty="0" smtClean="0"/>
            </a:lvl8pPr>
            <a:lvl9pPr>
              <a:defRPr sz="12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23809906"/>
      </p:ext>
    </p:extLst>
  </p:cSld>
  <p:clrMapOvr>
    <a:masterClrMapping/>
  </p:clrMapOvr>
  <p:extLst>
    <p:ext uri="{DCECCB84-F9BA-43D5-87BE-67443E8EF086}">
      <p15:sldGuideLst xmlns:p15="http://schemas.microsoft.com/office/powerpoint/2012/main">
        <p15:guide id="1" pos="2880" userDrawn="1">
          <p15:clr>
            <a:srgbClr val="FBAE40"/>
          </p15:clr>
        </p15:guide>
        <p15:guide id="2" pos="316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2 columns with headin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GB"/>
          </a:p>
        </p:txBody>
      </p:sp>
      <p:sp>
        <p:nvSpPr>
          <p:cNvPr id="3" name="Heading Left"/>
          <p:cNvSpPr>
            <a:spLocks noGrp="1"/>
          </p:cNvSpPr>
          <p:nvPr>
            <p:ph type="body" idx="10" hasCustomPrompt="1"/>
          </p:nvPr>
        </p:nvSpPr>
        <p:spPr>
          <a:xfrm>
            <a:off x="457200" y="1399032"/>
            <a:ext cx="4114800" cy="365760"/>
          </a:xfrm>
        </p:spPr>
        <p:txBody>
          <a:bodyPr/>
          <a:lstStyle>
            <a:lvl1pPr marL="0" indent="0">
              <a:spcBef>
                <a:spcPts val="0"/>
              </a:spcBef>
              <a:buFont typeface="Arial" panose="020B0604020202020204" pitchFamily="34" charset="0"/>
              <a:buChar char="​"/>
              <a:defRPr sz="1200" b="1" baseline="0">
                <a:solidFill>
                  <a:schemeClr val="accent1"/>
                </a:solidFill>
                <a:latin typeface="+mj-lt"/>
                <a:ea typeface="+mj-ea"/>
              </a:defRPr>
            </a:lvl1pPr>
            <a:lvl2pPr marL="0" indent="0">
              <a:spcBef>
                <a:spcPts val="0"/>
              </a:spcBef>
              <a:buFont typeface="Arial" panose="020B0604020202020204" pitchFamily="34" charset="0"/>
              <a:buChar char="​"/>
              <a:defRPr sz="1200" baseline="0">
                <a:solidFill>
                  <a:schemeClr val="accent1"/>
                </a:solidFill>
                <a:latin typeface="+mj-lt"/>
                <a:ea typeface="+mj-ea"/>
              </a:defRPr>
            </a:lvl2pPr>
            <a:lvl3pPr marL="0" indent="0">
              <a:spcBef>
                <a:spcPts val="0"/>
              </a:spcBef>
              <a:buFont typeface="Arial" panose="020B0604020202020204" pitchFamily="34" charset="0"/>
              <a:buChar char="​"/>
              <a:defRPr sz="1200" baseline="0">
                <a:latin typeface="+mj-lt"/>
                <a:ea typeface="+mj-ea"/>
              </a:defRPr>
            </a:lvl3pPr>
            <a:lvl4pPr marL="0" indent="0">
              <a:spcBef>
                <a:spcPts val="0"/>
              </a:spcBef>
              <a:buFont typeface="Arial" panose="020B0604020202020204" pitchFamily="34" charset="0"/>
              <a:buChar char="​"/>
              <a:defRPr sz="1200" baseline="0">
                <a:latin typeface="+mj-lt"/>
                <a:ea typeface="+mj-ea"/>
              </a:defRPr>
            </a:lvl4pPr>
            <a:lvl5pPr marL="0" indent="0">
              <a:spcBef>
                <a:spcPts val="0"/>
              </a:spcBef>
              <a:buFont typeface="Arial" panose="020B0604020202020204" pitchFamily="34" charset="0"/>
              <a:buChar char="​"/>
              <a:defRPr sz="1200" baseline="0">
                <a:latin typeface="+mj-lt"/>
                <a:ea typeface="+mj-ea"/>
              </a:defRPr>
            </a:lvl5pPr>
            <a:lvl6pPr marL="0" indent="0">
              <a:spcBef>
                <a:spcPts val="0"/>
              </a:spcBef>
              <a:buFont typeface="Arial" panose="020B0604020202020204" pitchFamily="34" charset="0"/>
              <a:buChar char="​"/>
              <a:defRPr sz="1200" baseline="0">
                <a:latin typeface="+mj-lt"/>
                <a:ea typeface="+mj-ea"/>
              </a:defRPr>
            </a:lvl6pPr>
            <a:lvl7pPr marL="0" indent="0">
              <a:spcBef>
                <a:spcPts val="0"/>
              </a:spcBef>
              <a:buFont typeface="Arial" panose="020B0604020202020204" pitchFamily="34" charset="0"/>
              <a:buChar char="​"/>
              <a:defRPr sz="1200" baseline="0">
                <a:latin typeface="+mj-lt"/>
                <a:ea typeface="+mj-ea"/>
              </a:defRPr>
            </a:lvl7pPr>
            <a:lvl8pPr marL="0" indent="0">
              <a:spcBef>
                <a:spcPts val="0"/>
              </a:spcBef>
              <a:buFont typeface="Arial" panose="020B0604020202020204" pitchFamily="34" charset="0"/>
              <a:buChar char="​"/>
              <a:defRPr sz="1200" baseline="0">
                <a:latin typeface="+mj-lt"/>
                <a:ea typeface="+mj-ea"/>
              </a:defRPr>
            </a:lvl8pPr>
            <a:lvl9pPr marL="0" indent="0">
              <a:spcBef>
                <a:spcPts val="0"/>
              </a:spcBef>
              <a:buFont typeface="Arial" panose="020B0604020202020204" pitchFamily="34" charset="0"/>
              <a:buChar char="​"/>
              <a:defRPr sz="1200" baseline="0">
                <a:latin typeface="+mj-lt"/>
                <a:ea typeface="+mj-ea"/>
              </a:defRPr>
            </a:lvl9pPr>
          </a:lstStyle>
          <a:p>
            <a:pPr lvl="0"/>
            <a:r>
              <a:rPr dirty="0"/>
              <a:t>Heading 12 pt</a:t>
            </a:r>
          </a:p>
          <a:p>
            <a:pPr lvl="1"/>
            <a:r>
              <a:rPr dirty="0"/>
              <a:t>Subheading 12 pt</a:t>
            </a:r>
          </a:p>
        </p:txBody>
      </p:sp>
      <p:sp>
        <p:nvSpPr>
          <p:cNvPr id="4" name="Content Left"/>
          <p:cNvSpPr>
            <a:spLocks noGrp="1"/>
          </p:cNvSpPr>
          <p:nvPr>
            <p:ph sz="half" idx="11"/>
          </p:nvPr>
        </p:nvSpPr>
        <p:spPr>
          <a:xfrm>
            <a:off x="457200" y="1883664"/>
            <a:ext cx="4114800" cy="4443984"/>
          </a:xfrm>
        </p:spPr>
        <p:txBody>
          <a:bodyPr>
            <a:noAutofit/>
          </a:bodyPr>
          <a:lstStyle>
            <a:lvl1pPr>
              <a:defRPr sz="1200" dirty="0" smtClean="0"/>
            </a:lvl1pPr>
            <a:lvl2pPr>
              <a:defRPr sz="1200" dirty="0" smtClean="0"/>
            </a:lvl2pPr>
            <a:lvl3pPr>
              <a:defRPr sz="1200" dirty="0" smtClean="0"/>
            </a:lvl3pPr>
            <a:lvl4pPr>
              <a:defRPr sz="1200" dirty="0" smtClean="0"/>
            </a:lvl4pPr>
            <a:lvl5pPr>
              <a:defRPr sz="1200" dirty="0" smtClean="0"/>
            </a:lvl5pPr>
            <a:lvl6pPr>
              <a:defRPr sz="1200" dirty="0" smtClean="0"/>
            </a:lvl6pPr>
            <a:lvl7pPr>
              <a:defRPr sz="1200" dirty="0" smtClean="0"/>
            </a:lvl7pPr>
            <a:lvl8pPr>
              <a:defRPr sz="1200" dirty="0" smtClean="0"/>
            </a:lvl8pPr>
            <a:lvl9pPr>
              <a:defRPr sz="12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Heading Right"/>
          <p:cNvSpPr>
            <a:spLocks noGrp="1"/>
          </p:cNvSpPr>
          <p:nvPr>
            <p:ph type="body" sz="quarter" idx="13" hasCustomPrompt="1"/>
          </p:nvPr>
        </p:nvSpPr>
        <p:spPr>
          <a:xfrm>
            <a:off x="5029200" y="1399032"/>
            <a:ext cx="4114800" cy="365760"/>
          </a:xfrm>
        </p:spPr>
        <p:txBody>
          <a:bodyPr/>
          <a:lstStyle>
            <a:lvl1pPr marL="0" indent="0">
              <a:spcBef>
                <a:spcPts val="0"/>
              </a:spcBef>
              <a:buFont typeface="Arial" panose="020B0604020202020204" pitchFamily="34" charset="0"/>
              <a:buChar char="​"/>
              <a:defRPr sz="1200" b="1" baseline="0">
                <a:solidFill>
                  <a:schemeClr val="accent1"/>
                </a:solidFill>
                <a:latin typeface="+mj-lt"/>
                <a:ea typeface="+mj-ea"/>
              </a:defRPr>
            </a:lvl1pPr>
            <a:lvl2pPr marL="0" indent="0">
              <a:spcBef>
                <a:spcPts val="0"/>
              </a:spcBef>
              <a:buFont typeface="Arial" panose="020B0604020202020204" pitchFamily="34" charset="0"/>
              <a:buChar char="​"/>
              <a:defRPr sz="1200" baseline="0">
                <a:solidFill>
                  <a:schemeClr val="accent1"/>
                </a:solidFill>
                <a:latin typeface="+mj-lt"/>
                <a:ea typeface="+mj-ea"/>
              </a:defRPr>
            </a:lvl2pPr>
            <a:lvl3pPr marL="0" indent="0">
              <a:spcBef>
                <a:spcPts val="0"/>
              </a:spcBef>
              <a:buFont typeface="Arial" panose="020B0604020202020204" pitchFamily="34" charset="0"/>
              <a:buChar char="​"/>
              <a:defRPr sz="1200" baseline="0">
                <a:latin typeface="+mj-lt"/>
                <a:ea typeface="+mj-ea"/>
              </a:defRPr>
            </a:lvl3pPr>
            <a:lvl4pPr marL="0" indent="0">
              <a:spcBef>
                <a:spcPts val="0"/>
              </a:spcBef>
              <a:buFont typeface="Arial" panose="020B0604020202020204" pitchFamily="34" charset="0"/>
              <a:buChar char="​"/>
              <a:defRPr sz="1200" baseline="0">
                <a:latin typeface="+mj-lt"/>
                <a:ea typeface="+mj-ea"/>
              </a:defRPr>
            </a:lvl4pPr>
            <a:lvl5pPr marL="0" indent="0">
              <a:spcBef>
                <a:spcPts val="0"/>
              </a:spcBef>
              <a:buFont typeface="Arial" panose="020B0604020202020204" pitchFamily="34" charset="0"/>
              <a:buChar char="​"/>
              <a:defRPr sz="1200" baseline="0">
                <a:latin typeface="+mj-lt"/>
                <a:ea typeface="+mj-ea"/>
              </a:defRPr>
            </a:lvl5pPr>
            <a:lvl6pPr marL="0" indent="0">
              <a:spcBef>
                <a:spcPts val="0"/>
              </a:spcBef>
              <a:buFont typeface="Arial" panose="020B0604020202020204" pitchFamily="34" charset="0"/>
              <a:buChar char="​"/>
              <a:defRPr sz="1200" baseline="0">
                <a:latin typeface="+mj-lt"/>
                <a:ea typeface="+mj-ea"/>
              </a:defRPr>
            </a:lvl6pPr>
            <a:lvl7pPr marL="0" indent="0">
              <a:spcBef>
                <a:spcPts val="0"/>
              </a:spcBef>
              <a:buFont typeface="Arial" panose="020B0604020202020204" pitchFamily="34" charset="0"/>
              <a:buChar char="​"/>
              <a:defRPr sz="1200" baseline="0">
                <a:latin typeface="+mj-lt"/>
                <a:ea typeface="+mj-ea"/>
              </a:defRPr>
            </a:lvl7pPr>
            <a:lvl8pPr marL="0" indent="0">
              <a:spcBef>
                <a:spcPts val="0"/>
              </a:spcBef>
              <a:buFont typeface="Arial" panose="020B0604020202020204" pitchFamily="34" charset="0"/>
              <a:buChar char="​"/>
              <a:defRPr sz="1200" baseline="0">
                <a:latin typeface="+mj-lt"/>
                <a:ea typeface="+mj-ea"/>
              </a:defRPr>
            </a:lvl8pPr>
            <a:lvl9pPr marL="0" indent="0">
              <a:spcBef>
                <a:spcPts val="0"/>
              </a:spcBef>
              <a:buFont typeface="Arial" panose="020B0604020202020204" pitchFamily="34" charset="0"/>
              <a:buChar char="​"/>
              <a:defRPr sz="1200" baseline="0">
                <a:latin typeface="+mj-lt"/>
                <a:ea typeface="+mj-ea"/>
              </a:defRPr>
            </a:lvl9pPr>
          </a:lstStyle>
          <a:p>
            <a:pPr lvl="0"/>
            <a:r>
              <a:rPr dirty="0"/>
              <a:t>Heading 12 pt</a:t>
            </a:r>
          </a:p>
          <a:p>
            <a:pPr lvl="1"/>
            <a:r>
              <a:rPr dirty="0"/>
              <a:t>Subheading 12 pt</a:t>
            </a:r>
          </a:p>
        </p:txBody>
      </p:sp>
      <p:sp>
        <p:nvSpPr>
          <p:cNvPr id="6" name="Content Right"/>
          <p:cNvSpPr>
            <a:spLocks noGrp="1"/>
          </p:cNvSpPr>
          <p:nvPr>
            <p:ph sz="quarter" idx="12"/>
          </p:nvPr>
        </p:nvSpPr>
        <p:spPr>
          <a:xfrm>
            <a:off x="5029200" y="1883664"/>
            <a:ext cx="4114800" cy="4443984"/>
          </a:xfrm>
        </p:spPr>
        <p:txBody>
          <a:bodyPr>
            <a:noAutofit/>
          </a:bodyPr>
          <a:lstStyle>
            <a:lvl1pPr>
              <a:defRPr sz="1200" dirty="0" smtClean="0"/>
            </a:lvl1pPr>
            <a:lvl2pPr>
              <a:defRPr sz="1200" dirty="0" smtClean="0"/>
            </a:lvl2pPr>
            <a:lvl3pPr>
              <a:defRPr sz="1200" dirty="0" smtClean="0"/>
            </a:lvl3pPr>
            <a:lvl4pPr>
              <a:defRPr sz="1200" dirty="0" smtClean="0"/>
            </a:lvl4pPr>
            <a:lvl5pPr>
              <a:defRPr sz="1200" dirty="0" smtClean="0"/>
            </a:lvl5pPr>
            <a:lvl6pPr>
              <a:defRPr sz="1200" dirty="0" smtClean="0"/>
            </a:lvl6pPr>
            <a:lvl7pPr>
              <a:defRPr sz="1200" dirty="0" smtClean="0"/>
            </a:lvl7pPr>
            <a:lvl8pPr>
              <a:defRPr sz="1200" dirty="0" smtClean="0"/>
            </a:lvl8pPr>
            <a:lvl9pPr>
              <a:defRPr sz="1200" dirty="0" smtClean="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92907109"/>
      </p:ext>
    </p:extLst>
  </p:cSld>
  <p:clrMapOvr>
    <a:masterClrMapping/>
  </p:clrMapOvr>
  <p:extLst>
    <p:ext uri="{DCECCB84-F9BA-43D5-87BE-67443E8EF086}">
      <p15:sldGuideLst xmlns:p15="http://schemas.microsoft.com/office/powerpoint/2012/main">
        <p15:guide id="1" pos="2880" userDrawn="1">
          <p15:clr>
            <a:srgbClr val="FBAE40"/>
          </p15:clr>
        </p15:guide>
        <p15:guide id="2" pos="3168" userDrawn="1">
          <p15:clr>
            <a:srgbClr val="FBAE40"/>
          </p15:clr>
        </p15:guide>
        <p15:guide id="4" orient="horz" pos="118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p:nvPr>
        </p:nvSpPr>
        <p:spPr>
          <a:xfrm>
            <a:off x="457200" y="384048"/>
            <a:ext cx="8686800" cy="758952"/>
          </a:xfrm>
          <a:prstGeom prst="rect">
            <a:avLst/>
          </a:prstGeom>
        </p:spPr>
        <p:txBody>
          <a:bodyPr vert="horz" lIns="0" tIns="0" rIns="0" bIns="0" rtlCol="0" anchorCtr="0">
            <a:noAutofit/>
          </a:bodyPr>
          <a:lstStyle/>
          <a:p>
            <a:r>
              <a:rPr lang="en-US"/>
              <a:t>Click to edit Master title style</a:t>
            </a:r>
            <a:endParaRPr lang="en-GB" dirty="0"/>
          </a:p>
        </p:txBody>
      </p:sp>
      <p:sp>
        <p:nvSpPr>
          <p:cNvPr id="3" name="BodyText"/>
          <p:cNvSpPr>
            <a:spLocks noGrp="1"/>
          </p:cNvSpPr>
          <p:nvPr>
            <p:ph type="body" idx="1"/>
          </p:nvPr>
        </p:nvSpPr>
        <p:spPr>
          <a:xfrm>
            <a:off x="457200" y="1399032"/>
            <a:ext cx="8686800" cy="4928616"/>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hidden="1"/>
          <p:cNvSpPr>
            <a:spLocks noGrp="1"/>
          </p:cNvSpPr>
          <p:nvPr>
            <p:ph type="dt" sz="half" idx="2"/>
          </p:nvPr>
        </p:nvSpPr>
        <p:spPr>
          <a:xfrm>
            <a:off x="457200" y="6864350"/>
            <a:ext cx="314325" cy="98425"/>
          </a:xfrm>
          <a:prstGeom prst="rect">
            <a:avLst/>
          </a:prstGeom>
        </p:spPr>
        <p:txBody>
          <a:bodyPr vert="horz" lIns="0" tIns="0" rIns="0" bIns="0" rtlCol="0" anchor="ctr"/>
          <a:lstStyle>
            <a:lvl1pPr algn="l">
              <a:defRPr sz="300">
                <a:solidFill>
                  <a:schemeClr val="accent4"/>
                </a:solidFill>
              </a:defRPr>
            </a:lvl1pPr>
          </a:lstStyle>
          <a:p>
            <a:fld id="{7ECE2914-4E17-487A-A4E5-C87617449E51}" type="datetimeFigureOut">
              <a:rPr lang="en-GB" smtClean="0"/>
              <a:pPr/>
              <a:t>23/12/2019</a:t>
            </a:fld>
            <a:endParaRPr lang="en-GB" dirty="0"/>
          </a:p>
        </p:txBody>
      </p:sp>
      <p:sp>
        <p:nvSpPr>
          <p:cNvPr id="5" name="Footer Placeholder" hidden="1"/>
          <p:cNvSpPr>
            <a:spLocks noGrp="1"/>
          </p:cNvSpPr>
          <p:nvPr>
            <p:ph type="ftr" sz="quarter" idx="3"/>
          </p:nvPr>
        </p:nvSpPr>
        <p:spPr>
          <a:xfrm>
            <a:off x="771525" y="6864350"/>
            <a:ext cx="533400" cy="98425"/>
          </a:xfrm>
          <a:prstGeom prst="rect">
            <a:avLst/>
          </a:prstGeom>
        </p:spPr>
        <p:txBody>
          <a:bodyPr vert="horz" lIns="0" tIns="0" rIns="0" bIns="0" rtlCol="0" anchor="ctr"/>
          <a:lstStyle>
            <a:lvl1pPr algn="ctr">
              <a:defRPr sz="300">
                <a:solidFill>
                  <a:schemeClr val="accent4"/>
                </a:solidFill>
              </a:defRPr>
            </a:lvl1pPr>
          </a:lstStyle>
          <a:p>
            <a:endParaRPr lang="en-GB" dirty="0"/>
          </a:p>
        </p:txBody>
      </p:sp>
      <p:sp>
        <p:nvSpPr>
          <p:cNvPr id="6" name="Slide Number Placeholder" hidden="1"/>
          <p:cNvSpPr>
            <a:spLocks noGrp="1"/>
          </p:cNvSpPr>
          <p:nvPr>
            <p:ph type="sldNum" sz="quarter" idx="4"/>
          </p:nvPr>
        </p:nvSpPr>
        <p:spPr>
          <a:xfrm>
            <a:off x="1304925" y="6864350"/>
            <a:ext cx="152400" cy="98425"/>
          </a:xfrm>
          <a:prstGeom prst="rect">
            <a:avLst/>
          </a:prstGeom>
        </p:spPr>
        <p:txBody>
          <a:bodyPr vert="horz" lIns="0" tIns="0" rIns="0" bIns="0" rtlCol="0" anchor="ctr"/>
          <a:lstStyle>
            <a:lvl1pPr algn="r">
              <a:defRPr sz="300">
                <a:solidFill>
                  <a:schemeClr val="accent4"/>
                </a:solidFill>
              </a:defRPr>
            </a:lvl1pPr>
          </a:lstStyle>
          <a:p>
            <a:fld id="{8F63CC74-D785-4C96-8C6E-EB177D1B9A1D}" type="slidenum">
              <a:rPr lang="en-GB" smtClean="0"/>
              <a:pPr/>
              <a:t>‹#›</a:t>
            </a:fld>
            <a:endParaRPr lang="en-GB" dirty="0"/>
          </a:p>
        </p:txBody>
      </p:sp>
      <p:sp>
        <p:nvSpPr>
          <p:cNvPr id="7" name="SlideNumber"/>
          <p:cNvSpPr txBox="1"/>
          <p:nvPr userDrawn="1"/>
        </p:nvSpPr>
        <p:spPr>
          <a:xfrm>
            <a:off x="8988552" y="6547104"/>
            <a:ext cx="157094" cy="153888"/>
          </a:xfrm>
          <a:prstGeom prst="rect">
            <a:avLst/>
          </a:prstGeom>
          <a:noFill/>
        </p:spPr>
        <p:txBody>
          <a:bodyPr wrap="none" lIns="0" tIns="0" rIns="0" bIns="0" rtlCol="0" anchor="ctr">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8F63CC74-D785-4C96-8C6E-EB177D1B9A1D}" type="slidenum">
              <a:rPr lang="en-GB" sz="1000" smtClean="0">
                <a:solidFill>
                  <a:schemeClr val="accent3"/>
                </a:solidFil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GB" sz="1000" dirty="0">
              <a:solidFill>
                <a:schemeClr val="accent3"/>
              </a:solidFill>
            </a:endParaRPr>
          </a:p>
        </p:txBody>
      </p:sp>
      <p:sp>
        <p:nvSpPr>
          <p:cNvPr id="8" name="DTP_Copyright"/>
          <p:cNvSpPr txBox="1"/>
          <p:nvPr userDrawn="1"/>
        </p:nvSpPr>
        <p:spPr>
          <a:xfrm>
            <a:off x="457200" y="6583680"/>
            <a:ext cx="655629" cy="107722"/>
          </a:xfrm>
          <a:prstGeom prst="rect">
            <a:avLst/>
          </a:prstGeom>
          <a:noFill/>
        </p:spPr>
        <p:txBody>
          <a:bodyPr wrap="none" lIns="0" tIns="0" rIns="0" bIns="0" rtlCol="0" anchor="ctr" anchorCtr="0">
            <a:spAutoFit/>
          </a:bodyPr>
          <a:lstStyle/>
          <a:p>
            <a:pPr marL="0" indent="0" algn="l" defTabSz="914400" rtl="0" eaLnBrk="1" latinLnBrk="0" hangingPunct="1">
              <a:lnSpc>
                <a:spcPct val="100000"/>
              </a:lnSpc>
              <a:spcBef>
                <a:spcPct val="0"/>
              </a:spcBef>
              <a:spcAft>
                <a:spcPct val="0"/>
              </a:spcAft>
              <a:buFontTx/>
              <a:buNone/>
            </a:pPr>
            <a:r>
              <a:rPr lang="en-US" sz="700" b="0" i="0" u="none" baseline="0" dirty="0">
                <a:solidFill>
                  <a:schemeClr val="accent3"/>
                </a:solidFill>
                <a:latin typeface="+mn-lt"/>
                <a:ea typeface="+mn-ea"/>
              </a:rPr>
              <a:t>© Oliver Wyman</a:t>
            </a:r>
          </a:p>
        </p:txBody>
      </p:sp>
    </p:spTree>
    <p:extLst>
      <p:ext uri="{BB962C8B-B14F-4D97-AF65-F5344CB8AC3E}">
        <p14:creationId xmlns:p14="http://schemas.microsoft.com/office/powerpoint/2010/main" val="2764657770"/>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0" r:id="rId3"/>
    <p:sldLayoutId id="2147483657" r:id="rId4"/>
    <p:sldLayoutId id="2147483659" r:id="rId5"/>
    <p:sldLayoutId id="2147483658" r:id="rId6"/>
    <p:sldLayoutId id="2147483651" r:id="rId7"/>
    <p:sldLayoutId id="2147483652" r:id="rId8"/>
    <p:sldLayoutId id="2147483653" r:id="rId9"/>
    <p:sldLayoutId id="2147483660" r:id="rId10"/>
    <p:sldLayoutId id="2147483663" r:id="rId11"/>
    <p:sldLayoutId id="2147483661" r:id="rId12"/>
    <p:sldLayoutId id="2147483662" r:id="rId13"/>
    <p:sldLayoutId id="2147483665" r:id="rId14"/>
    <p:sldLayoutId id="2147483664" r:id="rId15"/>
    <p:sldLayoutId id="2147483666" r:id="rId16"/>
    <p:sldLayoutId id="2147483669" r:id="rId17"/>
    <p:sldLayoutId id="2147483672" r:id="rId18"/>
    <p:sldLayoutId id="2147483673" r:id="rId19"/>
    <p:sldLayoutId id="2147483667" r:id="rId20"/>
    <p:sldLayoutId id="2147483668" r:id="rId21"/>
    <p:sldLayoutId id="2147483671" r:id="rId22"/>
    <p:sldLayoutId id="2147483670" r:id="rId23"/>
    <p:sldLayoutId id="2147483674" r:id="rId24"/>
    <p:sldLayoutId id="2147483675" r:id="rId25"/>
    <p:sldLayoutId id="2147483655" r:id="rId26"/>
    <p:sldLayoutId id="2147483656" r:id="rId27"/>
  </p:sldLayoutIdLst>
  <p:txStyles>
    <p:titleStyle>
      <a:lvl1pPr algn="l" defTabSz="914400" rtl="0" eaLnBrk="1" latinLnBrk="0" hangingPunct="1">
        <a:lnSpc>
          <a:spcPct val="88000"/>
        </a:lnSpc>
        <a:spcBef>
          <a:spcPct val="0"/>
        </a:spcBef>
        <a:buNone/>
        <a:defRPr sz="2000" kern="0">
          <a:solidFill>
            <a:schemeClr val="tx2"/>
          </a:solidFill>
          <a:latin typeface="+mj-lt"/>
          <a:ea typeface="+mj-ea"/>
          <a:cs typeface="+mj-cs"/>
        </a:defRPr>
      </a:lvl1pPr>
    </p:titleStyle>
    <p:bodyStyle>
      <a:lvl1pPr marL="180000" indent="-180000" algn="l" defTabSz="914400" rtl="0" eaLnBrk="1" latinLnBrk="0" hangingPunct="1">
        <a:spcBef>
          <a:spcPts val="700"/>
        </a:spcBef>
        <a:buFont typeface="Arial" panose="020B0604020202020204" pitchFamily="34" charset="0"/>
        <a:buChar char="•"/>
        <a:defRPr sz="1400" kern="0">
          <a:solidFill>
            <a:schemeClr val="tx1"/>
          </a:solidFill>
          <a:latin typeface="+mn-lt"/>
          <a:ea typeface="+mn-ea"/>
          <a:cs typeface="+mn-cs"/>
        </a:defRPr>
      </a:lvl1pPr>
      <a:lvl2pPr marL="360000" indent="-18000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2pPr>
      <a:lvl3pPr marL="540000" indent="-18000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3pPr>
      <a:lvl4pPr marL="720000" indent="-18000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4pPr>
      <a:lvl5pPr marL="900000" indent="-18000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5pPr>
      <a:lvl6pPr marL="1080000" indent="-18000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6pPr>
      <a:lvl7pPr marL="1260000" indent="-18000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7pPr>
      <a:lvl8pPr marL="1440000" indent="-18000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8pPr>
      <a:lvl9pPr marL="1620000" indent="-18000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9pPr>
    </p:bodyStyle>
    <p:otherStyle>
      <a:defPPr>
        <a:defRPr lang="en-US"/>
      </a:defPPr>
      <a:lvl1pPr marL="0" algn="l" defTabSz="914400" rtl="0" eaLnBrk="1" latinLnBrk="0" hangingPunct="1">
        <a:defRPr sz="1200" kern="0">
          <a:solidFill>
            <a:schemeClr val="tx1"/>
          </a:solidFill>
          <a:latin typeface="+mn-lt"/>
          <a:ea typeface="+mn-ea"/>
          <a:cs typeface="+mn-cs"/>
        </a:defRPr>
      </a:lvl1pPr>
      <a:lvl2pPr marL="180000" algn="l" defTabSz="914400" rtl="0" eaLnBrk="1" latinLnBrk="0" hangingPunct="1">
        <a:defRPr sz="1200" kern="0">
          <a:solidFill>
            <a:schemeClr val="tx1"/>
          </a:solidFill>
          <a:latin typeface="+mn-lt"/>
          <a:ea typeface="+mn-ea"/>
          <a:cs typeface="+mn-cs"/>
        </a:defRPr>
      </a:lvl2pPr>
      <a:lvl3pPr marL="360000" algn="l" defTabSz="914400" rtl="0" eaLnBrk="1" latinLnBrk="0" hangingPunct="1">
        <a:defRPr sz="1200" kern="0">
          <a:solidFill>
            <a:schemeClr val="tx1"/>
          </a:solidFill>
          <a:latin typeface="+mn-lt"/>
          <a:ea typeface="+mn-ea"/>
          <a:cs typeface="+mn-cs"/>
        </a:defRPr>
      </a:lvl3pPr>
      <a:lvl4pPr marL="540000" algn="l" defTabSz="914400" rtl="0" eaLnBrk="1" latinLnBrk="0" hangingPunct="1">
        <a:defRPr sz="1200" kern="0">
          <a:solidFill>
            <a:schemeClr val="tx1"/>
          </a:solidFill>
          <a:latin typeface="+mn-lt"/>
          <a:ea typeface="+mn-ea"/>
          <a:cs typeface="+mn-cs"/>
        </a:defRPr>
      </a:lvl4pPr>
      <a:lvl5pPr marL="720000" algn="l" defTabSz="914400" rtl="0" eaLnBrk="1" latinLnBrk="0" hangingPunct="1">
        <a:defRPr sz="1200" kern="0">
          <a:solidFill>
            <a:schemeClr val="tx1"/>
          </a:solidFill>
          <a:latin typeface="+mn-lt"/>
          <a:ea typeface="+mn-ea"/>
          <a:cs typeface="+mn-cs"/>
        </a:defRPr>
      </a:lvl5pPr>
      <a:lvl6pPr marL="900000" algn="l" defTabSz="914400" rtl="0" eaLnBrk="1" latinLnBrk="0" hangingPunct="1">
        <a:defRPr sz="1200" kern="0">
          <a:solidFill>
            <a:schemeClr val="tx1"/>
          </a:solidFill>
          <a:latin typeface="+mn-lt"/>
          <a:ea typeface="+mn-ea"/>
          <a:cs typeface="+mn-cs"/>
        </a:defRPr>
      </a:lvl6pPr>
      <a:lvl7pPr marL="1080000" algn="l" defTabSz="914400" rtl="0" eaLnBrk="1" latinLnBrk="0" hangingPunct="1">
        <a:defRPr sz="1200" kern="0">
          <a:solidFill>
            <a:schemeClr val="tx1"/>
          </a:solidFill>
          <a:latin typeface="+mn-lt"/>
          <a:ea typeface="+mn-ea"/>
          <a:cs typeface="+mn-cs"/>
        </a:defRPr>
      </a:lvl7pPr>
      <a:lvl8pPr marL="1260000" algn="l" defTabSz="914400" rtl="0" eaLnBrk="1" latinLnBrk="0" hangingPunct="1">
        <a:defRPr sz="1200" kern="0">
          <a:solidFill>
            <a:schemeClr val="tx1"/>
          </a:solidFill>
          <a:latin typeface="+mn-lt"/>
          <a:ea typeface="+mn-ea"/>
          <a:cs typeface="+mn-cs"/>
        </a:defRPr>
      </a:lvl8pPr>
      <a:lvl9pPr marL="1440000" algn="l" defTabSz="914400" rtl="0" eaLnBrk="1" latinLnBrk="0" hangingPunct="1">
        <a:defRPr sz="1200" kern="0">
          <a:solidFill>
            <a:schemeClr val="tx1"/>
          </a:solidFill>
          <a:latin typeface="+mn-lt"/>
          <a:ea typeface="+mn-ea"/>
          <a:cs typeface="+mn-cs"/>
        </a:defRPr>
      </a:lvl9pPr>
    </p:otherStyle>
  </p:txStyles>
  <p:extLst>
    <p:ext uri="{27BBF7A9-308A-43DC-89C8-2F10F3537804}">
      <p15:sldGuideLst xmlns:p15="http://schemas.microsoft.com/office/powerpoint/2012/main">
        <p15:guide id="1" pos="288">
          <p15:clr>
            <a:srgbClr val="F26B43"/>
          </p15:clr>
        </p15:guide>
        <p15:guide id="2" pos="5760">
          <p15:clr>
            <a:srgbClr val="F26B43"/>
          </p15:clr>
        </p15:guide>
        <p15:guide id="3" orient="horz" pos="242">
          <p15:clr>
            <a:srgbClr val="F26B43"/>
          </p15:clr>
        </p15:guide>
        <p15:guide id="4" orient="horz" pos="881">
          <p15:clr>
            <a:srgbClr val="F26B43"/>
          </p15:clr>
        </p15:guide>
        <p15:guide id="5" orient="horz" pos="398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071C6-8147-44FE-854C-768261055246}"/>
              </a:ext>
            </a:extLst>
          </p:cNvPr>
          <p:cNvSpPr>
            <a:spLocks noGrp="1"/>
          </p:cNvSpPr>
          <p:nvPr>
            <p:ph type="title"/>
          </p:nvPr>
        </p:nvSpPr>
        <p:spPr>
          <a:xfrm>
            <a:off x="457200" y="345948"/>
            <a:ext cx="8686800" cy="758952"/>
          </a:xfrm>
        </p:spPr>
        <p:txBody>
          <a:bodyPr/>
          <a:lstStyle/>
          <a:p>
            <a:r>
              <a:rPr lang="en-US" dirty="0"/>
              <a:t>                                Disaster recovery plan – Analysis</a:t>
            </a:r>
          </a:p>
        </p:txBody>
      </p:sp>
      <p:sp>
        <p:nvSpPr>
          <p:cNvPr id="4" name="Content Placeholder 3">
            <a:extLst>
              <a:ext uri="{FF2B5EF4-FFF2-40B4-BE49-F238E27FC236}">
                <a16:creationId xmlns:a16="http://schemas.microsoft.com/office/drawing/2014/main" id="{9F46FE3E-9D0F-457A-8340-3CA5EECC6004}"/>
              </a:ext>
            </a:extLst>
          </p:cNvPr>
          <p:cNvSpPr>
            <a:spLocks noGrp="1"/>
          </p:cNvSpPr>
          <p:nvPr>
            <p:ph idx="11"/>
          </p:nvPr>
        </p:nvSpPr>
        <p:spPr>
          <a:xfrm>
            <a:off x="457199" y="1104900"/>
            <a:ext cx="8686799" cy="5067300"/>
          </a:xfrm>
        </p:spPr>
        <p:txBody>
          <a:bodyPr/>
          <a:lstStyle/>
          <a:p>
            <a:r>
              <a:rPr lang="en-US" sz="1800" dirty="0">
                <a:latin typeface="Georgia" panose="02040502050405020303" pitchFamily="18" charset="0"/>
              </a:rPr>
              <a:t>The aim of  disaster recovery  is to keep business operations active , In case of any damage or hazard occurs.</a:t>
            </a:r>
          </a:p>
          <a:p>
            <a:r>
              <a:rPr lang="en-US" sz="1800" dirty="0">
                <a:latin typeface="Georgia" panose="02040502050405020303" pitchFamily="18" charset="0"/>
              </a:rPr>
              <a:t>This could be hardware or software failure, a network outage, a power outage, physical damage to a building like fire or flooding, human error, or some other significant disaster.</a:t>
            </a:r>
          </a:p>
          <a:p>
            <a:r>
              <a:rPr lang="en-US" sz="1800" dirty="0">
                <a:latin typeface="Georgia" panose="02040502050405020303" pitchFamily="18" charset="0"/>
              </a:rPr>
              <a:t>Disaster recovery helps in restoring applications, data, and hardware quickly for business continuity.</a:t>
            </a:r>
          </a:p>
          <a:p>
            <a:endParaRPr lang="en-US" sz="1800" dirty="0">
              <a:latin typeface="Georgia" panose="02040502050405020303" pitchFamily="18" charset="0"/>
            </a:endParaRPr>
          </a:p>
          <a:p>
            <a:r>
              <a:rPr lang="en-US" sz="1800" b="1" dirty="0">
                <a:latin typeface="Georgia" panose="02040502050405020303" pitchFamily="18" charset="0"/>
              </a:rPr>
              <a:t>Following are the steps considered while designing a DR plan with AWS:</a:t>
            </a:r>
          </a:p>
          <a:p>
            <a:pPr lvl="0"/>
            <a:r>
              <a:rPr lang="en-US" sz="1800" dirty="0">
                <a:latin typeface="Georgia" panose="02040502050405020303" pitchFamily="18" charset="0"/>
              </a:rPr>
              <a:t>Ship your EBS Volumes to Another AZ/Region.</a:t>
            </a:r>
          </a:p>
          <a:p>
            <a:pPr lvl="0"/>
            <a:r>
              <a:rPr lang="en-US" sz="1800" dirty="0">
                <a:latin typeface="Georgia" panose="02040502050405020303" pitchFamily="18" charset="0"/>
              </a:rPr>
              <a:t>Utilize Multi-AZ for EC2 and RDS.</a:t>
            </a:r>
          </a:p>
          <a:p>
            <a:pPr lvl="0"/>
            <a:r>
              <a:rPr lang="en-US" sz="1800" dirty="0">
                <a:latin typeface="Georgia" panose="02040502050405020303" pitchFamily="18" charset="0"/>
              </a:rPr>
              <a:t>Copy your S3 Data to Another Region.</a:t>
            </a:r>
          </a:p>
          <a:p>
            <a:r>
              <a:rPr lang="en-US" sz="1800" dirty="0">
                <a:latin typeface="Georgia" panose="02040502050405020303" pitchFamily="18" charset="0"/>
              </a:rPr>
              <a:t>Backup your data.</a:t>
            </a:r>
          </a:p>
          <a:p>
            <a:r>
              <a:rPr lang="en-US" sz="1800" dirty="0">
                <a:latin typeface="Georgia" panose="02040502050405020303" pitchFamily="18" charset="0"/>
              </a:rPr>
              <a:t>Prioritize costs.</a:t>
            </a:r>
          </a:p>
          <a:p>
            <a:r>
              <a:rPr lang="en-US" sz="1800" dirty="0">
                <a:latin typeface="Georgia" panose="02040502050405020303" pitchFamily="18" charset="0"/>
              </a:rPr>
              <a:t>Choose the right backup strategy.</a:t>
            </a:r>
          </a:p>
          <a:p>
            <a:endParaRPr lang="en-US" sz="1800" dirty="0">
              <a:latin typeface="Georgia" panose="02040502050405020303" pitchFamily="18" charset="0"/>
            </a:endParaRPr>
          </a:p>
          <a:p>
            <a:pPr marL="0" indent="0">
              <a:buNone/>
            </a:pPr>
            <a:endParaRPr lang="en-US" sz="1800" dirty="0">
              <a:latin typeface="Georgia" panose="02040502050405020303" pitchFamily="18" charset="0"/>
            </a:endParaRPr>
          </a:p>
          <a:p>
            <a:endParaRPr lang="en-US" sz="1800" dirty="0">
              <a:latin typeface="Georgia" panose="02040502050405020303" pitchFamily="18" charset="0"/>
            </a:endParaRPr>
          </a:p>
          <a:p>
            <a:endParaRPr lang="en-US" dirty="0"/>
          </a:p>
        </p:txBody>
      </p:sp>
    </p:spTree>
    <p:extLst>
      <p:ext uri="{BB962C8B-B14F-4D97-AF65-F5344CB8AC3E}">
        <p14:creationId xmlns:p14="http://schemas.microsoft.com/office/powerpoint/2010/main" val="3945436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D528CDF-DAF1-441E-8E53-AB1A2E9922E1}"/>
              </a:ext>
            </a:extLst>
          </p:cNvPr>
          <p:cNvSpPr/>
          <p:nvPr/>
        </p:nvSpPr>
        <p:spPr>
          <a:xfrm>
            <a:off x="219075" y="314324"/>
            <a:ext cx="9229725" cy="2728952"/>
          </a:xfrm>
          <a:prstGeom prst="rect">
            <a:avLst/>
          </a:prstGeom>
        </p:spPr>
        <p:txBody>
          <a:bodyPr wrap="square">
            <a:spAutoFit/>
          </a:bodyPr>
          <a:lstStyle/>
          <a:p>
            <a:pPr>
              <a:spcBef>
                <a:spcPts val="2400"/>
              </a:spcBef>
            </a:pPr>
            <a:r>
              <a:rPr lang="en-US" b="1" spc="-5" dirty="0">
                <a:latin typeface="Georgia" panose="02040502050405020303" pitchFamily="18" charset="0"/>
                <a:ea typeface="Times New Roman" panose="02020603050405020304" pitchFamily="18" charset="0"/>
              </a:rPr>
              <a:t>Advantages of having a DR Plan:</a:t>
            </a:r>
            <a:endParaRPr lang="en-US" dirty="0">
              <a:latin typeface="Times New Roman" panose="02020603050405020304" pitchFamily="18" charset="0"/>
              <a:ea typeface="Times New Roman" panose="02020603050405020304" pitchFamily="18" charset="0"/>
            </a:endParaRPr>
          </a:p>
          <a:p>
            <a:pPr marL="342900" marR="0" lvl="0" indent="-342900">
              <a:spcBef>
                <a:spcPts val="2400"/>
              </a:spcBef>
              <a:spcAft>
                <a:spcPts val="0"/>
              </a:spcAft>
              <a:buFont typeface="Arial" panose="020B0604020202020204" pitchFamily="34" charset="0"/>
              <a:buChar char="•"/>
              <a:tabLst>
                <a:tab pos="457200" algn="l"/>
              </a:tabLst>
            </a:pPr>
            <a:r>
              <a:rPr lang="en-US" spc="-5" dirty="0">
                <a:latin typeface="Georgia" panose="02040502050405020303" pitchFamily="18" charset="0"/>
                <a:ea typeface="Times New Roman" panose="02020603050405020304" pitchFamily="18" charset="0"/>
                <a:cs typeface="Segoe UI" panose="020B0502040204020203" pitchFamily="34" charset="0"/>
              </a:rPr>
              <a:t>Data and hardware will be protected.</a:t>
            </a:r>
            <a:endParaRPr lang="en-US" dirty="0">
              <a:latin typeface="Times New Roman" panose="02020603050405020304" pitchFamily="18" charset="0"/>
              <a:ea typeface="Times New Roman" panose="02020603050405020304" pitchFamily="18" charset="0"/>
            </a:endParaRPr>
          </a:p>
          <a:p>
            <a:pPr marL="342900" marR="0" lvl="0" indent="-342900">
              <a:spcBef>
                <a:spcPts val="1260"/>
              </a:spcBef>
              <a:spcAft>
                <a:spcPts val="0"/>
              </a:spcAft>
              <a:buFont typeface="Arial" panose="020B0604020202020204" pitchFamily="34" charset="0"/>
              <a:buChar char="•"/>
              <a:tabLst>
                <a:tab pos="457200" algn="l"/>
              </a:tabLst>
            </a:pPr>
            <a:r>
              <a:rPr lang="en-US" spc="-5" dirty="0">
                <a:latin typeface="Georgia" panose="02040502050405020303" pitchFamily="18" charset="0"/>
                <a:ea typeface="Times New Roman" panose="02020603050405020304" pitchFamily="18" charset="0"/>
                <a:cs typeface="Segoe UI" panose="020B0502040204020203" pitchFamily="34" charset="0"/>
              </a:rPr>
              <a:t>Decreases downtime, increases productivity.</a:t>
            </a:r>
            <a:endParaRPr lang="en-US" dirty="0">
              <a:latin typeface="Times New Roman" panose="02020603050405020304" pitchFamily="18" charset="0"/>
              <a:ea typeface="Times New Roman" panose="02020603050405020304" pitchFamily="18" charset="0"/>
            </a:endParaRPr>
          </a:p>
          <a:p>
            <a:pPr marL="342900" marR="0" lvl="0" indent="-342900">
              <a:spcBef>
                <a:spcPts val="1260"/>
              </a:spcBef>
              <a:spcAft>
                <a:spcPts val="0"/>
              </a:spcAft>
              <a:buFont typeface="Arial" panose="020B0604020202020204" pitchFamily="34" charset="0"/>
              <a:buChar char="•"/>
              <a:tabLst>
                <a:tab pos="457200" algn="l"/>
              </a:tabLst>
            </a:pPr>
            <a:r>
              <a:rPr lang="en-US" spc="-5" dirty="0">
                <a:latin typeface="Georgia" panose="02040502050405020303" pitchFamily="18" charset="0"/>
                <a:ea typeface="Times New Roman" panose="02020603050405020304" pitchFamily="18" charset="0"/>
                <a:cs typeface="Segoe UI" panose="020B0502040204020203" pitchFamily="34" charset="0"/>
              </a:rPr>
              <a:t>Helps in maintaining your business continuity.</a:t>
            </a:r>
            <a:endParaRPr lang="en-US" dirty="0">
              <a:latin typeface="Times New Roman" panose="02020603050405020304" pitchFamily="18" charset="0"/>
              <a:ea typeface="Times New Roman" panose="02020603050405020304" pitchFamily="18" charset="0"/>
            </a:endParaRPr>
          </a:p>
          <a:p>
            <a:pPr marL="342900" marR="0" lvl="0" indent="-342900">
              <a:spcBef>
                <a:spcPts val="1260"/>
              </a:spcBef>
              <a:spcAft>
                <a:spcPts val="0"/>
              </a:spcAft>
              <a:buFont typeface="Arial" panose="020B0604020202020204" pitchFamily="34" charset="0"/>
              <a:buChar char="•"/>
              <a:tabLst>
                <a:tab pos="457200" algn="l"/>
              </a:tabLst>
            </a:pPr>
            <a:r>
              <a:rPr lang="en-US" spc="-5" dirty="0">
                <a:latin typeface="Georgia" panose="02040502050405020303" pitchFamily="18" charset="0"/>
                <a:ea typeface="Times New Roman" panose="02020603050405020304" pitchFamily="18" charset="0"/>
                <a:cs typeface="Segoe UI" panose="020B0502040204020203" pitchFamily="34" charset="0"/>
              </a:rPr>
              <a:t>Providing a standard for testing the plan.</a:t>
            </a:r>
            <a:endParaRPr lang="en-US" dirty="0">
              <a:latin typeface="Times New Roman" panose="02020603050405020304" pitchFamily="18" charset="0"/>
              <a:ea typeface="Times New Roman" panose="02020603050405020304" pitchFamily="18" charset="0"/>
            </a:endParaRPr>
          </a:p>
          <a:p>
            <a:pPr marL="342900" marR="0" lvl="0" indent="-342900">
              <a:spcBef>
                <a:spcPts val="1260"/>
              </a:spcBef>
              <a:spcAft>
                <a:spcPts val="0"/>
              </a:spcAft>
              <a:buFont typeface="Arial" panose="020B0604020202020204" pitchFamily="34" charset="0"/>
              <a:buChar char="•"/>
              <a:tabLst>
                <a:tab pos="457200" algn="l"/>
              </a:tabLst>
            </a:pPr>
            <a:r>
              <a:rPr lang="en-US" spc="-5" dirty="0">
                <a:latin typeface="Georgia" panose="02040502050405020303" pitchFamily="18" charset="0"/>
                <a:ea typeface="Times New Roman" panose="02020603050405020304" pitchFamily="18" charset="0"/>
                <a:cs typeface="Segoe UI" panose="020B0502040204020203" pitchFamily="34" charset="0"/>
              </a:rPr>
              <a:t>Providing a sense of security by minimizing delays and protecting data.</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94148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Rounded Corners 70">
            <a:extLst>
              <a:ext uri="{FF2B5EF4-FFF2-40B4-BE49-F238E27FC236}">
                <a16:creationId xmlns:a16="http://schemas.microsoft.com/office/drawing/2014/main" id="{C04C8F9E-4720-4021-B652-ED66093BD363}"/>
              </a:ext>
            </a:extLst>
          </p:cNvPr>
          <p:cNvSpPr/>
          <p:nvPr/>
        </p:nvSpPr>
        <p:spPr>
          <a:xfrm>
            <a:off x="1676754" y="355234"/>
            <a:ext cx="3552472" cy="2626996"/>
          </a:xfrm>
          <a:prstGeom prst="round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endParaRPr lang="en-US" sz="1000" kern="0" dirty="0" err="1">
              <a:solidFill>
                <a:schemeClr val="tx1"/>
              </a:solidFill>
            </a:endParaRPr>
          </a:p>
        </p:txBody>
      </p:sp>
      <p:sp>
        <p:nvSpPr>
          <p:cNvPr id="20" name="Rectangle: Rounded Corners 19">
            <a:extLst>
              <a:ext uri="{FF2B5EF4-FFF2-40B4-BE49-F238E27FC236}">
                <a16:creationId xmlns:a16="http://schemas.microsoft.com/office/drawing/2014/main" id="{86829FD2-8FEB-4C52-B618-B8C6F1A1DC36}"/>
              </a:ext>
            </a:extLst>
          </p:cNvPr>
          <p:cNvSpPr/>
          <p:nvPr/>
        </p:nvSpPr>
        <p:spPr>
          <a:xfrm>
            <a:off x="952500" y="4057650"/>
            <a:ext cx="7010400" cy="2238375"/>
          </a:xfrm>
          <a:prstGeom prst="round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endParaRPr lang="en-US" sz="1000" kern="0" dirty="0" err="1">
              <a:solidFill>
                <a:schemeClr val="tx1"/>
              </a:solidFill>
            </a:endParaRPr>
          </a:p>
        </p:txBody>
      </p:sp>
      <p:sp>
        <p:nvSpPr>
          <p:cNvPr id="12" name="Rectangle: Rounded Corners 11">
            <a:extLst>
              <a:ext uri="{FF2B5EF4-FFF2-40B4-BE49-F238E27FC236}">
                <a16:creationId xmlns:a16="http://schemas.microsoft.com/office/drawing/2014/main" id="{477DCD4D-A445-4A48-AE25-061AAFED4EFD}"/>
              </a:ext>
            </a:extLst>
          </p:cNvPr>
          <p:cNvSpPr/>
          <p:nvPr/>
        </p:nvSpPr>
        <p:spPr>
          <a:xfrm>
            <a:off x="1638300" y="4451471"/>
            <a:ext cx="2229882" cy="1548836"/>
          </a:xfrm>
          <a:prstGeom prst="round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endParaRPr lang="en-US" sz="1000" kern="0" dirty="0" err="1">
              <a:solidFill>
                <a:schemeClr val="tx1"/>
              </a:solidFill>
            </a:endParaRPr>
          </a:p>
        </p:txBody>
      </p:sp>
      <p:sp>
        <p:nvSpPr>
          <p:cNvPr id="15" name="Rectangle: Rounded Corners 14">
            <a:extLst>
              <a:ext uri="{FF2B5EF4-FFF2-40B4-BE49-F238E27FC236}">
                <a16:creationId xmlns:a16="http://schemas.microsoft.com/office/drawing/2014/main" id="{0867F9D3-F5CF-40D3-89AE-BD01361EA3AA}"/>
              </a:ext>
            </a:extLst>
          </p:cNvPr>
          <p:cNvSpPr/>
          <p:nvPr/>
        </p:nvSpPr>
        <p:spPr>
          <a:xfrm>
            <a:off x="5086351" y="4413815"/>
            <a:ext cx="2229882" cy="1548836"/>
          </a:xfrm>
          <a:prstGeom prst="round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endParaRPr lang="en-US" sz="1000" kern="0" dirty="0" err="1">
              <a:solidFill>
                <a:schemeClr val="tx1"/>
              </a:solidFill>
            </a:endParaRPr>
          </a:p>
        </p:txBody>
      </p:sp>
      <p:sp>
        <p:nvSpPr>
          <p:cNvPr id="7" name="Title 6">
            <a:extLst>
              <a:ext uri="{FF2B5EF4-FFF2-40B4-BE49-F238E27FC236}">
                <a16:creationId xmlns:a16="http://schemas.microsoft.com/office/drawing/2014/main" id="{E3DC7FCB-E5FF-4CA1-9F6B-599C304D5070}"/>
              </a:ext>
            </a:extLst>
          </p:cNvPr>
          <p:cNvSpPr>
            <a:spLocks noGrp="1"/>
          </p:cNvSpPr>
          <p:nvPr>
            <p:ph type="title"/>
          </p:nvPr>
        </p:nvSpPr>
        <p:spPr>
          <a:xfrm>
            <a:off x="476250" y="3287030"/>
            <a:ext cx="8210550" cy="475345"/>
          </a:xfrm>
        </p:spPr>
        <p:txBody>
          <a:bodyPr/>
          <a:lstStyle/>
          <a:p>
            <a:r>
              <a:rPr lang="en-US" dirty="0"/>
              <a:t>                                 </a:t>
            </a:r>
            <a:r>
              <a:rPr lang="en-US" sz="1600" b="1" dirty="0"/>
              <a:t>Cross</a:t>
            </a:r>
            <a:r>
              <a:rPr lang="en-US" sz="1600" dirty="0"/>
              <a:t>-</a:t>
            </a:r>
            <a:r>
              <a:rPr lang="en-US" sz="1600" b="1" dirty="0"/>
              <a:t>Region replication</a:t>
            </a:r>
            <a:r>
              <a:rPr lang="en-US" sz="1600" dirty="0"/>
              <a:t> (CRR) is </a:t>
            </a:r>
            <a:r>
              <a:rPr lang="en-US" sz="1600" b="1" dirty="0"/>
              <a:t>used</a:t>
            </a:r>
            <a:r>
              <a:rPr lang="en-US" sz="1600" dirty="0"/>
              <a:t> to copy objects across </a:t>
            </a:r>
            <a:r>
              <a:rPr lang="en-US" sz="1600" b="1" dirty="0"/>
              <a:t>Amazon S3</a:t>
            </a:r>
            <a:r>
              <a:rPr lang="en-US" sz="1600" dirty="0"/>
              <a:t> buckets in different </a:t>
            </a:r>
            <a:r>
              <a:rPr lang="en-US" sz="1600" b="1" dirty="0"/>
              <a:t>AWS Regions</a:t>
            </a:r>
            <a:r>
              <a:rPr lang="en-US" sz="1600" dirty="0"/>
              <a:t>. </a:t>
            </a:r>
            <a:br>
              <a:rPr lang="en-US" sz="1600" dirty="0"/>
            </a:br>
            <a:br>
              <a:rPr lang="en-US" sz="1600" dirty="0"/>
            </a:br>
            <a:r>
              <a:rPr lang="en-US" sz="1600" dirty="0"/>
              <a:t>AWS</a:t>
            </a:r>
            <a:br>
              <a:rPr lang="en-US" sz="1600" dirty="0"/>
            </a:br>
            <a:br>
              <a:rPr lang="en-US" sz="1600" dirty="0"/>
            </a:br>
            <a:r>
              <a:rPr lang="en-US" sz="1600" dirty="0"/>
              <a:t>          Region1                                               Region2</a:t>
            </a:r>
            <a:br>
              <a:rPr lang="en-US" sz="1600" dirty="0"/>
            </a:br>
            <a:br>
              <a:rPr lang="en-US" sz="1600" dirty="0"/>
            </a:br>
            <a:br>
              <a:rPr lang="en-US" sz="1600" dirty="0"/>
            </a:br>
            <a:br>
              <a:rPr lang="en-US" sz="1600" dirty="0"/>
            </a:br>
            <a:endParaRPr lang="en-US" sz="1600" dirty="0"/>
          </a:p>
        </p:txBody>
      </p:sp>
      <p:pic>
        <p:nvPicPr>
          <p:cNvPr id="13" name="Picture 12">
            <a:extLst>
              <a:ext uri="{FF2B5EF4-FFF2-40B4-BE49-F238E27FC236}">
                <a16:creationId xmlns:a16="http://schemas.microsoft.com/office/drawing/2014/main" id="{C37A887D-E1BA-4DA3-BC0D-87A555ADC0BE}"/>
              </a:ext>
            </a:extLst>
          </p:cNvPr>
          <p:cNvPicPr>
            <a:picLocks noChangeAspect="1"/>
          </p:cNvPicPr>
          <p:nvPr/>
        </p:nvPicPr>
        <p:blipFill>
          <a:blip r:embed="rId2"/>
          <a:stretch>
            <a:fillRect/>
          </a:stretch>
        </p:blipFill>
        <p:spPr>
          <a:xfrm>
            <a:off x="5837209" y="4484666"/>
            <a:ext cx="728166" cy="668359"/>
          </a:xfrm>
          <a:prstGeom prst="rect">
            <a:avLst/>
          </a:prstGeom>
        </p:spPr>
      </p:pic>
      <p:sp>
        <p:nvSpPr>
          <p:cNvPr id="14" name="Arrow: Right 13">
            <a:extLst>
              <a:ext uri="{FF2B5EF4-FFF2-40B4-BE49-F238E27FC236}">
                <a16:creationId xmlns:a16="http://schemas.microsoft.com/office/drawing/2014/main" id="{D279EAE6-0662-43EB-B7FB-E361EB99B060}"/>
              </a:ext>
            </a:extLst>
          </p:cNvPr>
          <p:cNvSpPr/>
          <p:nvPr/>
        </p:nvSpPr>
        <p:spPr>
          <a:xfrm>
            <a:off x="4052887" y="5074349"/>
            <a:ext cx="866775" cy="238125"/>
          </a:xfrm>
          <a:prstGeom prst="rightArrow">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endParaRPr lang="en-US" sz="1000" kern="0" dirty="0" err="1">
              <a:solidFill>
                <a:schemeClr val="tx1"/>
              </a:solidFill>
            </a:endParaRPr>
          </a:p>
        </p:txBody>
      </p:sp>
      <p:sp>
        <p:nvSpPr>
          <p:cNvPr id="21" name="Rectangle 20">
            <a:extLst>
              <a:ext uri="{FF2B5EF4-FFF2-40B4-BE49-F238E27FC236}">
                <a16:creationId xmlns:a16="http://schemas.microsoft.com/office/drawing/2014/main" id="{3A194FCD-FD3D-49D4-8CD4-A49A82215732}"/>
              </a:ext>
            </a:extLst>
          </p:cNvPr>
          <p:cNvSpPr/>
          <p:nvPr/>
        </p:nvSpPr>
        <p:spPr>
          <a:xfrm>
            <a:off x="5305426" y="5237141"/>
            <a:ext cx="2313582" cy="276999"/>
          </a:xfrm>
          <a:prstGeom prst="rect">
            <a:avLst/>
          </a:prstGeom>
        </p:spPr>
        <p:txBody>
          <a:bodyPr wrap="square">
            <a:spAutoFit/>
          </a:bodyPr>
          <a:lstStyle/>
          <a:p>
            <a:r>
              <a:rPr lang="en-US" sz="1200" dirty="0">
                <a:solidFill>
                  <a:srgbClr val="333333"/>
                </a:solidFill>
                <a:latin typeface="AmazonEmber"/>
              </a:rPr>
              <a:t>US West (N. California)</a:t>
            </a:r>
            <a:endParaRPr lang="en-US" sz="1200" dirty="0"/>
          </a:p>
        </p:txBody>
      </p:sp>
      <p:sp>
        <p:nvSpPr>
          <p:cNvPr id="22" name="Rectangle 21">
            <a:extLst>
              <a:ext uri="{FF2B5EF4-FFF2-40B4-BE49-F238E27FC236}">
                <a16:creationId xmlns:a16="http://schemas.microsoft.com/office/drawing/2014/main" id="{DA75CF0C-F676-4B98-A485-5D41AD295C45}"/>
              </a:ext>
            </a:extLst>
          </p:cNvPr>
          <p:cNvSpPr/>
          <p:nvPr/>
        </p:nvSpPr>
        <p:spPr>
          <a:xfrm>
            <a:off x="1843167" y="5387459"/>
            <a:ext cx="1417376" cy="276999"/>
          </a:xfrm>
          <a:prstGeom prst="rect">
            <a:avLst/>
          </a:prstGeom>
        </p:spPr>
        <p:txBody>
          <a:bodyPr wrap="none">
            <a:spAutoFit/>
          </a:bodyPr>
          <a:lstStyle/>
          <a:p>
            <a:r>
              <a:rPr lang="en-US" sz="1200" dirty="0">
                <a:solidFill>
                  <a:srgbClr val="333333"/>
                </a:solidFill>
                <a:latin typeface="AmazonEmber"/>
              </a:rPr>
              <a:t>US East (N. Virginia)</a:t>
            </a:r>
            <a:endParaRPr lang="en-US" sz="1200" dirty="0"/>
          </a:p>
        </p:txBody>
      </p:sp>
      <p:sp>
        <p:nvSpPr>
          <p:cNvPr id="24" name="Rectangle 23">
            <a:extLst>
              <a:ext uri="{FF2B5EF4-FFF2-40B4-BE49-F238E27FC236}">
                <a16:creationId xmlns:a16="http://schemas.microsoft.com/office/drawing/2014/main" id="{C1B67B14-892E-410A-BD1B-825B2DFD390F}"/>
              </a:ext>
            </a:extLst>
          </p:cNvPr>
          <p:cNvSpPr/>
          <p:nvPr/>
        </p:nvSpPr>
        <p:spPr>
          <a:xfrm>
            <a:off x="5543035" y="5531549"/>
            <a:ext cx="955774" cy="369332"/>
          </a:xfrm>
          <a:prstGeom prst="rect">
            <a:avLst/>
          </a:prstGeom>
        </p:spPr>
        <p:txBody>
          <a:bodyPr wrap="none">
            <a:spAutoFit/>
          </a:bodyPr>
          <a:lstStyle/>
          <a:p>
            <a:r>
              <a:rPr lang="en-US" sz="1200" dirty="0">
                <a:solidFill>
                  <a:srgbClr val="333333"/>
                </a:solidFill>
                <a:latin typeface="AmazonEmber"/>
              </a:rPr>
              <a:t>Destination</a:t>
            </a:r>
            <a:r>
              <a:rPr lang="en-US" dirty="0">
                <a:solidFill>
                  <a:srgbClr val="333333"/>
                </a:solidFill>
                <a:latin typeface="AmazonEmber"/>
              </a:rPr>
              <a:t> </a:t>
            </a:r>
            <a:endParaRPr lang="en-US" dirty="0"/>
          </a:p>
        </p:txBody>
      </p:sp>
      <p:sp>
        <p:nvSpPr>
          <p:cNvPr id="25" name="Rectangle 24">
            <a:extLst>
              <a:ext uri="{FF2B5EF4-FFF2-40B4-BE49-F238E27FC236}">
                <a16:creationId xmlns:a16="http://schemas.microsoft.com/office/drawing/2014/main" id="{387CBA99-19FA-4C11-A2F1-89F6CEF735C8}"/>
              </a:ext>
            </a:extLst>
          </p:cNvPr>
          <p:cNvSpPr/>
          <p:nvPr/>
        </p:nvSpPr>
        <p:spPr>
          <a:xfrm>
            <a:off x="2333806" y="5593318"/>
            <a:ext cx="645690" cy="276999"/>
          </a:xfrm>
          <a:prstGeom prst="rect">
            <a:avLst/>
          </a:prstGeom>
        </p:spPr>
        <p:txBody>
          <a:bodyPr wrap="none">
            <a:spAutoFit/>
          </a:bodyPr>
          <a:lstStyle/>
          <a:p>
            <a:r>
              <a:rPr lang="en-US" sz="1200" dirty="0">
                <a:solidFill>
                  <a:srgbClr val="333333"/>
                </a:solidFill>
                <a:latin typeface="AmazonEmber"/>
              </a:rPr>
              <a:t>Source </a:t>
            </a:r>
            <a:endParaRPr lang="en-US" sz="1200" dirty="0"/>
          </a:p>
        </p:txBody>
      </p:sp>
      <p:pic>
        <p:nvPicPr>
          <p:cNvPr id="18" name="Picture 17">
            <a:extLst>
              <a:ext uri="{FF2B5EF4-FFF2-40B4-BE49-F238E27FC236}">
                <a16:creationId xmlns:a16="http://schemas.microsoft.com/office/drawing/2014/main" id="{60C63995-EFA3-4B57-9B33-331E77863752}"/>
              </a:ext>
            </a:extLst>
          </p:cNvPr>
          <p:cNvPicPr>
            <a:picLocks noChangeAspect="1"/>
          </p:cNvPicPr>
          <p:nvPr/>
        </p:nvPicPr>
        <p:blipFill>
          <a:blip r:embed="rId2"/>
          <a:stretch>
            <a:fillRect/>
          </a:stretch>
        </p:blipFill>
        <p:spPr>
          <a:xfrm>
            <a:off x="2408209" y="4513241"/>
            <a:ext cx="728166" cy="668359"/>
          </a:xfrm>
          <a:prstGeom prst="rect">
            <a:avLst/>
          </a:prstGeom>
        </p:spPr>
      </p:pic>
      <p:sp>
        <p:nvSpPr>
          <p:cNvPr id="16" name="Rectangle 15">
            <a:extLst>
              <a:ext uri="{FF2B5EF4-FFF2-40B4-BE49-F238E27FC236}">
                <a16:creationId xmlns:a16="http://schemas.microsoft.com/office/drawing/2014/main" id="{50347478-267A-4E48-BDF5-7E77741DAEED}"/>
              </a:ext>
            </a:extLst>
          </p:cNvPr>
          <p:cNvSpPr/>
          <p:nvPr/>
        </p:nvSpPr>
        <p:spPr>
          <a:xfrm>
            <a:off x="4260700" y="5302175"/>
            <a:ext cx="433132" cy="276999"/>
          </a:xfrm>
          <a:prstGeom prst="rect">
            <a:avLst/>
          </a:prstGeom>
        </p:spPr>
        <p:txBody>
          <a:bodyPr wrap="none">
            <a:spAutoFit/>
          </a:bodyPr>
          <a:lstStyle/>
          <a:p>
            <a:r>
              <a:rPr lang="en-US" sz="1200" dirty="0">
                <a:solidFill>
                  <a:srgbClr val="333333"/>
                </a:solidFill>
                <a:latin typeface="AmazonEmber"/>
              </a:rPr>
              <a:t>CRR</a:t>
            </a:r>
            <a:endParaRPr lang="en-US" sz="1200" dirty="0"/>
          </a:p>
        </p:txBody>
      </p:sp>
      <p:pic>
        <p:nvPicPr>
          <p:cNvPr id="43" name="Picture 42">
            <a:extLst>
              <a:ext uri="{FF2B5EF4-FFF2-40B4-BE49-F238E27FC236}">
                <a16:creationId xmlns:a16="http://schemas.microsoft.com/office/drawing/2014/main" id="{F8DF3C17-687B-4CE1-9264-9410ABBC9781}"/>
              </a:ext>
            </a:extLst>
          </p:cNvPr>
          <p:cNvPicPr>
            <a:picLocks noChangeAspect="1"/>
          </p:cNvPicPr>
          <p:nvPr/>
        </p:nvPicPr>
        <p:blipFill>
          <a:blip r:embed="rId3"/>
          <a:stretch>
            <a:fillRect/>
          </a:stretch>
        </p:blipFill>
        <p:spPr>
          <a:xfrm>
            <a:off x="1939705" y="619852"/>
            <a:ext cx="828508" cy="830823"/>
          </a:xfrm>
          <a:prstGeom prst="rect">
            <a:avLst/>
          </a:prstGeom>
        </p:spPr>
      </p:pic>
      <p:pic>
        <p:nvPicPr>
          <p:cNvPr id="44" name="Picture 43">
            <a:extLst>
              <a:ext uri="{FF2B5EF4-FFF2-40B4-BE49-F238E27FC236}">
                <a16:creationId xmlns:a16="http://schemas.microsoft.com/office/drawing/2014/main" id="{2EC94634-D324-47CE-84CD-05E24BD5AF86}"/>
              </a:ext>
            </a:extLst>
          </p:cNvPr>
          <p:cNvPicPr>
            <a:picLocks noChangeAspect="1"/>
          </p:cNvPicPr>
          <p:nvPr/>
        </p:nvPicPr>
        <p:blipFill>
          <a:blip r:embed="rId4"/>
          <a:stretch>
            <a:fillRect/>
          </a:stretch>
        </p:blipFill>
        <p:spPr>
          <a:xfrm>
            <a:off x="1724773" y="1971675"/>
            <a:ext cx="1082591" cy="836010"/>
          </a:xfrm>
          <a:prstGeom prst="rect">
            <a:avLst/>
          </a:prstGeom>
        </p:spPr>
      </p:pic>
      <p:cxnSp>
        <p:nvCxnSpPr>
          <p:cNvPr id="47" name="Straight Arrow Connector 46">
            <a:extLst>
              <a:ext uri="{FF2B5EF4-FFF2-40B4-BE49-F238E27FC236}">
                <a16:creationId xmlns:a16="http://schemas.microsoft.com/office/drawing/2014/main" id="{B3D8C315-4C0B-46ED-80C2-7C690CE3E628}"/>
              </a:ext>
            </a:extLst>
          </p:cNvPr>
          <p:cNvCxnSpPr>
            <a:cxnSpLocks/>
          </p:cNvCxnSpPr>
          <p:nvPr/>
        </p:nvCxnSpPr>
        <p:spPr>
          <a:xfrm flipV="1">
            <a:off x="2887136" y="867473"/>
            <a:ext cx="731920" cy="10123"/>
          </a:xfrm>
          <a:prstGeom prst="straightConnector1">
            <a:avLst/>
          </a:prstGeom>
          <a:ln w="9525">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BDBB42F-D6F6-437D-9D37-043F34E111EE}"/>
              </a:ext>
            </a:extLst>
          </p:cNvPr>
          <p:cNvCxnSpPr>
            <a:cxnSpLocks/>
          </p:cNvCxnSpPr>
          <p:nvPr/>
        </p:nvCxnSpPr>
        <p:spPr>
          <a:xfrm flipH="1">
            <a:off x="2887136" y="1007586"/>
            <a:ext cx="731920" cy="0"/>
          </a:xfrm>
          <a:prstGeom prst="straightConnector1">
            <a:avLst/>
          </a:prstGeom>
          <a:ln w="9525">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986EC0EC-C1DA-45A1-A0B3-224E0FD33386}"/>
              </a:ext>
            </a:extLst>
          </p:cNvPr>
          <p:cNvPicPr>
            <a:picLocks noChangeAspect="1"/>
          </p:cNvPicPr>
          <p:nvPr/>
        </p:nvPicPr>
        <p:blipFill>
          <a:blip r:embed="rId2"/>
          <a:stretch>
            <a:fillRect/>
          </a:stretch>
        </p:blipFill>
        <p:spPr>
          <a:xfrm>
            <a:off x="4171506" y="594041"/>
            <a:ext cx="865900" cy="794781"/>
          </a:xfrm>
          <a:prstGeom prst="rect">
            <a:avLst/>
          </a:prstGeom>
        </p:spPr>
      </p:pic>
      <p:sp>
        <p:nvSpPr>
          <p:cNvPr id="50" name="Rectangle 49">
            <a:extLst>
              <a:ext uri="{FF2B5EF4-FFF2-40B4-BE49-F238E27FC236}">
                <a16:creationId xmlns:a16="http://schemas.microsoft.com/office/drawing/2014/main" id="{789A7458-A36A-486E-A9EE-3C3CAA7CC5D9}"/>
              </a:ext>
            </a:extLst>
          </p:cNvPr>
          <p:cNvSpPr/>
          <p:nvPr/>
        </p:nvSpPr>
        <p:spPr>
          <a:xfrm>
            <a:off x="4314381" y="1423296"/>
            <a:ext cx="642163" cy="276999"/>
          </a:xfrm>
          <a:prstGeom prst="rect">
            <a:avLst/>
          </a:prstGeom>
        </p:spPr>
        <p:txBody>
          <a:bodyPr wrap="none">
            <a:spAutoFit/>
          </a:bodyPr>
          <a:lstStyle/>
          <a:p>
            <a:r>
              <a:rPr lang="en-US" sz="1200" dirty="0">
                <a:solidFill>
                  <a:srgbClr val="333333"/>
                </a:solidFill>
                <a:latin typeface="AmazonEmber"/>
              </a:rPr>
              <a:t>Bucket </a:t>
            </a:r>
            <a:endParaRPr lang="en-US" sz="1200" dirty="0"/>
          </a:p>
        </p:txBody>
      </p:sp>
      <p:sp>
        <p:nvSpPr>
          <p:cNvPr id="51" name="Rectangle 50">
            <a:extLst>
              <a:ext uri="{FF2B5EF4-FFF2-40B4-BE49-F238E27FC236}">
                <a16:creationId xmlns:a16="http://schemas.microsoft.com/office/drawing/2014/main" id="{F8017D47-A30D-408C-AA92-AB63CCE104E8}"/>
              </a:ext>
            </a:extLst>
          </p:cNvPr>
          <p:cNvSpPr/>
          <p:nvPr/>
        </p:nvSpPr>
        <p:spPr>
          <a:xfrm>
            <a:off x="2579881" y="475240"/>
            <a:ext cx="1288301" cy="276999"/>
          </a:xfrm>
          <a:prstGeom prst="rect">
            <a:avLst/>
          </a:prstGeom>
        </p:spPr>
        <p:txBody>
          <a:bodyPr wrap="none">
            <a:spAutoFit/>
          </a:bodyPr>
          <a:lstStyle/>
          <a:p>
            <a:r>
              <a:rPr lang="en-US" sz="1200" dirty="0">
                <a:solidFill>
                  <a:srgbClr val="333333"/>
                </a:solidFill>
                <a:latin typeface="AmazonEmber"/>
              </a:rPr>
              <a:t>Copying the Data </a:t>
            </a:r>
            <a:endParaRPr lang="en-US" sz="1200" dirty="0"/>
          </a:p>
        </p:txBody>
      </p:sp>
      <p:sp>
        <p:nvSpPr>
          <p:cNvPr id="52" name="Rectangle 51">
            <a:extLst>
              <a:ext uri="{FF2B5EF4-FFF2-40B4-BE49-F238E27FC236}">
                <a16:creationId xmlns:a16="http://schemas.microsoft.com/office/drawing/2014/main" id="{C5848915-F9EB-4419-8CAB-DB8084C1B0BB}"/>
              </a:ext>
            </a:extLst>
          </p:cNvPr>
          <p:cNvSpPr/>
          <p:nvPr/>
        </p:nvSpPr>
        <p:spPr>
          <a:xfrm>
            <a:off x="1984370" y="2600707"/>
            <a:ext cx="479618" cy="276999"/>
          </a:xfrm>
          <a:prstGeom prst="rect">
            <a:avLst/>
          </a:prstGeom>
        </p:spPr>
        <p:txBody>
          <a:bodyPr wrap="none">
            <a:spAutoFit/>
          </a:bodyPr>
          <a:lstStyle/>
          <a:p>
            <a:r>
              <a:rPr lang="en-US" sz="1200" dirty="0">
                <a:solidFill>
                  <a:srgbClr val="333333"/>
                </a:solidFill>
                <a:latin typeface="AmazonEmber"/>
              </a:rPr>
              <a:t>AMI </a:t>
            </a:r>
            <a:endParaRPr lang="en-US" sz="1200" dirty="0"/>
          </a:p>
        </p:txBody>
      </p:sp>
      <p:pic>
        <p:nvPicPr>
          <p:cNvPr id="53" name="Picture 52">
            <a:extLst>
              <a:ext uri="{FF2B5EF4-FFF2-40B4-BE49-F238E27FC236}">
                <a16:creationId xmlns:a16="http://schemas.microsoft.com/office/drawing/2014/main" id="{C3B46FF5-2488-469F-9E4D-4873829C356F}"/>
              </a:ext>
            </a:extLst>
          </p:cNvPr>
          <p:cNvPicPr>
            <a:picLocks noChangeAspect="1"/>
          </p:cNvPicPr>
          <p:nvPr/>
        </p:nvPicPr>
        <p:blipFill>
          <a:blip r:embed="rId5"/>
          <a:stretch>
            <a:fillRect/>
          </a:stretch>
        </p:blipFill>
        <p:spPr>
          <a:xfrm>
            <a:off x="2593118" y="867473"/>
            <a:ext cx="280226" cy="280226"/>
          </a:xfrm>
          <a:prstGeom prst="rect">
            <a:avLst/>
          </a:prstGeom>
        </p:spPr>
      </p:pic>
      <p:cxnSp>
        <p:nvCxnSpPr>
          <p:cNvPr id="65" name="Straight Arrow Connector 64">
            <a:extLst>
              <a:ext uri="{FF2B5EF4-FFF2-40B4-BE49-F238E27FC236}">
                <a16:creationId xmlns:a16="http://schemas.microsoft.com/office/drawing/2014/main" id="{4EE7C64E-7402-4A27-9099-DD825651E9D3}"/>
              </a:ext>
            </a:extLst>
          </p:cNvPr>
          <p:cNvCxnSpPr>
            <a:cxnSpLocks/>
          </p:cNvCxnSpPr>
          <p:nvPr/>
        </p:nvCxnSpPr>
        <p:spPr>
          <a:xfrm>
            <a:off x="2120255" y="1494627"/>
            <a:ext cx="12464" cy="477048"/>
          </a:xfrm>
          <a:prstGeom prst="straightConnector1">
            <a:avLst/>
          </a:prstGeom>
          <a:ln w="9525">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7897A35A-05B5-4D26-962E-F6DFA9CE7482}"/>
              </a:ext>
            </a:extLst>
          </p:cNvPr>
          <p:cNvSpPr/>
          <p:nvPr/>
        </p:nvSpPr>
        <p:spPr>
          <a:xfrm>
            <a:off x="2653025" y="1127212"/>
            <a:ext cx="394660" cy="261610"/>
          </a:xfrm>
          <a:prstGeom prst="rect">
            <a:avLst/>
          </a:prstGeom>
        </p:spPr>
        <p:txBody>
          <a:bodyPr wrap="none">
            <a:spAutoFit/>
          </a:bodyPr>
          <a:lstStyle/>
          <a:p>
            <a:r>
              <a:rPr lang="en-US" sz="1100" dirty="0">
                <a:solidFill>
                  <a:srgbClr val="333333"/>
                </a:solidFill>
                <a:latin typeface="AmazonEmber"/>
              </a:rPr>
              <a:t>EBS</a:t>
            </a:r>
            <a:endParaRPr lang="en-US" sz="1100" dirty="0"/>
          </a:p>
        </p:txBody>
      </p:sp>
      <p:sp>
        <p:nvSpPr>
          <p:cNvPr id="69" name="Rectangle 68">
            <a:extLst>
              <a:ext uri="{FF2B5EF4-FFF2-40B4-BE49-F238E27FC236}">
                <a16:creationId xmlns:a16="http://schemas.microsoft.com/office/drawing/2014/main" id="{79EC675E-9083-4C30-9C38-2D90144849A6}"/>
              </a:ext>
            </a:extLst>
          </p:cNvPr>
          <p:cNvSpPr/>
          <p:nvPr/>
        </p:nvSpPr>
        <p:spPr>
          <a:xfrm>
            <a:off x="686653" y="339209"/>
            <a:ext cx="1073051" cy="646331"/>
          </a:xfrm>
          <a:prstGeom prst="rect">
            <a:avLst/>
          </a:prstGeom>
        </p:spPr>
        <p:txBody>
          <a:bodyPr wrap="none">
            <a:spAutoFit/>
          </a:bodyPr>
          <a:lstStyle/>
          <a:p>
            <a:r>
              <a:rPr lang="en-US" dirty="0">
                <a:solidFill>
                  <a:srgbClr val="333333"/>
                </a:solidFill>
                <a:latin typeface="AmazonEmber"/>
              </a:rPr>
              <a:t>Overview</a:t>
            </a:r>
          </a:p>
          <a:p>
            <a:endParaRPr lang="en-US" dirty="0"/>
          </a:p>
        </p:txBody>
      </p:sp>
      <p:cxnSp>
        <p:nvCxnSpPr>
          <p:cNvPr id="79" name="Straight Arrow Connector 78">
            <a:extLst>
              <a:ext uri="{FF2B5EF4-FFF2-40B4-BE49-F238E27FC236}">
                <a16:creationId xmlns:a16="http://schemas.microsoft.com/office/drawing/2014/main" id="{D879E688-ED8C-4D05-BB7D-0D9CEEBC94E2}"/>
              </a:ext>
            </a:extLst>
          </p:cNvPr>
          <p:cNvCxnSpPr/>
          <p:nvPr/>
        </p:nvCxnSpPr>
        <p:spPr>
          <a:xfrm flipV="1">
            <a:off x="2353959" y="1494627"/>
            <a:ext cx="0" cy="477048"/>
          </a:xfrm>
          <a:prstGeom prst="straightConnector1">
            <a:avLst/>
          </a:prstGeom>
          <a:ln w="9525">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7542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Rounded Corners 67">
            <a:extLst>
              <a:ext uri="{FF2B5EF4-FFF2-40B4-BE49-F238E27FC236}">
                <a16:creationId xmlns:a16="http://schemas.microsoft.com/office/drawing/2014/main" id="{C2AF4580-8109-45CC-AA10-6B0D8811909A}"/>
              </a:ext>
            </a:extLst>
          </p:cNvPr>
          <p:cNvSpPr/>
          <p:nvPr/>
        </p:nvSpPr>
        <p:spPr>
          <a:xfrm>
            <a:off x="866775" y="633785"/>
            <a:ext cx="7867650" cy="4869642"/>
          </a:xfrm>
          <a:prstGeom prst="round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r>
              <a:rPr lang="en-US" sz="1000">
                <a:solidFill>
                  <a:srgbClr val="333333"/>
                </a:solidFill>
                <a:latin typeface="AmazonEmber"/>
              </a:rPr>
              <a:t>+Additional     </a:t>
            </a:r>
          </a:p>
          <a:p>
            <a:r>
              <a:rPr lang="en-US" sz="1000">
                <a:solidFill>
                  <a:srgbClr val="333333"/>
                </a:solidFill>
                <a:latin typeface="AmazonEmber"/>
              </a:rPr>
              <a:t>Services </a:t>
            </a:r>
            <a:endParaRPr lang="en-US" sz="1000" dirty="0"/>
          </a:p>
        </p:txBody>
      </p:sp>
      <p:sp>
        <p:nvSpPr>
          <p:cNvPr id="7" name="Rectangle: Rounded Corners 6">
            <a:extLst>
              <a:ext uri="{FF2B5EF4-FFF2-40B4-BE49-F238E27FC236}">
                <a16:creationId xmlns:a16="http://schemas.microsoft.com/office/drawing/2014/main" id="{E907F2BE-6368-45B0-8FDD-8E2DCA6F2D0A}"/>
              </a:ext>
            </a:extLst>
          </p:cNvPr>
          <p:cNvSpPr/>
          <p:nvPr/>
        </p:nvSpPr>
        <p:spPr>
          <a:xfrm>
            <a:off x="1171574" y="990600"/>
            <a:ext cx="2743199" cy="4026834"/>
          </a:xfrm>
          <a:prstGeom prst="round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endParaRPr lang="en-US" sz="1000" kern="0" dirty="0" err="1">
              <a:solidFill>
                <a:schemeClr val="tx1"/>
              </a:solidFill>
            </a:endParaRPr>
          </a:p>
        </p:txBody>
      </p:sp>
      <p:sp>
        <p:nvSpPr>
          <p:cNvPr id="13" name="Arrow: Right 12">
            <a:extLst>
              <a:ext uri="{FF2B5EF4-FFF2-40B4-BE49-F238E27FC236}">
                <a16:creationId xmlns:a16="http://schemas.microsoft.com/office/drawing/2014/main" id="{0A2553A5-EC41-4046-AD11-23E52BB3FA3B}"/>
              </a:ext>
            </a:extLst>
          </p:cNvPr>
          <p:cNvSpPr/>
          <p:nvPr/>
        </p:nvSpPr>
        <p:spPr>
          <a:xfrm>
            <a:off x="4048125" y="3076575"/>
            <a:ext cx="1352550" cy="209550"/>
          </a:xfrm>
          <a:prstGeom prst="rightArrow">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endParaRPr lang="en-US" sz="1000" kern="0" dirty="0" err="1">
              <a:solidFill>
                <a:schemeClr val="tx1"/>
              </a:solidFill>
            </a:endParaRPr>
          </a:p>
        </p:txBody>
      </p:sp>
      <p:pic>
        <p:nvPicPr>
          <p:cNvPr id="14" name="Picture 13">
            <a:extLst>
              <a:ext uri="{FF2B5EF4-FFF2-40B4-BE49-F238E27FC236}">
                <a16:creationId xmlns:a16="http://schemas.microsoft.com/office/drawing/2014/main" id="{9E5F8FB0-DB37-44F8-A3B0-BD895CCAAA11}"/>
              </a:ext>
            </a:extLst>
          </p:cNvPr>
          <p:cNvPicPr>
            <a:picLocks noChangeAspect="1"/>
          </p:cNvPicPr>
          <p:nvPr/>
        </p:nvPicPr>
        <p:blipFill>
          <a:blip r:embed="rId2"/>
          <a:stretch>
            <a:fillRect/>
          </a:stretch>
        </p:blipFill>
        <p:spPr>
          <a:xfrm>
            <a:off x="1604793" y="1416858"/>
            <a:ext cx="428963" cy="393731"/>
          </a:xfrm>
          <a:prstGeom prst="rect">
            <a:avLst/>
          </a:prstGeom>
        </p:spPr>
      </p:pic>
      <p:pic>
        <p:nvPicPr>
          <p:cNvPr id="15" name="Picture 14">
            <a:extLst>
              <a:ext uri="{FF2B5EF4-FFF2-40B4-BE49-F238E27FC236}">
                <a16:creationId xmlns:a16="http://schemas.microsoft.com/office/drawing/2014/main" id="{0F504A9C-14C1-4FDA-95A4-D79ECA839259}"/>
              </a:ext>
            </a:extLst>
          </p:cNvPr>
          <p:cNvPicPr>
            <a:picLocks noChangeAspect="1"/>
          </p:cNvPicPr>
          <p:nvPr/>
        </p:nvPicPr>
        <p:blipFill>
          <a:blip r:embed="rId3"/>
          <a:stretch>
            <a:fillRect/>
          </a:stretch>
        </p:blipFill>
        <p:spPr>
          <a:xfrm>
            <a:off x="1352549" y="2005751"/>
            <a:ext cx="1079574" cy="1082590"/>
          </a:xfrm>
          <a:prstGeom prst="rect">
            <a:avLst/>
          </a:prstGeom>
        </p:spPr>
      </p:pic>
      <p:pic>
        <p:nvPicPr>
          <p:cNvPr id="17" name="Picture 16">
            <a:extLst>
              <a:ext uri="{FF2B5EF4-FFF2-40B4-BE49-F238E27FC236}">
                <a16:creationId xmlns:a16="http://schemas.microsoft.com/office/drawing/2014/main" id="{52827E34-D2E7-44E4-9201-70EC737A039F}"/>
              </a:ext>
            </a:extLst>
          </p:cNvPr>
          <p:cNvPicPr>
            <a:picLocks noChangeAspect="1"/>
          </p:cNvPicPr>
          <p:nvPr/>
        </p:nvPicPr>
        <p:blipFill>
          <a:blip r:embed="rId4"/>
          <a:stretch>
            <a:fillRect/>
          </a:stretch>
        </p:blipFill>
        <p:spPr>
          <a:xfrm>
            <a:off x="1266822" y="3283503"/>
            <a:ext cx="1247775" cy="1247775"/>
          </a:xfrm>
          <a:prstGeom prst="rect">
            <a:avLst/>
          </a:prstGeom>
        </p:spPr>
      </p:pic>
      <p:pic>
        <p:nvPicPr>
          <p:cNvPr id="19" name="Picture 18">
            <a:extLst>
              <a:ext uri="{FF2B5EF4-FFF2-40B4-BE49-F238E27FC236}">
                <a16:creationId xmlns:a16="http://schemas.microsoft.com/office/drawing/2014/main" id="{E79BDDD9-7909-46E6-A032-A2C1016123E0}"/>
              </a:ext>
            </a:extLst>
          </p:cNvPr>
          <p:cNvPicPr>
            <a:picLocks noChangeAspect="1"/>
          </p:cNvPicPr>
          <p:nvPr/>
        </p:nvPicPr>
        <p:blipFill>
          <a:blip r:embed="rId5"/>
          <a:stretch>
            <a:fillRect/>
          </a:stretch>
        </p:blipFill>
        <p:spPr>
          <a:xfrm>
            <a:off x="2432123" y="1064400"/>
            <a:ext cx="730287" cy="730287"/>
          </a:xfrm>
          <a:prstGeom prst="rect">
            <a:avLst/>
          </a:prstGeom>
        </p:spPr>
      </p:pic>
      <p:pic>
        <p:nvPicPr>
          <p:cNvPr id="21" name="Picture 20">
            <a:extLst>
              <a:ext uri="{FF2B5EF4-FFF2-40B4-BE49-F238E27FC236}">
                <a16:creationId xmlns:a16="http://schemas.microsoft.com/office/drawing/2014/main" id="{82AED926-02C7-40B4-A817-ECEE3F8D7E49}"/>
              </a:ext>
            </a:extLst>
          </p:cNvPr>
          <p:cNvPicPr>
            <a:picLocks noChangeAspect="1"/>
          </p:cNvPicPr>
          <p:nvPr/>
        </p:nvPicPr>
        <p:blipFill>
          <a:blip r:embed="rId6"/>
          <a:stretch>
            <a:fillRect/>
          </a:stretch>
        </p:blipFill>
        <p:spPr>
          <a:xfrm>
            <a:off x="2709973" y="1868487"/>
            <a:ext cx="904874" cy="904874"/>
          </a:xfrm>
          <a:prstGeom prst="rect">
            <a:avLst/>
          </a:prstGeom>
        </p:spPr>
      </p:pic>
      <p:pic>
        <p:nvPicPr>
          <p:cNvPr id="23" name="Picture 22">
            <a:extLst>
              <a:ext uri="{FF2B5EF4-FFF2-40B4-BE49-F238E27FC236}">
                <a16:creationId xmlns:a16="http://schemas.microsoft.com/office/drawing/2014/main" id="{3E5E12BE-170D-4E32-B98A-90B6C36B780B}"/>
              </a:ext>
            </a:extLst>
          </p:cNvPr>
          <p:cNvPicPr>
            <a:picLocks noChangeAspect="1"/>
          </p:cNvPicPr>
          <p:nvPr/>
        </p:nvPicPr>
        <p:blipFill>
          <a:blip r:embed="rId7"/>
          <a:stretch>
            <a:fillRect/>
          </a:stretch>
        </p:blipFill>
        <p:spPr>
          <a:xfrm>
            <a:off x="2709973" y="3165473"/>
            <a:ext cx="730287" cy="730287"/>
          </a:xfrm>
          <a:prstGeom prst="rect">
            <a:avLst/>
          </a:prstGeom>
        </p:spPr>
      </p:pic>
      <p:pic>
        <p:nvPicPr>
          <p:cNvPr id="25" name="Picture 24">
            <a:extLst>
              <a:ext uri="{FF2B5EF4-FFF2-40B4-BE49-F238E27FC236}">
                <a16:creationId xmlns:a16="http://schemas.microsoft.com/office/drawing/2014/main" id="{70CF72E8-D436-4A69-BE1E-FA43EA389382}"/>
              </a:ext>
            </a:extLst>
          </p:cNvPr>
          <p:cNvPicPr>
            <a:picLocks noChangeAspect="1"/>
          </p:cNvPicPr>
          <p:nvPr/>
        </p:nvPicPr>
        <p:blipFill>
          <a:blip r:embed="rId8"/>
          <a:stretch>
            <a:fillRect/>
          </a:stretch>
        </p:blipFill>
        <p:spPr>
          <a:xfrm>
            <a:off x="4476750" y="5768310"/>
            <a:ext cx="695584" cy="750630"/>
          </a:xfrm>
          <a:prstGeom prst="rect">
            <a:avLst/>
          </a:prstGeom>
        </p:spPr>
      </p:pic>
      <p:pic>
        <p:nvPicPr>
          <p:cNvPr id="27" name="Picture 26">
            <a:extLst>
              <a:ext uri="{FF2B5EF4-FFF2-40B4-BE49-F238E27FC236}">
                <a16:creationId xmlns:a16="http://schemas.microsoft.com/office/drawing/2014/main" id="{E239913B-6D26-4E07-80F6-99BE88F45D61}"/>
              </a:ext>
            </a:extLst>
          </p:cNvPr>
          <p:cNvPicPr>
            <a:picLocks noChangeAspect="1"/>
          </p:cNvPicPr>
          <p:nvPr/>
        </p:nvPicPr>
        <p:blipFill>
          <a:blip r:embed="rId9"/>
          <a:stretch>
            <a:fillRect/>
          </a:stretch>
        </p:blipFill>
        <p:spPr>
          <a:xfrm>
            <a:off x="2183603" y="4099409"/>
            <a:ext cx="661988" cy="714375"/>
          </a:xfrm>
          <a:prstGeom prst="rect">
            <a:avLst/>
          </a:prstGeom>
        </p:spPr>
      </p:pic>
      <p:sp>
        <p:nvSpPr>
          <p:cNvPr id="37" name="Rectangle 36">
            <a:extLst>
              <a:ext uri="{FF2B5EF4-FFF2-40B4-BE49-F238E27FC236}">
                <a16:creationId xmlns:a16="http://schemas.microsoft.com/office/drawing/2014/main" id="{2F95E861-646A-4DE8-ACB6-D46FA591E5C2}"/>
              </a:ext>
            </a:extLst>
          </p:cNvPr>
          <p:cNvSpPr/>
          <p:nvPr/>
        </p:nvSpPr>
        <p:spPr>
          <a:xfrm>
            <a:off x="2572956" y="3822409"/>
            <a:ext cx="1361270" cy="276999"/>
          </a:xfrm>
          <a:prstGeom prst="rect">
            <a:avLst/>
          </a:prstGeom>
        </p:spPr>
        <p:txBody>
          <a:bodyPr wrap="none">
            <a:spAutoFit/>
          </a:bodyPr>
          <a:lstStyle/>
          <a:p>
            <a:r>
              <a:rPr lang="en-US" sz="1200" dirty="0">
                <a:solidFill>
                  <a:srgbClr val="333333"/>
                </a:solidFill>
                <a:latin typeface="AmazonEmber"/>
              </a:rPr>
              <a:t>Import and Export </a:t>
            </a:r>
            <a:endParaRPr lang="en-US" sz="1200" dirty="0"/>
          </a:p>
        </p:txBody>
      </p:sp>
      <p:sp>
        <p:nvSpPr>
          <p:cNvPr id="38" name="Rectangle 37">
            <a:extLst>
              <a:ext uri="{FF2B5EF4-FFF2-40B4-BE49-F238E27FC236}">
                <a16:creationId xmlns:a16="http://schemas.microsoft.com/office/drawing/2014/main" id="{3753F2C7-794B-4940-88CD-0B30056AFD65}"/>
              </a:ext>
            </a:extLst>
          </p:cNvPr>
          <p:cNvSpPr/>
          <p:nvPr/>
        </p:nvSpPr>
        <p:spPr>
          <a:xfrm>
            <a:off x="3108229" y="2684825"/>
            <a:ext cx="676275" cy="553998"/>
          </a:xfrm>
          <a:prstGeom prst="rect">
            <a:avLst/>
          </a:prstGeom>
        </p:spPr>
        <p:txBody>
          <a:bodyPr wrap="square">
            <a:spAutoFit/>
          </a:bodyPr>
          <a:lstStyle/>
          <a:p>
            <a:r>
              <a:rPr lang="en-US" sz="1200" dirty="0">
                <a:solidFill>
                  <a:srgbClr val="333333"/>
                </a:solidFill>
                <a:latin typeface="AmazonEmber"/>
              </a:rPr>
              <a:t>Lambda</a:t>
            </a:r>
          </a:p>
          <a:p>
            <a:r>
              <a:rPr lang="en-US" dirty="0">
                <a:solidFill>
                  <a:srgbClr val="333333"/>
                </a:solidFill>
                <a:latin typeface="AmazonEmber"/>
              </a:rPr>
              <a:t> </a:t>
            </a:r>
            <a:endParaRPr lang="en-US" dirty="0"/>
          </a:p>
        </p:txBody>
      </p:sp>
      <p:sp>
        <p:nvSpPr>
          <p:cNvPr id="39" name="Rectangle 38">
            <a:extLst>
              <a:ext uri="{FF2B5EF4-FFF2-40B4-BE49-F238E27FC236}">
                <a16:creationId xmlns:a16="http://schemas.microsoft.com/office/drawing/2014/main" id="{39E02921-EBD0-4AE8-BAF1-A58490CC517D}"/>
              </a:ext>
            </a:extLst>
          </p:cNvPr>
          <p:cNvSpPr/>
          <p:nvPr/>
        </p:nvSpPr>
        <p:spPr>
          <a:xfrm>
            <a:off x="2288696" y="4038550"/>
            <a:ext cx="397866" cy="276999"/>
          </a:xfrm>
          <a:prstGeom prst="rect">
            <a:avLst/>
          </a:prstGeom>
        </p:spPr>
        <p:txBody>
          <a:bodyPr wrap="none">
            <a:spAutoFit/>
          </a:bodyPr>
          <a:lstStyle/>
          <a:p>
            <a:r>
              <a:rPr lang="en-US" sz="1200" dirty="0">
                <a:solidFill>
                  <a:srgbClr val="333333"/>
                </a:solidFill>
                <a:latin typeface="AmazonEmber"/>
              </a:rPr>
              <a:t>DB </a:t>
            </a:r>
            <a:endParaRPr lang="en-US" sz="1200" dirty="0"/>
          </a:p>
        </p:txBody>
      </p:sp>
      <p:sp>
        <p:nvSpPr>
          <p:cNvPr id="40" name="Rectangle 39">
            <a:extLst>
              <a:ext uri="{FF2B5EF4-FFF2-40B4-BE49-F238E27FC236}">
                <a16:creationId xmlns:a16="http://schemas.microsoft.com/office/drawing/2014/main" id="{9DFD5715-5092-4768-9FF9-BB17F8B50C10}"/>
              </a:ext>
            </a:extLst>
          </p:cNvPr>
          <p:cNvSpPr/>
          <p:nvPr/>
        </p:nvSpPr>
        <p:spPr>
          <a:xfrm>
            <a:off x="2998462" y="4318096"/>
            <a:ext cx="2004588" cy="461665"/>
          </a:xfrm>
          <a:prstGeom prst="rect">
            <a:avLst/>
          </a:prstGeom>
        </p:spPr>
        <p:txBody>
          <a:bodyPr wrap="square">
            <a:spAutoFit/>
          </a:bodyPr>
          <a:lstStyle/>
          <a:p>
            <a:r>
              <a:rPr lang="en-US" sz="1200" dirty="0">
                <a:solidFill>
                  <a:srgbClr val="333333"/>
                </a:solidFill>
                <a:latin typeface="AmazonEmber"/>
              </a:rPr>
              <a:t>+Additional     </a:t>
            </a:r>
          </a:p>
          <a:p>
            <a:r>
              <a:rPr lang="en-US" sz="1200" dirty="0">
                <a:solidFill>
                  <a:srgbClr val="333333"/>
                </a:solidFill>
                <a:latin typeface="AmazonEmber"/>
              </a:rPr>
              <a:t>Services </a:t>
            </a:r>
            <a:endParaRPr lang="en-US" sz="1200" dirty="0"/>
          </a:p>
        </p:txBody>
      </p:sp>
      <p:sp>
        <p:nvSpPr>
          <p:cNvPr id="41" name="Rectangle 40">
            <a:extLst>
              <a:ext uri="{FF2B5EF4-FFF2-40B4-BE49-F238E27FC236}">
                <a16:creationId xmlns:a16="http://schemas.microsoft.com/office/drawing/2014/main" id="{F2DB21FC-08A6-428E-9DBA-C60CEECD9066}"/>
              </a:ext>
            </a:extLst>
          </p:cNvPr>
          <p:cNvSpPr/>
          <p:nvPr/>
        </p:nvSpPr>
        <p:spPr>
          <a:xfrm>
            <a:off x="1436878" y="4304857"/>
            <a:ext cx="718466" cy="261610"/>
          </a:xfrm>
          <a:prstGeom prst="rect">
            <a:avLst/>
          </a:prstGeom>
        </p:spPr>
        <p:txBody>
          <a:bodyPr wrap="none">
            <a:spAutoFit/>
          </a:bodyPr>
          <a:lstStyle/>
          <a:p>
            <a:r>
              <a:rPr lang="en-US" sz="1100" dirty="0"/>
              <a:t>Route53</a:t>
            </a:r>
          </a:p>
        </p:txBody>
      </p:sp>
      <p:sp>
        <p:nvSpPr>
          <p:cNvPr id="42" name="Rectangle 41">
            <a:extLst>
              <a:ext uri="{FF2B5EF4-FFF2-40B4-BE49-F238E27FC236}">
                <a16:creationId xmlns:a16="http://schemas.microsoft.com/office/drawing/2014/main" id="{BE39D4B8-F523-48DF-BFF6-65FA0DE77EAF}"/>
              </a:ext>
            </a:extLst>
          </p:cNvPr>
          <p:cNvSpPr/>
          <p:nvPr/>
        </p:nvSpPr>
        <p:spPr>
          <a:xfrm>
            <a:off x="2345857" y="1657196"/>
            <a:ext cx="1226298" cy="276999"/>
          </a:xfrm>
          <a:prstGeom prst="rect">
            <a:avLst/>
          </a:prstGeom>
        </p:spPr>
        <p:txBody>
          <a:bodyPr wrap="none">
            <a:spAutoFit/>
          </a:bodyPr>
          <a:lstStyle/>
          <a:p>
            <a:r>
              <a:rPr lang="en-US" sz="1200" dirty="0">
                <a:solidFill>
                  <a:srgbClr val="333333"/>
                </a:solidFill>
                <a:latin typeface="AmazonEmber"/>
              </a:rPr>
              <a:t>Cloud Formation</a:t>
            </a:r>
            <a:endParaRPr lang="en-US" sz="1200" dirty="0"/>
          </a:p>
        </p:txBody>
      </p:sp>
      <p:sp>
        <p:nvSpPr>
          <p:cNvPr id="43" name="Rectangle 42">
            <a:extLst>
              <a:ext uri="{FF2B5EF4-FFF2-40B4-BE49-F238E27FC236}">
                <a16:creationId xmlns:a16="http://schemas.microsoft.com/office/drawing/2014/main" id="{1AA72665-44B6-4AFB-B933-BE86CC1ACACF}"/>
              </a:ext>
            </a:extLst>
          </p:cNvPr>
          <p:cNvSpPr/>
          <p:nvPr/>
        </p:nvSpPr>
        <p:spPr>
          <a:xfrm>
            <a:off x="4180964" y="2732128"/>
            <a:ext cx="1050416" cy="369332"/>
          </a:xfrm>
          <a:prstGeom prst="rect">
            <a:avLst/>
          </a:prstGeom>
        </p:spPr>
        <p:txBody>
          <a:bodyPr wrap="none">
            <a:spAutoFit/>
          </a:bodyPr>
          <a:lstStyle/>
          <a:p>
            <a:r>
              <a:rPr lang="en-US" sz="1400" dirty="0">
                <a:solidFill>
                  <a:srgbClr val="333333"/>
                </a:solidFill>
                <a:latin typeface="AmazonEmber"/>
              </a:rPr>
              <a:t>Replication</a:t>
            </a:r>
            <a:r>
              <a:rPr lang="en-US" dirty="0">
                <a:solidFill>
                  <a:srgbClr val="333333"/>
                </a:solidFill>
                <a:latin typeface="AmazonEmber"/>
              </a:rPr>
              <a:t> </a:t>
            </a:r>
            <a:endParaRPr lang="en-US" dirty="0"/>
          </a:p>
        </p:txBody>
      </p:sp>
      <p:sp>
        <p:nvSpPr>
          <p:cNvPr id="44" name="Rectangle 43">
            <a:extLst>
              <a:ext uri="{FF2B5EF4-FFF2-40B4-BE49-F238E27FC236}">
                <a16:creationId xmlns:a16="http://schemas.microsoft.com/office/drawing/2014/main" id="{EE5EB7D2-0934-4408-B341-08DCDE700F05}"/>
              </a:ext>
            </a:extLst>
          </p:cNvPr>
          <p:cNvSpPr/>
          <p:nvPr/>
        </p:nvSpPr>
        <p:spPr>
          <a:xfrm>
            <a:off x="1506129" y="1785202"/>
            <a:ext cx="606897" cy="276999"/>
          </a:xfrm>
          <a:prstGeom prst="rect">
            <a:avLst/>
          </a:prstGeom>
        </p:spPr>
        <p:txBody>
          <a:bodyPr wrap="none">
            <a:spAutoFit/>
          </a:bodyPr>
          <a:lstStyle/>
          <a:p>
            <a:r>
              <a:rPr lang="en-US" sz="1200" dirty="0">
                <a:solidFill>
                  <a:srgbClr val="333333"/>
                </a:solidFill>
                <a:latin typeface="AmazonEmber"/>
              </a:rPr>
              <a:t>Bucket</a:t>
            </a:r>
            <a:endParaRPr lang="en-US" sz="1200" dirty="0"/>
          </a:p>
        </p:txBody>
      </p:sp>
      <p:sp>
        <p:nvSpPr>
          <p:cNvPr id="47" name="Rectangle: Rounded Corners 46">
            <a:extLst>
              <a:ext uri="{FF2B5EF4-FFF2-40B4-BE49-F238E27FC236}">
                <a16:creationId xmlns:a16="http://schemas.microsoft.com/office/drawing/2014/main" id="{B829869D-60BB-4476-90EB-56EF50125E44}"/>
              </a:ext>
            </a:extLst>
          </p:cNvPr>
          <p:cNvSpPr/>
          <p:nvPr/>
        </p:nvSpPr>
        <p:spPr>
          <a:xfrm>
            <a:off x="5667374" y="952500"/>
            <a:ext cx="2743199" cy="4026834"/>
          </a:xfrm>
          <a:prstGeom prst="round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endParaRPr lang="en-US" sz="1000" kern="0" dirty="0" err="1">
              <a:solidFill>
                <a:schemeClr val="tx1"/>
              </a:solidFill>
            </a:endParaRPr>
          </a:p>
        </p:txBody>
      </p:sp>
      <p:pic>
        <p:nvPicPr>
          <p:cNvPr id="48" name="Picture 47">
            <a:extLst>
              <a:ext uri="{FF2B5EF4-FFF2-40B4-BE49-F238E27FC236}">
                <a16:creationId xmlns:a16="http://schemas.microsoft.com/office/drawing/2014/main" id="{AEF575A8-637E-4ECD-8B1D-778150F3553D}"/>
              </a:ext>
            </a:extLst>
          </p:cNvPr>
          <p:cNvPicPr>
            <a:picLocks noChangeAspect="1"/>
          </p:cNvPicPr>
          <p:nvPr/>
        </p:nvPicPr>
        <p:blipFill>
          <a:blip r:embed="rId2"/>
          <a:stretch>
            <a:fillRect/>
          </a:stretch>
        </p:blipFill>
        <p:spPr>
          <a:xfrm>
            <a:off x="6100593" y="1378758"/>
            <a:ext cx="428963" cy="393731"/>
          </a:xfrm>
          <a:prstGeom prst="rect">
            <a:avLst/>
          </a:prstGeom>
        </p:spPr>
      </p:pic>
      <p:pic>
        <p:nvPicPr>
          <p:cNvPr id="49" name="Picture 48">
            <a:extLst>
              <a:ext uri="{FF2B5EF4-FFF2-40B4-BE49-F238E27FC236}">
                <a16:creationId xmlns:a16="http://schemas.microsoft.com/office/drawing/2014/main" id="{A5BDC407-AF19-4C66-A8B0-75D9464D7294}"/>
              </a:ext>
            </a:extLst>
          </p:cNvPr>
          <p:cNvPicPr>
            <a:picLocks noChangeAspect="1"/>
          </p:cNvPicPr>
          <p:nvPr/>
        </p:nvPicPr>
        <p:blipFill>
          <a:blip r:embed="rId3"/>
          <a:stretch>
            <a:fillRect/>
          </a:stretch>
        </p:blipFill>
        <p:spPr>
          <a:xfrm>
            <a:off x="5848349" y="1967651"/>
            <a:ext cx="1079574" cy="1082590"/>
          </a:xfrm>
          <a:prstGeom prst="rect">
            <a:avLst/>
          </a:prstGeom>
        </p:spPr>
      </p:pic>
      <p:pic>
        <p:nvPicPr>
          <p:cNvPr id="50" name="Picture 49">
            <a:extLst>
              <a:ext uri="{FF2B5EF4-FFF2-40B4-BE49-F238E27FC236}">
                <a16:creationId xmlns:a16="http://schemas.microsoft.com/office/drawing/2014/main" id="{9884A670-239A-4712-9B4E-2F5431D76970}"/>
              </a:ext>
            </a:extLst>
          </p:cNvPr>
          <p:cNvPicPr>
            <a:picLocks noChangeAspect="1"/>
          </p:cNvPicPr>
          <p:nvPr/>
        </p:nvPicPr>
        <p:blipFill>
          <a:blip r:embed="rId4"/>
          <a:stretch>
            <a:fillRect/>
          </a:stretch>
        </p:blipFill>
        <p:spPr>
          <a:xfrm>
            <a:off x="5762622" y="3245403"/>
            <a:ext cx="1247775" cy="1247775"/>
          </a:xfrm>
          <a:prstGeom prst="rect">
            <a:avLst/>
          </a:prstGeom>
        </p:spPr>
      </p:pic>
      <p:pic>
        <p:nvPicPr>
          <p:cNvPr id="51" name="Picture 50">
            <a:extLst>
              <a:ext uri="{FF2B5EF4-FFF2-40B4-BE49-F238E27FC236}">
                <a16:creationId xmlns:a16="http://schemas.microsoft.com/office/drawing/2014/main" id="{802FAEED-327E-4CCF-A876-EDB7F4769C77}"/>
              </a:ext>
            </a:extLst>
          </p:cNvPr>
          <p:cNvPicPr>
            <a:picLocks noChangeAspect="1"/>
          </p:cNvPicPr>
          <p:nvPr/>
        </p:nvPicPr>
        <p:blipFill>
          <a:blip r:embed="rId5"/>
          <a:stretch>
            <a:fillRect/>
          </a:stretch>
        </p:blipFill>
        <p:spPr>
          <a:xfrm>
            <a:off x="6927923" y="1026300"/>
            <a:ext cx="730287" cy="730287"/>
          </a:xfrm>
          <a:prstGeom prst="rect">
            <a:avLst/>
          </a:prstGeom>
        </p:spPr>
      </p:pic>
      <p:pic>
        <p:nvPicPr>
          <p:cNvPr id="52" name="Picture 51">
            <a:extLst>
              <a:ext uri="{FF2B5EF4-FFF2-40B4-BE49-F238E27FC236}">
                <a16:creationId xmlns:a16="http://schemas.microsoft.com/office/drawing/2014/main" id="{D6493453-6927-4C24-B792-452D6C17E913}"/>
              </a:ext>
            </a:extLst>
          </p:cNvPr>
          <p:cNvPicPr>
            <a:picLocks noChangeAspect="1"/>
          </p:cNvPicPr>
          <p:nvPr/>
        </p:nvPicPr>
        <p:blipFill>
          <a:blip r:embed="rId6"/>
          <a:stretch>
            <a:fillRect/>
          </a:stretch>
        </p:blipFill>
        <p:spPr>
          <a:xfrm>
            <a:off x="7205773" y="1830387"/>
            <a:ext cx="904874" cy="904874"/>
          </a:xfrm>
          <a:prstGeom prst="rect">
            <a:avLst/>
          </a:prstGeom>
        </p:spPr>
      </p:pic>
      <p:pic>
        <p:nvPicPr>
          <p:cNvPr id="53" name="Picture 52">
            <a:extLst>
              <a:ext uri="{FF2B5EF4-FFF2-40B4-BE49-F238E27FC236}">
                <a16:creationId xmlns:a16="http://schemas.microsoft.com/office/drawing/2014/main" id="{7A5E2464-4A8E-4E36-A84F-5011C16D6138}"/>
              </a:ext>
            </a:extLst>
          </p:cNvPr>
          <p:cNvPicPr>
            <a:picLocks noChangeAspect="1"/>
          </p:cNvPicPr>
          <p:nvPr/>
        </p:nvPicPr>
        <p:blipFill>
          <a:blip r:embed="rId7"/>
          <a:stretch>
            <a:fillRect/>
          </a:stretch>
        </p:blipFill>
        <p:spPr>
          <a:xfrm>
            <a:off x="7205773" y="3127373"/>
            <a:ext cx="730287" cy="730287"/>
          </a:xfrm>
          <a:prstGeom prst="rect">
            <a:avLst/>
          </a:prstGeom>
        </p:spPr>
      </p:pic>
      <p:pic>
        <p:nvPicPr>
          <p:cNvPr id="54" name="Picture 53">
            <a:extLst>
              <a:ext uri="{FF2B5EF4-FFF2-40B4-BE49-F238E27FC236}">
                <a16:creationId xmlns:a16="http://schemas.microsoft.com/office/drawing/2014/main" id="{B4DF1B13-33F9-4792-91D9-29155CD9767B}"/>
              </a:ext>
            </a:extLst>
          </p:cNvPr>
          <p:cNvPicPr>
            <a:picLocks noChangeAspect="1"/>
          </p:cNvPicPr>
          <p:nvPr/>
        </p:nvPicPr>
        <p:blipFill>
          <a:blip r:embed="rId9"/>
          <a:stretch>
            <a:fillRect/>
          </a:stretch>
        </p:blipFill>
        <p:spPr>
          <a:xfrm>
            <a:off x="6679403" y="4061309"/>
            <a:ext cx="661988" cy="714375"/>
          </a:xfrm>
          <a:prstGeom prst="rect">
            <a:avLst/>
          </a:prstGeom>
        </p:spPr>
      </p:pic>
      <p:sp>
        <p:nvSpPr>
          <p:cNvPr id="55" name="Rectangle 54">
            <a:extLst>
              <a:ext uri="{FF2B5EF4-FFF2-40B4-BE49-F238E27FC236}">
                <a16:creationId xmlns:a16="http://schemas.microsoft.com/office/drawing/2014/main" id="{69064663-0839-416B-82D5-2DD606DD42E8}"/>
              </a:ext>
            </a:extLst>
          </p:cNvPr>
          <p:cNvSpPr/>
          <p:nvPr/>
        </p:nvSpPr>
        <p:spPr>
          <a:xfrm>
            <a:off x="7068756" y="3784309"/>
            <a:ext cx="1361270" cy="276999"/>
          </a:xfrm>
          <a:prstGeom prst="rect">
            <a:avLst/>
          </a:prstGeom>
        </p:spPr>
        <p:txBody>
          <a:bodyPr wrap="none">
            <a:spAutoFit/>
          </a:bodyPr>
          <a:lstStyle/>
          <a:p>
            <a:r>
              <a:rPr lang="en-US" sz="1200" dirty="0">
                <a:solidFill>
                  <a:srgbClr val="333333"/>
                </a:solidFill>
                <a:latin typeface="AmazonEmber"/>
              </a:rPr>
              <a:t>Import and Export </a:t>
            </a:r>
            <a:endParaRPr lang="en-US" sz="1200" dirty="0"/>
          </a:p>
        </p:txBody>
      </p:sp>
      <p:sp>
        <p:nvSpPr>
          <p:cNvPr id="56" name="Rectangle 55">
            <a:extLst>
              <a:ext uri="{FF2B5EF4-FFF2-40B4-BE49-F238E27FC236}">
                <a16:creationId xmlns:a16="http://schemas.microsoft.com/office/drawing/2014/main" id="{20E67015-BC20-4363-8590-D1DE78BF9196}"/>
              </a:ext>
            </a:extLst>
          </p:cNvPr>
          <p:cNvSpPr/>
          <p:nvPr/>
        </p:nvSpPr>
        <p:spPr>
          <a:xfrm>
            <a:off x="7604029" y="2646725"/>
            <a:ext cx="676275" cy="553998"/>
          </a:xfrm>
          <a:prstGeom prst="rect">
            <a:avLst/>
          </a:prstGeom>
        </p:spPr>
        <p:txBody>
          <a:bodyPr wrap="square">
            <a:spAutoFit/>
          </a:bodyPr>
          <a:lstStyle/>
          <a:p>
            <a:r>
              <a:rPr lang="en-US" sz="1200" dirty="0">
                <a:solidFill>
                  <a:srgbClr val="333333"/>
                </a:solidFill>
                <a:latin typeface="AmazonEmber"/>
              </a:rPr>
              <a:t>Lambda</a:t>
            </a:r>
          </a:p>
          <a:p>
            <a:r>
              <a:rPr lang="en-US" dirty="0">
                <a:solidFill>
                  <a:srgbClr val="333333"/>
                </a:solidFill>
                <a:latin typeface="AmazonEmber"/>
              </a:rPr>
              <a:t> </a:t>
            </a:r>
            <a:endParaRPr lang="en-US" dirty="0"/>
          </a:p>
        </p:txBody>
      </p:sp>
      <p:sp>
        <p:nvSpPr>
          <p:cNvPr id="57" name="Rectangle 56">
            <a:extLst>
              <a:ext uri="{FF2B5EF4-FFF2-40B4-BE49-F238E27FC236}">
                <a16:creationId xmlns:a16="http://schemas.microsoft.com/office/drawing/2014/main" id="{AE6B986E-B5C3-4DE7-A32B-C81293103459}"/>
              </a:ext>
            </a:extLst>
          </p:cNvPr>
          <p:cNvSpPr/>
          <p:nvPr/>
        </p:nvSpPr>
        <p:spPr>
          <a:xfrm>
            <a:off x="6784496" y="4000450"/>
            <a:ext cx="397866" cy="276999"/>
          </a:xfrm>
          <a:prstGeom prst="rect">
            <a:avLst/>
          </a:prstGeom>
        </p:spPr>
        <p:txBody>
          <a:bodyPr wrap="none">
            <a:spAutoFit/>
          </a:bodyPr>
          <a:lstStyle/>
          <a:p>
            <a:r>
              <a:rPr lang="en-US" sz="1200" dirty="0">
                <a:solidFill>
                  <a:srgbClr val="333333"/>
                </a:solidFill>
                <a:latin typeface="AmazonEmber"/>
              </a:rPr>
              <a:t>DB </a:t>
            </a:r>
            <a:endParaRPr lang="en-US" sz="1200" dirty="0"/>
          </a:p>
        </p:txBody>
      </p:sp>
      <p:sp>
        <p:nvSpPr>
          <p:cNvPr id="58" name="Rectangle 57">
            <a:extLst>
              <a:ext uri="{FF2B5EF4-FFF2-40B4-BE49-F238E27FC236}">
                <a16:creationId xmlns:a16="http://schemas.microsoft.com/office/drawing/2014/main" id="{31716BFB-DBC1-4701-ABAF-02D3135D9C81}"/>
              </a:ext>
            </a:extLst>
          </p:cNvPr>
          <p:cNvSpPr/>
          <p:nvPr/>
        </p:nvSpPr>
        <p:spPr>
          <a:xfrm>
            <a:off x="5932678" y="4266757"/>
            <a:ext cx="718466" cy="261610"/>
          </a:xfrm>
          <a:prstGeom prst="rect">
            <a:avLst/>
          </a:prstGeom>
        </p:spPr>
        <p:txBody>
          <a:bodyPr wrap="none">
            <a:spAutoFit/>
          </a:bodyPr>
          <a:lstStyle/>
          <a:p>
            <a:r>
              <a:rPr lang="en-US" sz="1100" dirty="0"/>
              <a:t>Route53</a:t>
            </a:r>
          </a:p>
        </p:txBody>
      </p:sp>
      <p:sp>
        <p:nvSpPr>
          <p:cNvPr id="59" name="Rectangle 58">
            <a:extLst>
              <a:ext uri="{FF2B5EF4-FFF2-40B4-BE49-F238E27FC236}">
                <a16:creationId xmlns:a16="http://schemas.microsoft.com/office/drawing/2014/main" id="{AC20F860-6E40-46E9-8823-41A852F91BA6}"/>
              </a:ext>
            </a:extLst>
          </p:cNvPr>
          <p:cNvSpPr/>
          <p:nvPr/>
        </p:nvSpPr>
        <p:spPr>
          <a:xfrm>
            <a:off x="6841657" y="1619096"/>
            <a:ext cx="1226298" cy="276999"/>
          </a:xfrm>
          <a:prstGeom prst="rect">
            <a:avLst/>
          </a:prstGeom>
        </p:spPr>
        <p:txBody>
          <a:bodyPr wrap="none">
            <a:spAutoFit/>
          </a:bodyPr>
          <a:lstStyle/>
          <a:p>
            <a:r>
              <a:rPr lang="en-US" sz="1200" dirty="0">
                <a:solidFill>
                  <a:srgbClr val="333333"/>
                </a:solidFill>
                <a:latin typeface="AmazonEmber"/>
              </a:rPr>
              <a:t>Cloud Formation</a:t>
            </a:r>
            <a:endParaRPr lang="en-US" sz="1200" dirty="0"/>
          </a:p>
        </p:txBody>
      </p:sp>
      <p:sp>
        <p:nvSpPr>
          <p:cNvPr id="60" name="Rectangle 59">
            <a:extLst>
              <a:ext uri="{FF2B5EF4-FFF2-40B4-BE49-F238E27FC236}">
                <a16:creationId xmlns:a16="http://schemas.microsoft.com/office/drawing/2014/main" id="{F9D30F6E-1F49-483D-B961-78364C01F655}"/>
              </a:ext>
            </a:extLst>
          </p:cNvPr>
          <p:cNvSpPr/>
          <p:nvPr/>
        </p:nvSpPr>
        <p:spPr>
          <a:xfrm>
            <a:off x="6001929" y="1747102"/>
            <a:ext cx="606897" cy="276999"/>
          </a:xfrm>
          <a:prstGeom prst="rect">
            <a:avLst/>
          </a:prstGeom>
        </p:spPr>
        <p:txBody>
          <a:bodyPr wrap="none">
            <a:spAutoFit/>
          </a:bodyPr>
          <a:lstStyle/>
          <a:p>
            <a:r>
              <a:rPr lang="en-US" sz="1200" dirty="0">
                <a:solidFill>
                  <a:srgbClr val="333333"/>
                </a:solidFill>
                <a:latin typeface="AmazonEmber"/>
              </a:rPr>
              <a:t>Bucket</a:t>
            </a:r>
            <a:endParaRPr lang="en-US" sz="1200" dirty="0"/>
          </a:p>
        </p:txBody>
      </p:sp>
      <p:sp>
        <p:nvSpPr>
          <p:cNvPr id="67" name="Rectangle 66">
            <a:extLst>
              <a:ext uri="{FF2B5EF4-FFF2-40B4-BE49-F238E27FC236}">
                <a16:creationId xmlns:a16="http://schemas.microsoft.com/office/drawing/2014/main" id="{C4A10F57-8D54-49F5-895B-4A9556BA760A}"/>
              </a:ext>
            </a:extLst>
          </p:cNvPr>
          <p:cNvSpPr/>
          <p:nvPr/>
        </p:nvSpPr>
        <p:spPr>
          <a:xfrm>
            <a:off x="472152" y="141052"/>
            <a:ext cx="1398844" cy="646331"/>
          </a:xfrm>
          <a:prstGeom prst="rect">
            <a:avLst/>
          </a:prstGeom>
        </p:spPr>
        <p:txBody>
          <a:bodyPr wrap="none">
            <a:spAutoFit/>
          </a:bodyPr>
          <a:lstStyle/>
          <a:p>
            <a:r>
              <a:rPr lang="en-US" dirty="0">
                <a:solidFill>
                  <a:srgbClr val="333333"/>
                </a:solidFill>
                <a:latin typeface="AmazonEmber"/>
              </a:rPr>
              <a:t>Architecture </a:t>
            </a:r>
          </a:p>
          <a:p>
            <a:endParaRPr lang="en-US" dirty="0"/>
          </a:p>
        </p:txBody>
      </p:sp>
      <p:sp>
        <p:nvSpPr>
          <p:cNvPr id="73" name="Rectangle 72">
            <a:extLst>
              <a:ext uri="{FF2B5EF4-FFF2-40B4-BE49-F238E27FC236}">
                <a16:creationId xmlns:a16="http://schemas.microsoft.com/office/drawing/2014/main" id="{9C1A617C-E4CA-4B80-B9C3-DF4759C33910}"/>
              </a:ext>
            </a:extLst>
          </p:cNvPr>
          <p:cNvSpPr/>
          <p:nvPr/>
        </p:nvSpPr>
        <p:spPr>
          <a:xfrm>
            <a:off x="2686562" y="5880098"/>
            <a:ext cx="4800600" cy="646331"/>
          </a:xfrm>
          <a:prstGeom prst="rect">
            <a:avLst/>
          </a:prstGeom>
        </p:spPr>
        <p:txBody>
          <a:bodyPr>
            <a:spAutoFit/>
          </a:bodyPr>
          <a:lstStyle/>
          <a:p>
            <a:r>
              <a:rPr lang="en-US" dirty="0">
                <a:solidFill>
                  <a:srgbClr val="333333"/>
                </a:solidFill>
                <a:latin typeface="AmazonEmber"/>
              </a:rPr>
              <a:t>                      User </a:t>
            </a:r>
          </a:p>
          <a:p>
            <a:endParaRPr lang="en-US" dirty="0"/>
          </a:p>
        </p:txBody>
      </p:sp>
      <p:cxnSp>
        <p:nvCxnSpPr>
          <p:cNvPr id="18" name="Connector: Elbow 17">
            <a:extLst>
              <a:ext uri="{FF2B5EF4-FFF2-40B4-BE49-F238E27FC236}">
                <a16:creationId xmlns:a16="http://schemas.microsoft.com/office/drawing/2014/main" id="{88B12261-41B0-48CC-B1D3-5CB5100A4BFA}"/>
              </a:ext>
            </a:extLst>
          </p:cNvPr>
          <p:cNvCxnSpPr>
            <a:cxnSpLocks/>
            <a:stCxn id="25" idx="0"/>
            <a:endCxn id="7" idx="2"/>
          </p:cNvCxnSpPr>
          <p:nvPr/>
        </p:nvCxnSpPr>
        <p:spPr>
          <a:xfrm rot="16200000" flipV="1">
            <a:off x="3308420" y="4252188"/>
            <a:ext cx="750876" cy="2281368"/>
          </a:xfrm>
          <a:prstGeom prst="bentConnector3">
            <a:avLst>
              <a:gd name="adj1" fmla="val 53806"/>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24" name="Connector: Elbow 23">
            <a:extLst>
              <a:ext uri="{FF2B5EF4-FFF2-40B4-BE49-F238E27FC236}">
                <a16:creationId xmlns:a16="http://schemas.microsoft.com/office/drawing/2014/main" id="{9BBAE2BA-AAF8-4840-B968-126AF584F229}"/>
              </a:ext>
            </a:extLst>
          </p:cNvPr>
          <p:cNvCxnSpPr>
            <a:stCxn id="25" idx="0"/>
            <a:endCxn id="47" idx="2"/>
          </p:cNvCxnSpPr>
          <p:nvPr/>
        </p:nvCxnSpPr>
        <p:spPr>
          <a:xfrm rot="5400000" flipH="1" flipV="1">
            <a:off x="5537270" y="4266606"/>
            <a:ext cx="788976" cy="2214432"/>
          </a:xfrm>
          <a:prstGeom prst="bentConnector3">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0810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1A333EF-116D-4B41-965E-2550587180F9}"/>
              </a:ext>
            </a:extLst>
          </p:cNvPr>
          <p:cNvSpPr>
            <a:spLocks noGrp="1"/>
          </p:cNvSpPr>
          <p:nvPr>
            <p:ph idx="11"/>
          </p:nvPr>
        </p:nvSpPr>
        <p:spPr>
          <a:xfrm>
            <a:off x="457200" y="723900"/>
            <a:ext cx="8686800" cy="5410200"/>
          </a:xfrm>
        </p:spPr>
        <p:txBody>
          <a:bodyPr/>
          <a:lstStyle/>
          <a:p>
            <a:pPr marL="0" indent="0">
              <a:buNone/>
            </a:pPr>
            <a:r>
              <a:rPr lang="en-US" sz="1600" dirty="0"/>
              <a:t>Cost:</a:t>
            </a:r>
          </a:p>
          <a:p>
            <a:pPr marL="0" indent="0">
              <a:buNone/>
            </a:pPr>
            <a:endParaRPr lang="en-US" dirty="0"/>
          </a:p>
          <a:p>
            <a:r>
              <a:rPr lang="en-US" dirty="0"/>
              <a:t>Instance                                   storage                                Cost                                    AR-D</a:t>
            </a:r>
          </a:p>
          <a:p>
            <a:endParaRPr lang="en-US" dirty="0"/>
          </a:p>
          <a:p>
            <a:r>
              <a:rPr lang="en-US" dirty="0"/>
              <a:t>Proxy server                            200GB                                  135$                                    160$</a:t>
            </a:r>
          </a:p>
          <a:p>
            <a:r>
              <a:rPr lang="en-US" dirty="0"/>
              <a:t>DB server                                200GB                                    35$                                       75$  (M-AZ)</a:t>
            </a:r>
          </a:p>
          <a:p>
            <a:endParaRPr lang="en-US" dirty="0"/>
          </a:p>
          <a:p>
            <a:r>
              <a:rPr lang="en-US" dirty="0"/>
              <a:t>Data transfer EBS   16$/M</a:t>
            </a:r>
          </a:p>
          <a:p>
            <a:r>
              <a:rPr lang="en-US" dirty="0"/>
              <a:t>Elastic IP  0.12$  if not attached </a:t>
            </a:r>
          </a:p>
          <a:p>
            <a:r>
              <a:rPr lang="en-US" dirty="0"/>
              <a:t>DB Transfer 15$/M</a:t>
            </a:r>
          </a:p>
          <a:p>
            <a:pPr marL="0" indent="0">
              <a:buNone/>
            </a:pPr>
            <a:endParaRPr lang="en-US" dirty="0"/>
          </a:p>
          <a:p>
            <a:pPr marL="0" indent="0">
              <a:buNone/>
            </a:pPr>
            <a:r>
              <a:rPr lang="en-US" sz="1600" dirty="0"/>
              <a:t>S3_Storage</a:t>
            </a:r>
          </a:p>
          <a:p>
            <a:r>
              <a:rPr lang="en-US" dirty="0"/>
              <a:t>Buckets                               Bucket Size                     Number of  Objects              Cost                      </a:t>
            </a:r>
            <a:r>
              <a:rPr lang="en-US" dirty="0" err="1"/>
              <a:t>CRR_Cost</a:t>
            </a:r>
            <a:endParaRPr lang="en-US" dirty="0"/>
          </a:p>
          <a:p>
            <a:endParaRPr lang="en-US" dirty="0"/>
          </a:p>
          <a:p>
            <a:r>
              <a:rPr lang="en-US" dirty="0"/>
              <a:t>From-</a:t>
            </a:r>
            <a:r>
              <a:rPr lang="en-US" dirty="0" err="1"/>
              <a:t>usaa</a:t>
            </a:r>
            <a:r>
              <a:rPr lang="en-US" dirty="0"/>
              <a:t>                              11.2TB                                 16.1k                          264$                         552$</a:t>
            </a:r>
          </a:p>
          <a:p>
            <a:endParaRPr lang="en-US" dirty="0"/>
          </a:p>
          <a:p>
            <a:r>
              <a:rPr lang="en-US" dirty="0"/>
              <a:t>From-</a:t>
            </a:r>
            <a:r>
              <a:rPr lang="en-US" dirty="0" err="1"/>
              <a:t>bfs</a:t>
            </a:r>
            <a:r>
              <a:rPr lang="en-US" dirty="0"/>
              <a:t>                     317.7GB (S)+381.0GB(SIA)              3.5K                            13$                           30$</a:t>
            </a:r>
          </a:p>
          <a:p>
            <a:endParaRPr lang="en-US" dirty="0"/>
          </a:p>
          <a:p>
            <a:r>
              <a:rPr lang="en-US" dirty="0" err="1"/>
              <a:t>ar</a:t>
            </a:r>
            <a:r>
              <a:rPr lang="en-US" dirty="0"/>
              <a:t>-output                                 34.7 TB                                 2.4M                          830$                       2014$</a:t>
            </a:r>
          </a:p>
          <a:p>
            <a:endParaRPr lang="en-US" dirty="0"/>
          </a:p>
          <a:p>
            <a:endParaRPr lang="en-US" dirty="0"/>
          </a:p>
        </p:txBody>
      </p:sp>
    </p:spTree>
    <p:extLst>
      <p:ext uri="{BB962C8B-B14F-4D97-AF65-F5344CB8AC3E}">
        <p14:creationId xmlns:p14="http://schemas.microsoft.com/office/powerpoint/2010/main" val="1059116848"/>
      </p:ext>
    </p:extLst>
  </p:cSld>
  <p:clrMapOvr>
    <a:masterClrMapping/>
  </p:clrMapOvr>
</p:sld>
</file>

<file path=ppt/theme/theme1.xml><?xml version="1.0" encoding="utf-8"?>
<a:theme xmlns:a="http://schemas.openxmlformats.org/drawingml/2006/main" name="Oliver Wyman">
  <a:themeElements>
    <a:clrScheme name="Oliver Wyman">
      <a:dk1>
        <a:sysClr val="windowText" lastClr="000000"/>
      </a:dk1>
      <a:lt1>
        <a:sysClr val="window" lastClr="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font script="Jpan" typeface="Meiryo"/>
        <a:font script="Hang" typeface="맑은 고딕"/>
        <a:font script="Hans" typeface="STKaiti"/>
        <a:font script="Hant" typeface="STKaiti"/>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Meiryo"/>
        <a:font script="Hang" typeface="맑은 고딕"/>
        <a:font script="Hans" typeface="STKaiti"/>
        <a:font script="Hant" typeface="STKaiti"/>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liver Wyman">
      <a:fillStyleLst>
        <a:solidFill>
          <a:schemeClr val="phClr"/>
        </a:solidFill>
        <a:solidFill>
          <a:schemeClr val="phClr">
            <a:tint val="0"/>
          </a:schemeClr>
        </a:solidFill>
        <a:solidFill>
          <a:schemeClr val="phClr"/>
        </a:solidFill>
      </a:fillStyleLst>
      <a:lnStyleLst>
        <a:ln w="9525" cap="flat" cmpd="sng" algn="ctr">
          <a:solidFill>
            <a:schemeClr val="phClr">
              <a:satMod val="105000"/>
            </a:schemeClr>
          </a:solidFill>
          <a:prstDash val="solid"/>
        </a:ln>
        <a:ln w="9525" cap="flat" cmpd="sng" algn="ctr">
          <a:solidFill>
            <a:schemeClr val="phClr"/>
          </a:solidFill>
          <a:prstDash val="solid"/>
        </a:ln>
        <a:ln w="9525" cap="flat" cmpd="sng" algn="ctr">
          <a:solidFill>
            <a:schemeClr val="phClr"/>
          </a:solidFill>
          <a:prstDash val="solid"/>
        </a:ln>
      </a:lnStyleLst>
      <a:effectStyleLst>
        <a:effectStyle>
          <a:effectLst/>
        </a:effectStyle>
        <a:effectStyle>
          <a:effectLst/>
        </a:effectStyle>
        <a:effectStyle>
          <a:effectLst>
            <a:reflection blurRad="12700" stA="26000" endPos="28000" dist="38100" dir="5400000" sy="-100000" rotWithShape="0"/>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9525">
          <a:solidFill>
            <a:schemeClr val="accent3"/>
          </a:solidFill>
        </a:ln>
      </a:spPr>
      <a:bodyPr lIns="73152" tIns="73152" rIns="73152" bIns="73152" rtlCol="0" anchor="ctr"/>
      <a:lstStyle>
        <a:defPPr algn="ctr">
          <a:defRPr sz="1000" kern="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3"/>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000" kern="0" dirty="0" err="1" smtClean="0"/>
        </a:defPPr>
      </a:lstStyle>
    </a:txDef>
  </a:objectDefaults>
  <a:extraClrSchemeLst/>
  <a:custClrLst>
    <a:custClr name="OW Emerald">
      <a:srgbClr val="41A441"/>
    </a:custClr>
    <a:custClr name="Light Emerald">
      <a:srgbClr val="BDDDA3"/>
    </a:custClr>
    <a:custClr name="OW Iolite">
      <a:srgbClr val="646EAC"/>
    </a:custClr>
    <a:custClr name="Light Iolite">
      <a:srgbClr val="C5CAE7"/>
    </a:custClr>
    <a:custClr name="OW Citrine">
      <a:srgbClr val="DD712C"/>
    </a:custClr>
    <a:custClr name="Light Citrine">
      <a:srgbClr val="FDCFAC"/>
    </a:custClr>
    <a:custClr name="OW Turquoise">
      <a:srgbClr val="079B84"/>
    </a:custClr>
    <a:custClr name="Light Turquoise">
      <a:srgbClr val="A8DAC9"/>
    </a:custClr>
    <a:custClr name="OW Ruby">
      <a:srgbClr val="CB225B"/>
    </a:custClr>
    <a:custClr name="Light Ruby">
      <a:srgbClr val="F8B8BC"/>
    </a:custClr>
    <a:custClr name="Pure Red">
      <a:srgbClr val="FF0000"/>
    </a:custClr>
    <a:custClr name="Bright Onyx">
      <a:srgbClr val="808080"/>
    </a:custClr>
    <a:custClr name="Table Onyx">
      <a:srgbClr val="E8E8E8"/>
    </a:custClr>
    <a:custClr name="Medium Sapphire">
      <a:srgbClr val="016D9F"/>
    </a:custClr>
    <a:custClr name="Bright Sapphire">
      <a:srgbClr val="00A8C8"/>
    </a:custClr>
    <a:custClr name="Pale Sapphire">
      <a:srgbClr val="E1FAFF"/>
    </a:custClr>
    <a:custClr name="Dark Topaz">
      <a:srgbClr val="8E5501"/>
    </a:custClr>
    <a:custClr name="Pale Topaz">
      <a:srgbClr val="FFEED5"/>
    </a:custClr>
    <a:custClr name="Dark Emerald">
      <a:srgbClr val="00582D"/>
    </a:custClr>
    <a:custClr name="Pale Emerald">
      <a:srgbClr val="E2EDC3"/>
    </a:custClr>
  </a:custClrLst>
  <a:extLst>
    <a:ext uri="{05A4C25C-085E-4340-85A3-A5531E510DB2}">
      <thm15:themeFamily xmlns:thm15="http://schemas.microsoft.com/office/thememl/2012/main" name="Oliver Wyman" id="{5D3F1363-D557-4C85-9815-D383B71379D7}" vid="{8FE2D66B-A8C3-41AB-90F4-4607EF730E2F}"/>
    </a:ext>
  </a:extLst>
</a:theme>
</file>

<file path=ppt/theme/theme2.xml><?xml version="1.0" encoding="utf-8"?>
<a:theme xmlns:a="http://schemas.openxmlformats.org/drawingml/2006/main" name="Oliver Wyman">
  <a:themeElements>
    <a:clrScheme name="Oliver Wyman">
      <a:dk1>
        <a:sysClr val="windowText" lastClr="000000"/>
      </a:dk1>
      <a:lt1>
        <a:sysClr val="window" lastClr="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font script="Jpan" typeface="Meiryo"/>
        <a:font script="Hang" typeface="맑은 고딕"/>
        <a:font script="Hans" typeface="STKaiti"/>
        <a:font script="Hant" typeface="STKaiti"/>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Meiryo"/>
        <a:font script="Hang" typeface="맑은 고딕"/>
        <a:font script="Hans" typeface="STKaiti"/>
        <a:font script="Hant" typeface="STKaiti"/>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liver Wyman">
      <a:fillStyleLst>
        <a:solidFill>
          <a:schemeClr val="phClr"/>
        </a:solidFill>
        <a:solidFill>
          <a:schemeClr val="phClr">
            <a:tint val="0"/>
          </a:schemeClr>
        </a:solidFill>
        <a:solidFill>
          <a:schemeClr val="phClr"/>
        </a:solidFill>
      </a:fillStyleLst>
      <a:lnStyleLst>
        <a:ln w="9525" cap="flat" cmpd="sng" algn="ctr">
          <a:solidFill>
            <a:schemeClr val="phClr">
              <a:satMod val="105000"/>
            </a:schemeClr>
          </a:solidFill>
          <a:prstDash val="solid"/>
        </a:ln>
        <a:ln w="9525" cap="flat" cmpd="sng" algn="ctr">
          <a:solidFill>
            <a:schemeClr val="phClr"/>
          </a:solidFill>
          <a:prstDash val="solid"/>
        </a:ln>
        <a:ln w="9525" cap="flat" cmpd="sng" algn="ctr">
          <a:solidFill>
            <a:schemeClr val="phClr"/>
          </a:solidFill>
          <a:prstDash val="solid"/>
        </a:ln>
      </a:lnStyleLst>
      <a:effectStyleLst>
        <a:effectStyle>
          <a:effectLst/>
        </a:effectStyle>
        <a:effectStyle>
          <a:effectLst/>
        </a:effectStyle>
        <a:effectStyle>
          <a:effectLst>
            <a:reflection blurRad="12700" stA="26000" endPos="28000" dist="38100" dir="5400000" sy="-100000" rotWithShape="0"/>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9525">
          <a:solidFill>
            <a:schemeClr val="accent3"/>
          </a:solidFill>
        </a:ln>
      </a:spPr>
      <a:bodyPr lIns="73152" tIns="73152" rIns="73152" bIns="73152" rtlCol="0" anchor="ctr"/>
      <a:lstStyle>
        <a:defPPr algn="ctr">
          <a:defRPr sz="1000" kern="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3"/>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000" kern="0" dirty="0" err="1" smtClean="0"/>
        </a:defPPr>
      </a:lstStyle>
    </a:txDef>
  </a:objectDefaults>
  <a:extraClrSchemeLst/>
  <a:custClrLst>
    <a:custClr name="OW Emerald">
      <a:srgbClr val="41A441"/>
    </a:custClr>
    <a:custClr name="Light Emerald">
      <a:srgbClr val="BDDDA3"/>
    </a:custClr>
    <a:custClr name="OW Iolite">
      <a:srgbClr val="646EAC"/>
    </a:custClr>
    <a:custClr name="Light Iolite">
      <a:srgbClr val="C5CAE7"/>
    </a:custClr>
    <a:custClr name="OW Citrine">
      <a:srgbClr val="DD712C"/>
    </a:custClr>
    <a:custClr name="Light Citrine">
      <a:srgbClr val="FDCFAC"/>
    </a:custClr>
    <a:custClr name="OW Turquoise">
      <a:srgbClr val="079B84"/>
    </a:custClr>
    <a:custClr name="Light Turquoise">
      <a:srgbClr val="A8DAC9"/>
    </a:custClr>
    <a:custClr name="OW Ruby">
      <a:srgbClr val="CB225B"/>
    </a:custClr>
    <a:custClr name="Light Ruby">
      <a:srgbClr val="F8B8BC"/>
    </a:custClr>
    <a:custClr name="Pure Red">
      <a:srgbClr val="FF0000"/>
    </a:custClr>
    <a:custClr name="Bright Onyx">
      <a:srgbClr val="808080"/>
    </a:custClr>
    <a:custClr name="Table Onyx">
      <a:srgbClr val="E8E8E8"/>
    </a:custClr>
    <a:custClr name="Medium Sapphire">
      <a:srgbClr val="016D9F"/>
    </a:custClr>
    <a:custClr name="Bright Sapphire">
      <a:srgbClr val="00A8C8"/>
    </a:custClr>
    <a:custClr name="Pale Sapphire">
      <a:srgbClr val="E1FAFF"/>
    </a:custClr>
    <a:custClr name="Dark Topaz">
      <a:srgbClr val="8E5501"/>
    </a:custClr>
    <a:custClr name="Pale Topaz">
      <a:srgbClr val="FFEED5"/>
    </a:custClr>
    <a:custClr name="Dark Emerald">
      <a:srgbClr val="00582D"/>
    </a:custClr>
    <a:custClr name="Pale Emerald">
      <a:srgbClr val="E2EDC3"/>
    </a:custClr>
  </a:custClrLst>
  <a:extLst>
    <a:ext uri="{05A4C25C-085E-4340-85A3-A5531E510DB2}">
      <thm15:themeFamily xmlns:thm15="http://schemas.microsoft.com/office/thememl/2012/main" name="Oliver Wyman" id="{5D3F1363-D557-4C85-9815-D383B71379D7}" vid="{8FE2D66B-A8C3-41AB-90F4-4607EF730E2F}"/>
    </a:ext>
  </a:extLst>
</a:theme>
</file>

<file path=ppt/theme/theme3.xml><?xml version="1.0" encoding="utf-8"?>
<a:theme xmlns:a="http://schemas.openxmlformats.org/drawingml/2006/main" name="Oliver Wyman">
  <a:themeElements>
    <a:clrScheme name="Oliver Wyman">
      <a:dk1>
        <a:sysClr val="windowText" lastClr="000000"/>
      </a:dk1>
      <a:lt1>
        <a:sysClr val="window" lastClr="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font script="Jpan" typeface="Meiryo"/>
        <a:font script="Hang" typeface="맑은 고딕"/>
        <a:font script="Hans" typeface="STKaiti"/>
        <a:font script="Hant" typeface="STKaiti"/>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Meiryo"/>
        <a:font script="Hang" typeface="맑은 고딕"/>
        <a:font script="Hans" typeface="STKaiti"/>
        <a:font script="Hant" typeface="STKaiti"/>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liver Wyman">
      <a:fillStyleLst>
        <a:solidFill>
          <a:schemeClr val="phClr"/>
        </a:solidFill>
        <a:solidFill>
          <a:schemeClr val="phClr">
            <a:tint val="0"/>
          </a:schemeClr>
        </a:solidFill>
        <a:solidFill>
          <a:schemeClr val="phClr"/>
        </a:solidFill>
      </a:fillStyleLst>
      <a:lnStyleLst>
        <a:ln w="9525" cap="flat" cmpd="sng" algn="ctr">
          <a:solidFill>
            <a:schemeClr val="phClr">
              <a:satMod val="105000"/>
            </a:schemeClr>
          </a:solidFill>
          <a:prstDash val="solid"/>
        </a:ln>
        <a:ln w="9525" cap="flat" cmpd="sng" algn="ctr">
          <a:solidFill>
            <a:schemeClr val="phClr"/>
          </a:solidFill>
          <a:prstDash val="solid"/>
        </a:ln>
        <a:ln w="9525" cap="flat" cmpd="sng" algn="ctr">
          <a:solidFill>
            <a:schemeClr val="phClr"/>
          </a:solidFill>
          <a:prstDash val="solid"/>
        </a:ln>
      </a:lnStyleLst>
      <a:effectStyleLst>
        <a:effectStyle>
          <a:effectLst/>
        </a:effectStyle>
        <a:effectStyle>
          <a:effectLst/>
        </a:effectStyle>
        <a:effectStyle>
          <a:effectLst>
            <a:reflection blurRad="12700" stA="26000" endPos="28000" dist="38100" dir="5400000" sy="-100000" rotWithShape="0"/>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9525">
          <a:solidFill>
            <a:schemeClr val="accent3"/>
          </a:solidFill>
        </a:ln>
      </a:spPr>
      <a:bodyPr lIns="73152" tIns="73152" rIns="73152" bIns="73152" rtlCol="0" anchor="ctr"/>
      <a:lstStyle>
        <a:defPPr algn="ctr">
          <a:defRPr sz="1000" kern="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3"/>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000" kern="0" dirty="0" err="1" smtClean="0"/>
        </a:defPPr>
      </a:lstStyle>
    </a:txDef>
  </a:objectDefaults>
  <a:extraClrSchemeLst/>
  <a:custClrLst>
    <a:custClr name="OW Emerald">
      <a:srgbClr val="41A441"/>
    </a:custClr>
    <a:custClr name="Light Emerald">
      <a:srgbClr val="BDDDA3"/>
    </a:custClr>
    <a:custClr name="OW Iolite">
      <a:srgbClr val="646EAC"/>
    </a:custClr>
    <a:custClr name="Light Iolite">
      <a:srgbClr val="C5CAE7"/>
    </a:custClr>
    <a:custClr name="OW Citrine">
      <a:srgbClr val="DD712C"/>
    </a:custClr>
    <a:custClr name="Light Citrine">
      <a:srgbClr val="FDCFAC"/>
    </a:custClr>
    <a:custClr name="OW Turquoise">
      <a:srgbClr val="079B84"/>
    </a:custClr>
    <a:custClr name="Light Turquoise">
      <a:srgbClr val="A8DAC9"/>
    </a:custClr>
    <a:custClr name="OW Ruby">
      <a:srgbClr val="CB225B"/>
    </a:custClr>
    <a:custClr name="Light Ruby">
      <a:srgbClr val="F8B8BC"/>
    </a:custClr>
    <a:custClr name="Pure Red">
      <a:srgbClr val="FF0000"/>
    </a:custClr>
    <a:custClr name="Bright Onyx">
      <a:srgbClr val="808080"/>
    </a:custClr>
    <a:custClr name="Table Onyx">
      <a:srgbClr val="E8E8E8"/>
    </a:custClr>
    <a:custClr name="Medium Sapphire">
      <a:srgbClr val="016D9F"/>
    </a:custClr>
    <a:custClr name="Bright Sapphire">
      <a:srgbClr val="00A8C8"/>
    </a:custClr>
    <a:custClr name="Pale Sapphire">
      <a:srgbClr val="E1FAFF"/>
    </a:custClr>
    <a:custClr name="Dark Topaz">
      <a:srgbClr val="8E5501"/>
    </a:custClr>
    <a:custClr name="Pale Topaz">
      <a:srgbClr val="FFEED5"/>
    </a:custClr>
    <a:custClr name="Dark Emerald">
      <a:srgbClr val="00582D"/>
    </a:custClr>
    <a:custClr name="Pale Emerald">
      <a:srgbClr val="E2EDC3"/>
    </a:custClr>
  </a:custClrLst>
  <a:extLst>
    <a:ext uri="{05A4C25C-085E-4340-85A3-A5531E510DB2}">
      <thm15:themeFamily xmlns:thm15="http://schemas.microsoft.com/office/thememl/2012/main" name="Oliver Wyman" id="{5D3F1363-D557-4C85-9815-D383B71379D7}" vid="{8FE2D66B-A8C3-41AB-90F4-4607EF730E2F}"/>
    </a:ext>
  </a:extLst>
</a:theme>
</file>

<file path=customUI/customUI14.xml><?xml version="1.0" encoding="utf-8"?>
<mso:customUI xmlns:mso="http://schemas.microsoft.com/office/2009/07/customui">
  <mso:ribbon>
    <mso:contextualTabs>
      <mso:tabSet idMso="TabSetTableTools">
        <mso:tab idQ="mso:TabTableToolsDesign">
          <mso:group idQ="mso:GroupTableStylesPowerPoint" visible="false"/>
          <mso:group id="OWTable" label="Table" autoScale="true">
            <mso:gallery idQ="mso:ShadingColorPicker" showInRibbon="false" visible="true"/>
            <mso:control idQ="mso:TableBordersMenu" visible="true"/>
          </mso:group>
        </mso:tab>
      </mso:tabSet>
    </mso:contextualTabs>
  </mso:ribbon>
</mso:customUI>
</file>

<file path=docProps/app.xml><?xml version="1.0" encoding="utf-8"?>
<Properties xmlns="http://schemas.openxmlformats.org/officeDocument/2006/extended-properties" xmlns:vt="http://schemas.openxmlformats.org/officeDocument/2006/docPropsVTypes">
  <Template>Oliver Wyman</Template>
  <TotalTime>3000</TotalTime>
  <Words>316</Words>
  <Application>Microsoft Office PowerPoint</Application>
  <PresentationFormat>Custom</PresentationFormat>
  <Paragraphs>71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AmazonEmber</vt:lpstr>
      <vt:lpstr>Arial</vt:lpstr>
      <vt:lpstr>Georgia</vt:lpstr>
      <vt:lpstr>Times New Roman</vt:lpstr>
      <vt:lpstr>Oliver Wyman</vt:lpstr>
      <vt:lpstr>                                Disaster recovery plan – Analysis</vt:lpstr>
      <vt:lpstr>PowerPoint Presentation</vt:lpstr>
      <vt:lpstr>                                 Cross-Region replication (CRR) is used to copy objects across Amazon S3 buckets in different AWS Regions.   AWS            Region1                                               Region2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Strauss, David</dc:creator>
  <cp:keywords>TemplateVersion: OW16.Blank.20180605.1</cp:keywords>
  <cp:lastModifiedBy>Ponnala, Madhukar</cp:lastModifiedBy>
  <cp:revision>90</cp:revision>
  <dcterms:created xsi:type="dcterms:W3CDTF">2019-10-16T13:23:14Z</dcterms:created>
  <dcterms:modified xsi:type="dcterms:W3CDTF">2019-12-23T11:36:00Z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Version">
    <vt:lpwstr>2017/09/01</vt:lpwstr>
  </property>
</Properties>
</file>