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94" r:id="rId6"/>
    <p:sldId id="319" r:id="rId7"/>
    <p:sldId id="333" r:id="rId8"/>
    <p:sldId id="321" r:id="rId9"/>
    <p:sldId id="331" r:id="rId10"/>
    <p:sldId id="323" r:id="rId11"/>
    <p:sldId id="311" r:id="rId12"/>
    <p:sldId id="318" r:id="rId13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2B1"/>
    <a:srgbClr val="8CA8D1"/>
    <a:srgbClr val="A17DAE"/>
    <a:srgbClr val="7D91BB"/>
    <a:srgbClr val="F1D5E5"/>
    <a:srgbClr val="D9E2F0"/>
    <a:srgbClr val="E0D4E4"/>
    <a:srgbClr val="D4DAE8"/>
    <a:srgbClr val="C85997"/>
    <a:srgbClr val="66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280" autoAdjust="0"/>
  </p:normalViewPr>
  <p:slideViewPr>
    <p:cSldViewPr snapToGrid="0" showGuides="1">
      <p:cViewPr varScale="1">
        <p:scale>
          <a:sx n="50" d="100"/>
          <a:sy n="50" d="100"/>
        </p:scale>
        <p:origin x="1280" y="48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notesViewPr>
    <p:cSldViewPr snapToGrid="0" showGuides="1">
      <p:cViewPr varScale="1">
        <p:scale>
          <a:sx n="87" d="100"/>
          <a:sy n="87" d="100"/>
        </p:scale>
        <p:origin x="29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F7E9-EE9F-4EAC-9738-25639A81C8AA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BD0DE-58B2-4BE5-9870-8E7FE93CF5D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aseline="0" dirty="0"/>
          </a:p>
          <a:p>
            <a:r>
              <a:rPr lang="en-US" dirty="0"/>
              <a:t>Thanks Everyone for joining. </a:t>
            </a:r>
          </a:p>
          <a:p>
            <a:r>
              <a:rPr lang="en-US" dirty="0"/>
              <a:t>Lets move on into The agenda</a:t>
            </a:r>
            <a:r>
              <a:rPr lang="en-US" baseline="0" dirty="0"/>
              <a:t> for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5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61FB9-FFDC-4148-93BC-4AB0B53911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3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21/10/2019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7924" y="3584447"/>
            <a:ext cx="6648075" cy="2171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8" y="755653"/>
            <a:ext cx="5087537" cy="6085415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6765"/>
            <a:ext cx="5762927" cy="766678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3194517 w 5758165"/>
              <a:gd name="connsiteY7" fmla="*/ 5763339 h 5763339"/>
              <a:gd name="connsiteX8" fmla="*/ 2048885 w 5758165"/>
              <a:gd name="connsiteY8" fmla="*/ 5749051 h 5763339"/>
              <a:gd name="connsiteX9" fmla="*/ 6743 w 5758165"/>
              <a:gd name="connsiteY9" fmla="*/ 5750091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72452"/>
              <a:gd name="connsiteY0" fmla="*/ 2044535 h 5763339"/>
              <a:gd name="connsiteX1" fmla="*/ 0 w 5772452"/>
              <a:gd name="connsiteY1" fmla="*/ 1284 h 5763339"/>
              <a:gd name="connsiteX2" fmla="*/ 2048885 w 5772452"/>
              <a:gd name="connsiteY2" fmla="*/ 0 h 5763339"/>
              <a:gd name="connsiteX3" fmla="*/ 3708867 w 5772452"/>
              <a:gd name="connsiteY3" fmla="*/ 0 h 5763339"/>
              <a:gd name="connsiteX4" fmla="*/ 5758165 w 5772452"/>
              <a:gd name="connsiteY4" fmla="*/ 311 h 5763339"/>
              <a:gd name="connsiteX5" fmla="*/ 5753402 w 5772452"/>
              <a:gd name="connsiteY5" fmla="*/ 2044535 h 5763339"/>
              <a:gd name="connsiteX6" fmla="*/ 5772452 w 5772452"/>
              <a:gd name="connsiteY6" fmla="*/ 3890254 h 5763339"/>
              <a:gd name="connsiteX7" fmla="*/ 3194517 w 5772452"/>
              <a:gd name="connsiteY7" fmla="*/ 5763339 h 5763339"/>
              <a:gd name="connsiteX8" fmla="*/ 2048885 w 5772452"/>
              <a:gd name="connsiteY8" fmla="*/ 5749051 h 5763339"/>
              <a:gd name="connsiteX9" fmla="*/ 6743 w 5772452"/>
              <a:gd name="connsiteY9" fmla="*/ 5750091 h 5763339"/>
              <a:gd name="connsiteX10" fmla="*/ 4350 w 5772452"/>
              <a:gd name="connsiteY10" fmla="*/ 3704516 h 5763339"/>
              <a:gd name="connsiteX11" fmla="*/ 4350 w 5772452"/>
              <a:gd name="connsiteY11" fmla="*/ 2044535 h 5763339"/>
              <a:gd name="connsiteX0" fmla="*/ 4350 w 5762927"/>
              <a:gd name="connsiteY0" fmla="*/ 2044535 h 5763339"/>
              <a:gd name="connsiteX1" fmla="*/ 0 w 5762927"/>
              <a:gd name="connsiteY1" fmla="*/ 1284 h 5763339"/>
              <a:gd name="connsiteX2" fmla="*/ 2048885 w 5762927"/>
              <a:gd name="connsiteY2" fmla="*/ 0 h 5763339"/>
              <a:gd name="connsiteX3" fmla="*/ 3708867 w 5762927"/>
              <a:gd name="connsiteY3" fmla="*/ 0 h 5763339"/>
              <a:gd name="connsiteX4" fmla="*/ 5758165 w 5762927"/>
              <a:gd name="connsiteY4" fmla="*/ 311 h 5763339"/>
              <a:gd name="connsiteX5" fmla="*/ 5753402 w 5762927"/>
              <a:gd name="connsiteY5" fmla="*/ 2044535 h 5763339"/>
              <a:gd name="connsiteX6" fmla="*/ 5762927 w 5762927"/>
              <a:gd name="connsiteY6" fmla="*/ 3883111 h 5763339"/>
              <a:gd name="connsiteX7" fmla="*/ 3194517 w 5762927"/>
              <a:gd name="connsiteY7" fmla="*/ 5763339 h 5763339"/>
              <a:gd name="connsiteX8" fmla="*/ 2048885 w 5762927"/>
              <a:gd name="connsiteY8" fmla="*/ 5749051 h 5763339"/>
              <a:gd name="connsiteX9" fmla="*/ 6743 w 5762927"/>
              <a:gd name="connsiteY9" fmla="*/ 5750091 h 5763339"/>
              <a:gd name="connsiteX10" fmla="*/ 4350 w 5762927"/>
              <a:gd name="connsiteY10" fmla="*/ 3704516 h 5763339"/>
              <a:gd name="connsiteX11" fmla="*/ 4350 w 5762927"/>
              <a:gd name="connsiteY11" fmla="*/ 2044535 h 5763339"/>
              <a:gd name="connsiteX0" fmla="*/ 4350 w 5762927"/>
              <a:gd name="connsiteY0" fmla="*/ 2044535 h 5750091"/>
              <a:gd name="connsiteX1" fmla="*/ 0 w 5762927"/>
              <a:gd name="connsiteY1" fmla="*/ 1284 h 5750091"/>
              <a:gd name="connsiteX2" fmla="*/ 2048885 w 5762927"/>
              <a:gd name="connsiteY2" fmla="*/ 0 h 5750091"/>
              <a:gd name="connsiteX3" fmla="*/ 3708867 w 5762927"/>
              <a:gd name="connsiteY3" fmla="*/ 0 h 5750091"/>
              <a:gd name="connsiteX4" fmla="*/ 5758165 w 5762927"/>
              <a:gd name="connsiteY4" fmla="*/ 311 h 5750091"/>
              <a:gd name="connsiteX5" fmla="*/ 5753402 w 5762927"/>
              <a:gd name="connsiteY5" fmla="*/ 2044535 h 5750091"/>
              <a:gd name="connsiteX6" fmla="*/ 5762927 w 5762927"/>
              <a:gd name="connsiteY6" fmla="*/ 3883111 h 5750091"/>
              <a:gd name="connsiteX7" fmla="*/ 3270717 w 5762927"/>
              <a:gd name="connsiteY7" fmla="*/ 5741908 h 5750091"/>
              <a:gd name="connsiteX8" fmla="*/ 2048885 w 5762927"/>
              <a:gd name="connsiteY8" fmla="*/ 5749051 h 5750091"/>
              <a:gd name="connsiteX9" fmla="*/ 6743 w 5762927"/>
              <a:gd name="connsiteY9" fmla="*/ 5750091 h 5750091"/>
              <a:gd name="connsiteX10" fmla="*/ 4350 w 5762927"/>
              <a:gd name="connsiteY10" fmla="*/ 3704516 h 5750091"/>
              <a:gd name="connsiteX11" fmla="*/ 4350 w 5762927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927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62927" y="3883111"/>
                </a:lnTo>
                <a:cubicBezTo>
                  <a:pt x="5762927" y="5012277"/>
                  <a:pt x="4399883" y="5741908"/>
                  <a:pt x="3270717" y="5741908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-1" y="-3176"/>
            <a:ext cx="11744428" cy="7707600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816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696633"/>
            <a:ext cx="5564188" cy="4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704045"/>
            <a:ext cx="9371013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2705432"/>
            <a:ext cx="4791202" cy="4791201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9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696633"/>
            <a:ext cx="5564188" cy="4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704045"/>
            <a:ext cx="9359902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954711" y="2705432"/>
            <a:ext cx="4791202" cy="4791201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1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2268000"/>
            <a:ext cx="9366564" cy="48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6198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1" y="2268000"/>
            <a:ext cx="9366563" cy="101313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1" y="3520225"/>
            <a:ext cx="9366563" cy="312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21/10/2019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29344" y="7867731"/>
            <a:ext cx="2673860" cy="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1" y="2268000"/>
            <a:ext cx="9366563" cy="101313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1" y="3520225"/>
            <a:ext cx="9366563" cy="312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21/10/2019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9344" y="7867731"/>
            <a:ext cx="2673860" cy="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3518401"/>
            <a:ext cx="9366563" cy="3635833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800" b="0"/>
            </a:lvl1pPr>
            <a:lvl2pPr marL="269875" indent="0">
              <a:buNone/>
              <a:defRPr sz="1800" b="0"/>
            </a:lvl2pPr>
            <a:lvl3pPr marL="269875" indent="0">
              <a:buNone/>
              <a:defRPr sz="1800" b="0"/>
            </a:lvl3pPr>
            <a:lvl4pPr marL="269875" indent="0">
              <a:buNone/>
              <a:defRPr sz="1800" b="0"/>
            </a:lvl4pPr>
            <a:lvl5pPr marL="269875" indent="0">
              <a:buNone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2268000"/>
            <a:ext cx="9366564" cy="134357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696633"/>
            <a:ext cx="9366563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6400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48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96633"/>
            <a:ext cx="5400000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696633"/>
            <a:ext cx="5564188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696633"/>
            <a:ext cx="5570851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704045"/>
            <a:ext cx="5570851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1540" y="-6764"/>
            <a:ext cx="5763340" cy="767492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13875 w 5758165"/>
              <a:gd name="connsiteY10" fmla="*/ 3740235 h 5763339"/>
              <a:gd name="connsiteX11" fmla="*/ 4350 w 5758165"/>
              <a:gd name="connsiteY11" fmla="*/ 2044535 h 5763339"/>
              <a:gd name="connsiteX0" fmla="*/ 4350 w 5758165"/>
              <a:gd name="connsiteY0" fmla="*/ 2044535 h 5756195"/>
              <a:gd name="connsiteX1" fmla="*/ 0 w 5758165"/>
              <a:gd name="connsiteY1" fmla="*/ 1284 h 5756195"/>
              <a:gd name="connsiteX2" fmla="*/ 2048885 w 5758165"/>
              <a:gd name="connsiteY2" fmla="*/ 0 h 5756195"/>
              <a:gd name="connsiteX3" fmla="*/ 3708867 w 5758165"/>
              <a:gd name="connsiteY3" fmla="*/ 0 h 5756195"/>
              <a:gd name="connsiteX4" fmla="*/ 5758165 w 5758165"/>
              <a:gd name="connsiteY4" fmla="*/ 311 h 5756195"/>
              <a:gd name="connsiteX5" fmla="*/ 5753402 w 5758165"/>
              <a:gd name="connsiteY5" fmla="*/ 2044535 h 5756195"/>
              <a:gd name="connsiteX6" fmla="*/ 5753402 w 5758165"/>
              <a:gd name="connsiteY6" fmla="*/ 3704516 h 5756195"/>
              <a:gd name="connsiteX7" fmla="*/ 5754005 w 5758165"/>
              <a:gd name="connsiteY7" fmla="*/ 5755222 h 5756195"/>
              <a:gd name="connsiteX8" fmla="*/ 3708867 w 5758165"/>
              <a:gd name="connsiteY8" fmla="*/ 5749051 h 5756195"/>
              <a:gd name="connsiteX9" fmla="*/ 2372735 w 5758165"/>
              <a:gd name="connsiteY9" fmla="*/ 5756195 h 5756195"/>
              <a:gd name="connsiteX10" fmla="*/ 13875 w 5758165"/>
              <a:gd name="connsiteY10" fmla="*/ 3740235 h 5756195"/>
              <a:gd name="connsiteX11" fmla="*/ 4350 w 5758165"/>
              <a:gd name="connsiteY11" fmla="*/ 2044535 h 5756195"/>
              <a:gd name="connsiteX0" fmla="*/ 9525 w 5763340"/>
              <a:gd name="connsiteY0" fmla="*/ 2044535 h 5756195"/>
              <a:gd name="connsiteX1" fmla="*/ 5175 w 5763340"/>
              <a:gd name="connsiteY1" fmla="*/ 1284 h 5756195"/>
              <a:gd name="connsiteX2" fmla="*/ 2054060 w 5763340"/>
              <a:gd name="connsiteY2" fmla="*/ 0 h 5756195"/>
              <a:gd name="connsiteX3" fmla="*/ 3714042 w 5763340"/>
              <a:gd name="connsiteY3" fmla="*/ 0 h 5756195"/>
              <a:gd name="connsiteX4" fmla="*/ 5763340 w 5763340"/>
              <a:gd name="connsiteY4" fmla="*/ 311 h 5756195"/>
              <a:gd name="connsiteX5" fmla="*/ 5758577 w 5763340"/>
              <a:gd name="connsiteY5" fmla="*/ 2044535 h 5756195"/>
              <a:gd name="connsiteX6" fmla="*/ 5758577 w 5763340"/>
              <a:gd name="connsiteY6" fmla="*/ 3704516 h 5756195"/>
              <a:gd name="connsiteX7" fmla="*/ 5759180 w 5763340"/>
              <a:gd name="connsiteY7" fmla="*/ 5755222 h 5756195"/>
              <a:gd name="connsiteX8" fmla="*/ 3714042 w 5763340"/>
              <a:gd name="connsiteY8" fmla="*/ 5749051 h 5756195"/>
              <a:gd name="connsiteX9" fmla="*/ 2377910 w 5763340"/>
              <a:gd name="connsiteY9" fmla="*/ 5756195 h 5756195"/>
              <a:gd name="connsiteX10" fmla="*/ 0 w 5763340"/>
              <a:gd name="connsiteY10" fmla="*/ 3825960 h 5756195"/>
              <a:gd name="connsiteX11" fmla="*/ 9525 w 5763340"/>
              <a:gd name="connsiteY11" fmla="*/ 2044535 h 57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340" h="5756195">
                <a:moveTo>
                  <a:pt x="9525" y="2044535"/>
                </a:moveTo>
                <a:lnTo>
                  <a:pt x="5175" y="1284"/>
                </a:lnTo>
                <a:lnTo>
                  <a:pt x="2054060" y="0"/>
                </a:lnTo>
                <a:lnTo>
                  <a:pt x="3714042" y="0"/>
                </a:lnTo>
                <a:lnTo>
                  <a:pt x="5763340" y="311"/>
                </a:lnTo>
                <a:cubicBezTo>
                  <a:pt x="5762546" y="679338"/>
                  <a:pt x="5759371" y="1365508"/>
                  <a:pt x="5758577" y="2044535"/>
                </a:cubicBezTo>
                <a:lnTo>
                  <a:pt x="5758577" y="3704516"/>
                </a:lnTo>
                <a:lnTo>
                  <a:pt x="5759180" y="5755222"/>
                </a:lnTo>
                <a:lnTo>
                  <a:pt x="3714042" y="5749051"/>
                </a:lnTo>
                <a:lnTo>
                  <a:pt x="2377910" y="5756195"/>
                </a:lnTo>
                <a:cubicBezTo>
                  <a:pt x="1248744" y="5756195"/>
                  <a:pt x="0" y="4955126"/>
                  <a:pt x="0" y="3825960"/>
                </a:cubicBezTo>
                <a:lnTo>
                  <a:pt x="9525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3" y="2696633"/>
            <a:ext cx="5570851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2" y="704045"/>
            <a:ext cx="5570851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6765"/>
            <a:ext cx="5762927" cy="766678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3194517 w 5758165"/>
              <a:gd name="connsiteY7" fmla="*/ 5763339 h 5763339"/>
              <a:gd name="connsiteX8" fmla="*/ 2048885 w 5758165"/>
              <a:gd name="connsiteY8" fmla="*/ 5749051 h 5763339"/>
              <a:gd name="connsiteX9" fmla="*/ 6743 w 5758165"/>
              <a:gd name="connsiteY9" fmla="*/ 5750091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72452"/>
              <a:gd name="connsiteY0" fmla="*/ 2044535 h 5763339"/>
              <a:gd name="connsiteX1" fmla="*/ 0 w 5772452"/>
              <a:gd name="connsiteY1" fmla="*/ 1284 h 5763339"/>
              <a:gd name="connsiteX2" fmla="*/ 2048885 w 5772452"/>
              <a:gd name="connsiteY2" fmla="*/ 0 h 5763339"/>
              <a:gd name="connsiteX3" fmla="*/ 3708867 w 5772452"/>
              <a:gd name="connsiteY3" fmla="*/ 0 h 5763339"/>
              <a:gd name="connsiteX4" fmla="*/ 5758165 w 5772452"/>
              <a:gd name="connsiteY4" fmla="*/ 311 h 5763339"/>
              <a:gd name="connsiteX5" fmla="*/ 5753402 w 5772452"/>
              <a:gd name="connsiteY5" fmla="*/ 2044535 h 5763339"/>
              <a:gd name="connsiteX6" fmla="*/ 5772452 w 5772452"/>
              <a:gd name="connsiteY6" fmla="*/ 3890254 h 5763339"/>
              <a:gd name="connsiteX7" fmla="*/ 3194517 w 5772452"/>
              <a:gd name="connsiteY7" fmla="*/ 5763339 h 5763339"/>
              <a:gd name="connsiteX8" fmla="*/ 2048885 w 5772452"/>
              <a:gd name="connsiteY8" fmla="*/ 5749051 h 5763339"/>
              <a:gd name="connsiteX9" fmla="*/ 6743 w 5772452"/>
              <a:gd name="connsiteY9" fmla="*/ 5750091 h 5763339"/>
              <a:gd name="connsiteX10" fmla="*/ 4350 w 5772452"/>
              <a:gd name="connsiteY10" fmla="*/ 3704516 h 5763339"/>
              <a:gd name="connsiteX11" fmla="*/ 4350 w 5772452"/>
              <a:gd name="connsiteY11" fmla="*/ 2044535 h 5763339"/>
              <a:gd name="connsiteX0" fmla="*/ 4350 w 5762927"/>
              <a:gd name="connsiteY0" fmla="*/ 2044535 h 5763339"/>
              <a:gd name="connsiteX1" fmla="*/ 0 w 5762927"/>
              <a:gd name="connsiteY1" fmla="*/ 1284 h 5763339"/>
              <a:gd name="connsiteX2" fmla="*/ 2048885 w 5762927"/>
              <a:gd name="connsiteY2" fmla="*/ 0 h 5763339"/>
              <a:gd name="connsiteX3" fmla="*/ 3708867 w 5762927"/>
              <a:gd name="connsiteY3" fmla="*/ 0 h 5763339"/>
              <a:gd name="connsiteX4" fmla="*/ 5758165 w 5762927"/>
              <a:gd name="connsiteY4" fmla="*/ 311 h 5763339"/>
              <a:gd name="connsiteX5" fmla="*/ 5753402 w 5762927"/>
              <a:gd name="connsiteY5" fmla="*/ 2044535 h 5763339"/>
              <a:gd name="connsiteX6" fmla="*/ 5762927 w 5762927"/>
              <a:gd name="connsiteY6" fmla="*/ 3883111 h 5763339"/>
              <a:gd name="connsiteX7" fmla="*/ 3194517 w 5762927"/>
              <a:gd name="connsiteY7" fmla="*/ 5763339 h 5763339"/>
              <a:gd name="connsiteX8" fmla="*/ 2048885 w 5762927"/>
              <a:gd name="connsiteY8" fmla="*/ 5749051 h 5763339"/>
              <a:gd name="connsiteX9" fmla="*/ 6743 w 5762927"/>
              <a:gd name="connsiteY9" fmla="*/ 5750091 h 5763339"/>
              <a:gd name="connsiteX10" fmla="*/ 4350 w 5762927"/>
              <a:gd name="connsiteY10" fmla="*/ 3704516 h 5763339"/>
              <a:gd name="connsiteX11" fmla="*/ 4350 w 5762927"/>
              <a:gd name="connsiteY11" fmla="*/ 2044535 h 5763339"/>
              <a:gd name="connsiteX0" fmla="*/ 4350 w 5762927"/>
              <a:gd name="connsiteY0" fmla="*/ 2044535 h 5750091"/>
              <a:gd name="connsiteX1" fmla="*/ 0 w 5762927"/>
              <a:gd name="connsiteY1" fmla="*/ 1284 h 5750091"/>
              <a:gd name="connsiteX2" fmla="*/ 2048885 w 5762927"/>
              <a:gd name="connsiteY2" fmla="*/ 0 h 5750091"/>
              <a:gd name="connsiteX3" fmla="*/ 3708867 w 5762927"/>
              <a:gd name="connsiteY3" fmla="*/ 0 h 5750091"/>
              <a:gd name="connsiteX4" fmla="*/ 5758165 w 5762927"/>
              <a:gd name="connsiteY4" fmla="*/ 311 h 5750091"/>
              <a:gd name="connsiteX5" fmla="*/ 5753402 w 5762927"/>
              <a:gd name="connsiteY5" fmla="*/ 2044535 h 5750091"/>
              <a:gd name="connsiteX6" fmla="*/ 5762927 w 5762927"/>
              <a:gd name="connsiteY6" fmla="*/ 3883111 h 5750091"/>
              <a:gd name="connsiteX7" fmla="*/ 3270717 w 5762927"/>
              <a:gd name="connsiteY7" fmla="*/ 5741908 h 5750091"/>
              <a:gd name="connsiteX8" fmla="*/ 2048885 w 5762927"/>
              <a:gd name="connsiteY8" fmla="*/ 5749051 h 5750091"/>
              <a:gd name="connsiteX9" fmla="*/ 6743 w 5762927"/>
              <a:gd name="connsiteY9" fmla="*/ 5750091 h 5750091"/>
              <a:gd name="connsiteX10" fmla="*/ 4350 w 5762927"/>
              <a:gd name="connsiteY10" fmla="*/ 3704516 h 5750091"/>
              <a:gd name="connsiteX11" fmla="*/ 4350 w 5762927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927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62927" y="3883111"/>
                </a:lnTo>
                <a:cubicBezTo>
                  <a:pt x="5762927" y="5012277"/>
                  <a:pt x="4399883" y="5741908"/>
                  <a:pt x="3270717" y="5741908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9" y="755653"/>
            <a:ext cx="5087537" cy="6085415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1540" y="-6764"/>
            <a:ext cx="5763340" cy="767492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13875 w 5758165"/>
              <a:gd name="connsiteY10" fmla="*/ 3740235 h 5763339"/>
              <a:gd name="connsiteX11" fmla="*/ 4350 w 5758165"/>
              <a:gd name="connsiteY11" fmla="*/ 2044535 h 5763339"/>
              <a:gd name="connsiteX0" fmla="*/ 4350 w 5758165"/>
              <a:gd name="connsiteY0" fmla="*/ 2044535 h 5756195"/>
              <a:gd name="connsiteX1" fmla="*/ 0 w 5758165"/>
              <a:gd name="connsiteY1" fmla="*/ 1284 h 5756195"/>
              <a:gd name="connsiteX2" fmla="*/ 2048885 w 5758165"/>
              <a:gd name="connsiteY2" fmla="*/ 0 h 5756195"/>
              <a:gd name="connsiteX3" fmla="*/ 3708867 w 5758165"/>
              <a:gd name="connsiteY3" fmla="*/ 0 h 5756195"/>
              <a:gd name="connsiteX4" fmla="*/ 5758165 w 5758165"/>
              <a:gd name="connsiteY4" fmla="*/ 311 h 5756195"/>
              <a:gd name="connsiteX5" fmla="*/ 5753402 w 5758165"/>
              <a:gd name="connsiteY5" fmla="*/ 2044535 h 5756195"/>
              <a:gd name="connsiteX6" fmla="*/ 5753402 w 5758165"/>
              <a:gd name="connsiteY6" fmla="*/ 3704516 h 5756195"/>
              <a:gd name="connsiteX7" fmla="*/ 5754005 w 5758165"/>
              <a:gd name="connsiteY7" fmla="*/ 5755222 h 5756195"/>
              <a:gd name="connsiteX8" fmla="*/ 3708867 w 5758165"/>
              <a:gd name="connsiteY8" fmla="*/ 5749051 h 5756195"/>
              <a:gd name="connsiteX9" fmla="*/ 2372735 w 5758165"/>
              <a:gd name="connsiteY9" fmla="*/ 5756195 h 5756195"/>
              <a:gd name="connsiteX10" fmla="*/ 13875 w 5758165"/>
              <a:gd name="connsiteY10" fmla="*/ 3740235 h 5756195"/>
              <a:gd name="connsiteX11" fmla="*/ 4350 w 5758165"/>
              <a:gd name="connsiteY11" fmla="*/ 2044535 h 5756195"/>
              <a:gd name="connsiteX0" fmla="*/ 9525 w 5763340"/>
              <a:gd name="connsiteY0" fmla="*/ 2044535 h 5756195"/>
              <a:gd name="connsiteX1" fmla="*/ 5175 w 5763340"/>
              <a:gd name="connsiteY1" fmla="*/ 1284 h 5756195"/>
              <a:gd name="connsiteX2" fmla="*/ 2054060 w 5763340"/>
              <a:gd name="connsiteY2" fmla="*/ 0 h 5756195"/>
              <a:gd name="connsiteX3" fmla="*/ 3714042 w 5763340"/>
              <a:gd name="connsiteY3" fmla="*/ 0 h 5756195"/>
              <a:gd name="connsiteX4" fmla="*/ 5763340 w 5763340"/>
              <a:gd name="connsiteY4" fmla="*/ 311 h 5756195"/>
              <a:gd name="connsiteX5" fmla="*/ 5758577 w 5763340"/>
              <a:gd name="connsiteY5" fmla="*/ 2044535 h 5756195"/>
              <a:gd name="connsiteX6" fmla="*/ 5758577 w 5763340"/>
              <a:gd name="connsiteY6" fmla="*/ 3704516 h 5756195"/>
              <a:gd name="connsiteX7" fmla="*/ 5759180 w 5763340"/>
              <a:gd name="connsiteY7" fmla="*/ 5755222 h 5756195"/>
              <a:gd name="connsiteX8" fmla="*/ 3714042 w 5763340"/>
              <a:gd name="connsiteY8" fmla="*/ 5749051 h 5756195"/>
              <a:gd name="connsiteX9" fmla="*/ 2377910 w 5763340"/>
              <a:gd name="connsiteY9" fmla="*/ 5756195 h 5756195"/>
              <a:gd name="connsiteX10" fmla="*/ 0 w 5763340"/>
              <a:gd name="connsiteY10" fmla="*/ 3825960 h 5756195"/>
              <a:gd name="connsiteX11" fmla="*/ 9525 w 5763340"/>
              <a:gd name="connsiteY11" fmla="*/ 2044535 h 57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340" h="5756195">
                <a:moveTo>
                  <a:pt x="9525" y="2044535"/>
                </a:moveTo>
                <a:lnTo>
                  <a:pt x="5175" y="1284"/>
                </a:lnTo>
                <a:lnTo>
                  <a:pt x="2054060" y="0"/>
                </a:lnTo>
                <a:lnTo>
                  <a:pt x="3714042" y="0"/>
                </a:lnTo>
                <a:lnTo>
                  <a:pt x="5763340" y="311"/>
                </a:lnTo>
                <a:cubicBezTo>
                  <a:pt x="5762546" y="679338"/>
                  <a:pt x="5759371" y="1365508"/>
                  <a:pt x="5758577" y="2044535"/>
                </a:cubicBezTo>
                <a:lnTo>
                  <a:pt x="5758577" y="3704516"/>
                </a:lnTo>
                <a:lnTo>
                  <a:pt x="5759180" y="5755222"/>
                </a:lnTo>
                <a:lnTo>
                  <a:pt x="3714042" y="5749051"/>
                </a:lnTo>
                <a:lnTo>
                  <a:pt x="2377910" y="5756195"/>
                </a:lnTo>
                <a:cubicBezTo>
                  <a:pt x="1248744" y="5756195"/>
                  <a:pt x="0" y="4955126"/>
                  <a:pt x="0" y="3825960"/>
                </a:cubicBezTo>
                <a:lnTo>
                  <a:pt x="9525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11257200" cy="13435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696633"/>
            <a:ext cx="11257200" cy="496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8609245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21/10/2019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2" y="8609245"/>
            <a:ext cx="6114625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8609245"/>
            <a:ext cx="1905000" cy="288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9250956"/>
            <a:ext cx="10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175818" y="8351520"/>
            <a:ext cx="1654233" cy="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7" r:id="rId4"/>
    <p:sldLayoutId id="2147483650" r:id="rId5"/>
    <p:sldLayoutId id="2147483663" r:id="rId6"/>
    <p:sldLayoutId id="2147483664" r:id="rId7"/>
    <p:sldLayoutId id="2147483665" r:id="rId8"/>
    <p:sldLayoutId id="2147483667" r:id="rId9"/>
    <p:sldLayoutId id="2147483666" r:id="rId10"/>
    <p:sldLayoutId id="2147483660" r:id="rId11"/>
    <p:sldLayoutId id="2147483661" r:id="rId12"/>
    <p:sldLayoutId id="2147483662" r:id="rId13"/>
    <p:sldLayoutId id="2147483658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" indent="-219075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512763" indent="-147638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742950" indent="-230188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476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1699">
          <p15:clr>
            <a:srgbClr val="F26B43"/>
          </p15:clr>
        </p15:guide>
        <p15:guide id="30" orient="horz" pos="5192">
          <p15:clr>
            <a:srgbClr val="F26B43"/>
          </p15:clr>
        </p15:guide>
        <p15:guide id="31" orient="horz" pos="5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8001" y="1578453"/>
            <a:ext cx="9500458" cy="1464550"/>
          </a:xfrm>
        </p:spPr>
        <p:txBody>
          <a:bodyPr/>
          <a:lstStyle/>
          <a:p>
            <a:br>
              <a:rPr lang="da-DK" dirty="0"/>
            </a:br>
            <a:r>
              <a:rPr lang="da-DK" dirty="0"/>
              <a:t>CIS Devsecops Team</a:t>
            </a:r>
            <a:br>
              <a:rPr lang="da-DK" dirty="0"/>
            </a:br>
            <a:br>
              <a:rPr lang="da-DK" dirty="0"/>
            </a:br>
            <a:r>
              <a:rPr lang="da-DK" dirty="0"/>
              <a:t>	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8001" y="3520224"/>
            <a:ext cx="11590649" cy="3814025"/>
          </a:xfrm>
        </p:spPr>
        <p:txBody>
          <a:bodyPr/>
          <a:lstStyle/>
          <a:p>
            <a:endParaRPr lang="da-DK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da-DK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		     Webhooks for Bit Bucket </a:t>
            </a:r>
          </a:p>
          <a:p>
            <a:r>
              <a:rPr lang="da-DK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                         </a:t>
            </a:r>
            <a:endParaRPr lang="da-DK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/>
            <a:r>
              <a:rPr lang="da-DK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		          </a:t>
            </a:r>
            <a:r>
              <a:rPr lang="da-DK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October</a:t>
            </a:r>
            <a:r>
              <a:rPr lang="da-DK" sz="2000" dirty="0">
                <a:solidFill>
                  <a:schemeClr val="accent1"/>
                </a:solidFill>
                <a:ea typeface="+mj-ea"/>
                <a:cs typeface="+mj-cs"/>
              </a:rPr>
              <a:t> 2019</a:t>
            </a:r>
            <a:r>
              <a:rPr lang="da-DK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</a:t>
            </a:r>
          </a:p>
          <a:p>
            <a:r>
              <a:rPr lang="da-DK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																					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21/10/2019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255560" y="8609245"/>
            <a:ext cx="6114625" cy="288000"/>
          </a:xfrm>
        </p:spPr>
        <p:txBody>
          <a:bodyPr/>
          <a:lstStyle/>
          <a:p>
            <a:r>
              <a:rPr lang="en-GB" dirty="0"/>
              <a:t>Private and confidential 	</a:t>
            </a:r>
          </a:p>
        </p:txBody>
      </p:sp>
    </p:spTree>
    <p:extLst>
      <p:ext uri="{BB962C8B-B14F-4D97-AF65-F5344CB8AC3E}">
        <p14:creationId xmlns:p14="http://schemas.microsoft.com/office/powerpoint/2010/main" val="230569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>
          <a:xfrm>
            <a:off x="2040673" y="2230244"/>
            <a:ext cx="7793890" cy="4215161"/>
          </a:xfrm>
        </p:spPr>
        <p:txBody>
          <a:bodyPr/>
          <a:lstStyle/>
          <a:p>
            <a:pPr marL="571500" lvl="3" indent="-571500"/>
            <a:r>
              <a:rPr lang="da-DK" sz="3200" b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Description</a:t>
            </a:r>
          </a:p>
          <a:p>
            <a:pPr marL="571500" lvl="3" indent="-571500"/>
            <a:r>
              <a:rPr lang="da-DK" sz="3200" b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Configuraton</a:t>
            </a:r>
          </a:p>
          <a:p>
            <a:pPr marL="571500" lvl="3" indent="-571500"/>
            <a:r>
              <a:rPr lang="da-DK" sz="3200" b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Features</a:t>
            </a:r>
          </a:p>
          <a:p>
            <a:pPr marL="571500" lvl="3" indent="-571500"/>
            <a:r>
              <a:rPr lang="en-US" sz="3200" b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Q&amp;A</a:t>
            </a:r>
          </a:p>
          <a:p>
            <a:pPr marL="571500" lvl="3" indent="-571500"/>
            <a:endParaRPr lang="da-DK" sz="3200" b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3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489135"/>
          </a:xfrm>
        </p:spPr>
        <p:txBody>
          <a:bodyPr/>
          <a:lstStyle/>
          <a:p>
            <a:r>
              <a:rPr lang="da-DK" dirty="0"/>
              <a:t>Agenda</a:t>
            </a:r>
            <a:br>
              <a:rPr lang="da-DK" dirty="0"/>
            </a:br>
            <a:r>
              <a:rPr lang="da-DK" dirty="0"/>
              <a:t>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4478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640013"/>
          </a:xfrm>
        </p:spPr>
        <p:txBody>
          <a:bodyPr/>
          <a:lstStyle/>
          <a:p>
            <a:r>
              <a:rPr lang="da-DK" dirty="0"/>
              <a:t>Description</a:t>
            </a:r>
            <a:br>
              <a:rPr lang="da-DK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39752-24A2-409C-B2FC-745F8E13039B}"/>
              </a:ext>
            </a:extLst>
          </p:cNvPr>
          <p:cNvSpPr txBox="1"/>
          <p:nvPr/>
        </p:nvSpPr>
        <p:spPr>
          <a:xfrm>
            <a:off x="467999" y="2194560"/>
            <a:ext cx="11195681" cy="301621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Webhooks</a:t>
            </a:r>
            <a:r>
              <a:rPr lang="en-US" sz="2800" dirty="0"/>
              <a:t> provide a way to configure </a:t>
            </a:r>
            <a:r>
              <a:rPr lang="en-US" sz="2800" b="1" dirty="0"/>
              <a:t>Bitbucket</a:t>
            </a:r>
            <a:r>
              <a:rPr lang="en-US" sz="2800" dirty="0"/>
              <a:t> Server to make requests to your server , whenever certain events occurs in a repository.</a:t>
            </a:r>
          </a:p>
          <a:p>
            <a:r>
              <a:rPr lang="en-US" sz="2800" dirty="0"/>
              <a:t>    Ex: When code is pushed or a pull request is merged.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Easily configure your hook on a project level or repository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your configuration with a click of a button (Trigger </a:t>
            </a:r>
            <a:r>
              <a:rPr lang="en-US" sz="2800" dirty="0" err="1"/>
              <a:t>jenkins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multiple </a:t>
            </a:r>
            <a:r>
              <a:rPr lang="en-US" sz="2800"/>
              <a:t>Jenkins servers , ignore </a:t>
            </a:r>
            <a:r>
              <a:rPr lang="en-US" sz="2800" dirty="0"/>
              <a:t>commits from specific users.</a:t>
            </a:r>
          </a:p>
        </p:txBody>
      </p:sp>
    </p:spTree>
    <p:extLst>
      <p:ext uri="{BB962C8B-B14F-4D97-AF65-F5344CB8AC3E}">
        <p14:creationId xmlns:p14="http://schemas.microsoft.com/office/powerpoint/2010/main" val="16113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8677E-8A05-4B5D-9C07-8E4BC89E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A4F5-EC67-4C05-B21C-CB1CA5FE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B360-599B-4D95-8F7C-26D02782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18" name="Picture 2" descr="https://1.bp.blogspot.com/-trN88sZPPjg/XZLTmH9NVEI/AAAAAAAABP0/neSc0sNfsdIC16wVd8fJ9dSenzxrKhMnACLcBGAsYHQ/s1600/Screen%2BShot%2B2019-09-30%2Bat%2B11.18.08%2BPM.png">
            <a:extLst>
              <a:ext uri="{FF2B5EF4-FFF2-40B4-BE49-F238E27FC236}">
                <a16:creationId xmlns:a16="http://schemas.microsoft.com/office/drawing/2014/main" id="{126D899A-0CEA-42E5-B219-756D9D7B3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275" y="2166144"/>
            <a:ext cx="9278326" cy="49641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0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9163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858C05E-0353-4268-B9E8-666B957F3510}"/>
              </a:ext>
            </a:extLst>
          </p:cNvPr>
          <p:cNvSpPr txBox="1">
            <a:spLocks/>
          </p:cNvSpPr>
          <p:nvPr/>
        </p:nvSpPr>
        <p:spPr>
          <a:xfrm>
            <a:off x="467999" y="665945"/>
            <a:ext cx="9366564" cy="6400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A9115-A54E-4E8B-BB30-C43C021F75BE}"/>
              </a:ext>
            </a:extLst>
          </p:cNvPr>
          <p:cNvSpPr/>
          <p:nvPr/>
        </p:nvSpPr>
        <p:spPr>
          <a:xfrm>
            <a:off x="609600" y="2332510"/>
            <a:ext cx="108223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72B4D"/>
                </a:solidFill>
                <a:latin typeface="-apple-system"/>
              </a:rPr>
              <a:t>Configuring Jenkins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Install the Bitbucket Branch Source plugin in Jenkins.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Manage Jenkins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Configure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Bitbucket end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A3A03-6247-43D0-983B-88F81FF85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5067222"/>
            <a:ext cx="7906156" cy="2006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380602-6344-4EC4-9C06-A2EFD7D9D263}"/>
              </a:ext>
            </a:extLst>
          </p:cNvPr>
          <p:cNvSpPr/>
          <p:nvPr/>
        </p:nvSpPr>
        <p:spPr>
          <a:xfrm>
            <a:off x="609600" y="890459"/>
            <a:ext cx="10553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is a little Configuration required in both Jenkins and Bitbucket.</a:t>
            </a:r>
          </a:p>
        </p:txBody>
      </p:sp>
    </p:spTree>
    <p:extLst>
      <p:ext uri="{BB962C8B-B14F-4D97-AF65-F5344CB8AC3E}">
        <p14:creationId xmlns:p14="http://schemas.microsoft.com/office/powerpoint/2010/main" val="18204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77BA5-E902-4CEB-B2DD-7C4FD7AD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2B4D"/>
                </a:solidFill>
                <a:latin typeface="-apple-system"/>
              </a:rPr>
              <a:t>Configuring Webhooks</a:t>
            </a:r>
            <a:br>
              <a:rPr lang="en-US" b="1" dirty="0">
                <a:solidFill>
                  <a:srgbClr val="172B4D"/>
                </a:solidFill>
                <a:latin typeface="-apple-system"/>
              </a:rPr>
            </a:br>
            <a:br>
              <a:rPr lang="en-US" b="1" dirty="0">
                <a:solidFill>
                  <a:srgbClr val="172B4D"/>
                </a:solidFill>
                <a:latin typeface="-apple-system"/>
              </a:rPr>
            </a:br>
            <a:br>
              <a:rPr lang="en-US" b="1" dirty="0">
                <a:solidFill>
                  <a:srgbClr val="172B4D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0D8F-40B2-43BE-A1C1-FCD589D0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B7EE-6277-4A0E-94D6-1791A9EE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9F09EE-7CC1-45DD-9502-9352E4837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600200"/>
            <a:ext cx="10161587" cy="60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1CDFCB-E7BE-4AA3-9C0D-B2BC3A050215}"/>
              </a:ext>
            </a:extLst>
          </p:cNvPr>
          <p:cNvSpPr/>
          <p:nvPr/>
        </p:nvSpPr>
        <p:spPr>
          <a:xfrm>
            <a:off x="444500" y="1021140"/>
            <a:ext cx="11099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91E42"/>
                </a:solidFill>
                <a:latin typeface="-apple-system"/>
              </a:rPr>
              <a:t>Features</a:t>
            </a:r>
          </a:p>
          <a:p>
            <a:endParaRPr lang="en-US" sz="3600" dirty="0">
              <a:solidFill>
                <a:srgbClr val="091E4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91E42"/>
                </a:solidFill>
                <a:latin typeface="-apple-system"/>
              </a:rPr>
              <a:t>Support for project/repository level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91E42"/>
                </a:solidFill>
                <a:latin typeface="-apple-system"/>
              </a:rPr>
              <a:t>Support for adding multiple Jenkins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91E42"/>
                </a:solidFill>
                <a:latin typeface="-apple-system"/>
              </a:rPr>
              <a:t>Support for build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91E42"/>
                </a:solidFill>
                <a:latin typeface="-apple-system"/>
              </a:rPr>
              <a:t>Easily test your configuration on the hook settings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91E42"/>
                </a:solidFill>
                <a:latin typeface="-apple-system"/>
              </a:rPr>
              <a:t>Ability to retrigger builds manually from the pull request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91E42"/>
                </a:solidFill>
                <a:latin typeface="-apple-system"/>
              </a:rPr>
              <a:t>Highly configurable.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91E42"/>
                </a:solidFill>
                <a:latin typeface="-apple-system"/>
              </a:rPr>
              <a:t>Ignore certain commits or branches.</a:t>
            </a:r>
          </a:p>
        </p:txBody>
      </p:sp>
    </p:spTree>
    <p:extLst>
      <p:ext uri="{BB962C8B-B14F-4D97-AF65-F5344CB8AC3E}">
        <p14:creationId xmlns:p14="http://schemas.microsoft.com/office/powerpoint/2010/main" val="315783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Questions</a:t>
            </a:r>
            <a:r>
              <a:rPr lang="es-CL" dirty="0"/>
              <a:t>?</a:t>
            </a:r>
            <a:endParaRPr lang="en-US" dirty="0"/>
          </a:p>
        </p:txBody>
      </p:sp>
      <p:pic>
        <p:nvPicPr>
          <p:cNvPr id="2050" name="Picture 2" descr="http://s-static.cinccdn.com/images/uploads/UP60979E8FFCB9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3" y="1930400"/>
            <a:ext cx="6285067" cy="628506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7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92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4_3" id="{1C500FDA-40D6-45C2-BD1E-6B2E47A2C40E}" vid="{4CCEB7B9-9F65-4953-BC6C-28648A289F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938EFEE84844CB63C83E13DAF26F0" ma:contentTypeVersion="0" ma:contentTypeDescription="Create a new document." ma:contentTypeScope="" ma:versionID="6c8505d413e736418944a1b6a09c14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031E0-4F01-417B-A27C-D01556D226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365178-7019-4B03-9464-86F13A00EE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1E1047-4FA5-42DC-BEFA-522D986A99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148</Words>
  <Application>Microsoft Office PowerPoint</Application>
  <PresentationFormat>Custom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 CIS Devsecops Team   </vt:lpstr>
      <vt:lpstr>Agenda ____________________________________</vt:lpstr>
      <vt:lpstr>Description </vt:lpstr>
      <vt:lpstr>Configuration </vt:lpstr>
      <vt:lpstr>    </vt:lpstr>
      <vt:lpstr>Configuring Webhooks   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CIS Devsecops Team   </dc:title>
  <dc:creator>Ponnala, Madhukar</dc:creator>
  <cp:lastModifiedBy>Ponnala, Madhukar</cp:lastModifiedBy>
  <cp:revision>7</cp:revision>
  <dcterms:created xsi:type="dcterms:W3CDTF">2019-10-21T08:15:34Z</dcterms:created>
  <dcterms:modified xsi:type="dcterms:W3CDTF">2019-10-21T12:08:09Z</dcterms:modified>
</cp:coreProperties>
</file>