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D158D-A048-AB49-AB36-CF818084EA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94C3D6-521D-5743-B58E-078D19B35324}">
      <dgm:prSet/>
      <dgm:spPr/>
      <dgm:t>
        <a:bodyPr/>
        <a:lstStyle/>
        <a:p>
          <a:r>
            <a:rPr lang="en-US" b="1" dirty="0"/>
            <a:t>Summary </a:t>
          </a:r>
          <a:endParaRPr lang="en-US" dirty="0"/>
        </a:p>
      </dgm:t>
    </dgm:pt>
    <dgm:pt modelId="{EE5D19F4-9167-AD4B-AAB2-76E985B0EEDF}" type="parTrans" cxnId="{7B375894-2596-3F48-B05D-460A4F8BEC0C}">
      <dgm:prSet/>
      <dgm:spPr/>
      <dgm:t>
        <a:bodyPr/>
        <a:lstStyle/>
        <a:p>
          <a:endParaRPr lang="en-US"/>
        </a:p>
      </dgm:t>
    </dgm:pt>
    <dgm:pt modelId="{6D09BE98-8F90-DA41-9C6C-D1C8C4022B60}" type="sibTrans" cxnId="{7B375894-2596-3F48-B05D-460A4F8BEC0C}">
      <dgm:prSet/>
      <dgm:spPr/>
      <dgm:t>
        <a:bodyPr/>
        <a:lstStyle/>
        <a:p>
          <a:endParaRPr lang="en-US"/>
        </a:p>
      </dgm:t>
    </dgm:pt>
    <dgm:pt modelId="{FA60E84F-C01B-434D-8CCC-D83E33FC2B4B}" type="pres">
      <dgm:prSet presAssocID="{082D158D-A048-AB49-AB36-CF818084EA63}" presName="linear" presStyleCnt="0">
        <dgm:presLayoutVars>
          <dgm:animLvl val="lvl"/>
          <dgm:resizeHandles val="exact"/>
        </dgm:presLayoutVars>
      </dgm:prSet>
      <dgm:spPr/>
    </dgm:pt>
    <dgm:pt modelId="{3C4CDCBE-FA0F-0847-A8D3-ABCDF366C88B}" type="pres">
      <dgm:prSet presAssocID="{9C94C3D6-521D-5743-B58E-078D19B353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BB87F77-8A35-DC4A-9E4B-FCE3177DC577}" type="presOf" srcId="{082D158D-A048-AB49-AB36-CF818084EA63}" destId="{FA60E84F-C01B-434D-8CCC-D83E33FC2B4B}" srcOrd="0" destOrd="0" presId="urn:microsoft.com/office/officeart/2005/8/layout/vList2"/>
    <dgm:cxn modelId="{1AACCA7C-91E0-164B-9738-603859ABA367}" type="presOf" srcId="{9C94C3D6-521D-5743-B58E-078D19B35324}" destId="{3C4CDCBE-FA0F-0847-A8D3-ABCDF366C88B}" srcOrd="0" destOrd="0" presId="urn:microsoft.com/office/officeart/2005/8/layout/vList2"/>
    <dgm:cxn modelId="{7B375894-2596-3F48-B05D-460A4F8BEC0C}" srcId="{082D158D-A048-AB49-AB36-CF818084EA63}" destId="{9C94C3D6-521D-5743-B58E-078D19B35324}" srcOrd="0" destOrd="0" parTransId="{EE5D19F4-9167-AD4B-AAB2-76E985B0EEDF}" sibTransId="{6D09BE98-8F90-DA41-9C6C-D1C8C4022B60}"/>
    <dgm:cxn modelId="{B6F3E575-2769-1144-AB53-F6B65B218AA0}" type="presParOf" srcId="{FA60E84F-C01B-434D-8CCC-D83E33FC2B4B}" destId="{3C4CDCBE-FA0F-0847-A8D3-ABCDF366C8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5338F-2C56-4A45-BCBF-0A264D1FA9C6}" type="doc">
      <dgm:prSet loTypeId="urn:microsoft.com/office/officeart/2005/8/layout/pyramid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DEE064-816A-A347-872C-FA819D0BE24D}">
      <dgm:prSet/>
      <dgm:spPr/>
      <dgm:t>
        <a:bodyPr/>
        <a:lstStyle/>
        <a:p>
          <a:r>
            <a:rPr lang="en-US"/>
            <a:t>Fatalities by Nature of flights</a:t>
          </a:r>
        </a:p>
      </dgm:t>
    </dgm:pt>
    <dgm:pt modelId="{64CAC349-90A6-9E46-BDDD-246EAD863264}" type="parTrans" cxnId="{2518A67D-6057-7041-92EB-289ADFFFE1E7}">
      <dgm:prSet/>
      <dgm:spPr/>
      <dgm:t>
        <a:bodyPr/>
        <a:lstStyle/>
        <a:p>
          <a:endParaRPr lang="en-US"/>
        </a:p>
      </dgm:t>
    </dgm:pt>
    <dgm:pt modelId="{824B152C-76AC-AA46-803E-4C936A57ED36}" type="sibTrans" cxnId="{2518A67D-6057-7041-92EB-289ADFFFE1E7}">
      <dgm:prSet/>
      <dgm:spPr/>
      <dgm:t>
        <a:bodyPr/>
        <a:lstStyle/>
        <a:p>
          <a:endParaRPr lang="en-US"/>
        </a:p>
      </dgm:t>
    </dgm:pt>
    <dgm:pt modelId="{3FAF331C-B73E-0B45-864E-B8BAFC69B3ED}">
      <dgm:prSet/>
      <dgm:spPr/>
      <dgm:t>
        <a:bodyPr/>
        <a:lstStyle/>
        <a:p>
          <a:r>
            <a:rPr lang="en-US"/>
            <a:t>Breakup of various phases of flight</a:t>
          </a:r>
        </a:p>
      </dgm:t>
    </dgm:pt>
    <dgm:pt modelId="{108687A7-F110-8749-865E-BA2D4A83E630}" type="parTrans" cxnId="{F62885B6-9599-254E-A164-01FDF1ED4C9C}">
      <dgm:prSet/>
      <dgm:spPr/>
      <dgm:t>
        <a:bodyPr/>
        <a:lstStyle/>
        <a:p>
          <a:endParaRPr lang="en-US"/>
        </a:p>
      </dgm:t>
    </dgm:pt>
    <dgm:pt modelId="{DB39AE72-7EA8-5E4D-8446-C0838208EB3A}" type="sibTrans" cxnId="{F62885B6-9599-254E-A164-01FDF1ED4C9C}">
      <dgm:prSet/>
      <dgm:spPr/>
      <dgm:t>
        <a:bodyPr/>
        <a:lstStyle/>
        <a:p>
          <a:endParaRPr lang="en-US"/>
        </a:p>
      </dgm:t>
    </dgm:pt>
    <dgm:pt modelId="{2FA47E81-30E9-A643-AD09-6E536221A022}">
      <dgm:prSet/>
      <dgm:spPr/>
      <dgm:t>
        <a:bodyPr/>
        <a:lstStyle/>
        <a:p>
          <a:r>
            <a:rPr lang="en-US" dirty="0"/>
            <a:t>Air fatalities from year 2000 onwards</a:t>
          </a:r>
        </a:p>
      </dgm:t>
    </dgm:pt>
    <dgm:pt modelId="{FADED9F1-D205-0642-BABB-CD859ECB5653}" type="parTrans" cxnId="{832D3961-E265-2E4C-BF08-D7C0F9E1BCE7}">
      <dgm:prSet/>
      <dgm:spPr/>
      <dgm:t>
        <a:bodyPr/>
        <a:lstStyle/>
        <a:p>
          <a:endParaRPr lang="en-US"/>
        </a:p>
      </dgm:t>
    </dgm:pt>
    <dgm:pt modelId="{72AA1DA0-35DD-1942-8819-68DB0BDFF968}" type="sibTrans" cxnId="{832D3961-E265-2E4C-BF08-D7C0F9E1BCE7}">
      <dgm:prSet/>
      <dgm:spPr/>
      <dgm:t>
        <a:bodyPr/>
        <a:lstStyle/>
        <a:p>
          <a:endParaRPr lang="en-US"/>
        </a:p>
      </dgm:t>
    </dgm:pt>
    <dgm:pt modelId="{655268FF-1418-F441-8F15-6515885F9815}">
      <dgm:prSet/>
      <dgm:spPr/>
      <dgm:t>
        <a:bodyPr/>
        <a:lstStyle/>
        <a:p>
          <a:r>
            <a:rPr lang="en-US"/>
            <a:t>Visual Comparison of volume of domestic / international flights in US</a:t>
          </a:r>
        </a:p>
      </dgm:t>
    </dgm:pt>
    <dgm:pt modelId="{631606C6-FDB3-7344-AD81-46B0A2B00B66}" type="parTrans" cxnId="{7877C251-2196-9C4C-9154-E9A63140A914}">
      <dgm:prSet/>
      <dgm:spPr/>
      <dgm:t>
        <a:bodyPr/>
        <a:lstStyle/>
        <a:p>
          <a:endParaRPr lang="en-US"/>
        </a:p>
      </dgm:t>
    </dgm:pt>
    <dgm:pt modelId="{9C21B5F2-6DBA-334B-9D06-692FBAB00370}" type="sibTrans" cxnId="{7877C251-2196-9C4C-9154-E9A63140A914}">
      <dgm:prSet/>
      <dgm:spPr/>
      <dgm:t>
        <a:bodyPr/>
        <a:lstStyle/>
        <a:p>
          <a:endParaRPr lang="en-US"/>
        </a:p>
      </dgm:t>
    </dgm:pt>
    <dgm:pt modelId="{A4D1C831-AA04-DE4E-886F-BC7D6879D7BF}">
      <dgm:prSet/>
      <dgm:spPr/>
      <dgm:t>
        <a:bodyPr/>
        <a:lstStyle/>
        <a:p>
          <a:r>
            <a:rPr lang="en-US"/>
            <a:t>Worst top 100 air accidents</a:t>
          </a:r>
        </a:p>
      </dgm:t>
    </dgm:pt>
    <dgm:pt modelId="{DF49EA67-68EC-E146-B277-9EF9CC2BE7AC}" type="parTrans" cxnId="{222CC548-9485-1D4D-B498-8C5AB380098B}">
      <dgm:prSet/>
      <dgm:spPr/>
      <dgm:t>
        <a:bodyPr/>
        <a:lstStyle/>
        <a:p>
          <a:endParaRPr lang="en-US"/>
        </a:p>
      </dgm:t>
    </dgm:pt>
    <dgm:pt modelId="{FEAB1A5C-E7EE-314C-ACA7-51AEC3C7F836}" type="sibTrans" cxnId="{222CC548-9485-1D4D-B498-8C5AB380098B}">
      <dgm:prSet/>
      <dgm:spPr/>
      <dgm:t>
        <a:bodyPr/>
        <a:lstStyle/>
        <a:p>
          <a:endParaRPr lang="en-US"/>
        </a:p>
      </dgm:t>
    </dgm:pt>
    <dgm:pt modelId="{F430C1C4-3A01-564C-ACAB-DC5CC2248F0D}">
      <dgm:prSet/>
      <dgm:spPr/>
      <dgm:t>
        <a:bodyPr/>
        <a:lstStyle/>
        <a:p>
          <a:r>
            <a:rPr lang="en-US" dirty="0"/>
            <a:t>Road for Air fatality comparison </a:t>
          </a:r>
        </a:p>
      </dgm:t>
    </dgm:pt>
    <dgm:pt modelId="{D5268A69-B872-CE4B-85AC-03DE478C80E3}" type="parTrans" cxnId="{079A0917-B62E-8B49-B69A-DC02FA89699D}">
      <dgm:prSet/>
      <dgm:spPr/>
      <dgm:t>
        <a:bodyPr/>
        <a:lstStyle/>
        <a:p>
          <a:endParaRPr lang="en-US"/>
        </a:p>
      </dgm:t>
    </dgm:pt>
    <dgm:pt modelId="{6BFAEE56-919D-D74C-97FE-FE4D1BCC5414}" type="sibTrans" cxnId="{079A0917-B62E-8B49-B69A-DC02FA89699D}">
      <dgm:prSet/>
      <dgm:spPr/>
      <dgm:t>
        <a:bodyPr/>
        <a:lstStyle/>
        <a:p>
          <a:endParaRPr lang="en-US"/>
        </a:p>
      </dgm:t>
    </dgm:pt>
    <dgm:pt modelId="{1615BDFF-7D6E-F945-B0B8-26A85E96F55F}" type="pres">
      <dgm:prSet presAssocID="{9255338F-2C56-4A45-BCBF-0A264D1FA9C6}" presName="compositeShape" presStyleCnt="0">
        <dgm:presLayoutVars>
          <dgm:dir/>
          <dgm:resizeHandles/>
        </dgm:presLayoutVars>
      </dgm:prSet>
      <dgm:spPr/>
    </dgm:pt>
    <dgm:pt modelId="{AC496FEA-1854-A74F-A353-339E706DB95F}" type="pres">
      <dgm:prSet presAssocID="{9255338F-2C56-4A45-BCBF-0A264D1FA9C6}" presName="pyramid" presStyleLbl="node1" presStyleIdx="0" presStyleCnt="1"/>
      <dgm:spPr/>
    </dgm:pt>
    <dgm:pt modelId="{610B53AC-1D2B-1E45-A86B-A86B93776759}" type="pres">
      <dgm:prSet presAssocID="{9255338F-2C56-4A45-BCBF-0A264D1FA9C6}" presName="theList" presStyleCnt="0"/>
      <dgm:spPr/>
    </dgm:pt>
    <dgm:pt modelId="{0CE60B6E-F3E3-024C-84C4-2EE17D9832D3}" type="pres">
      <dgm:prSet presAssocID="{05DEE064-816A-A347-872C-FA819D0BE24D}" presName="aNode" presStyleLbl="fgAcc1" presStyleIdx="0" presStyleCnt="6">
        <dgm:presLayoutVars>
          <dgm:bulletEnabled val="1"/>
        </dgm:presLayoutVars>
      </dgm:prSet>
      <dgm:spPr/>
    </dgm:pt>
    <dgm:pt modelId="{DE90FDB7-B745-7D4D-B208-6173A2F60CEE}" type="pres">
      <dgm:prSet presAssocID="{05DEE064-816A-A347-872C-FA819D0BE24D}" presName="aSpace" presStyleCnt="0"/>
      <dgm:spPr/>
    </dgm:pt>
    <dgm:pt modelId="{87C66CB3-975E-A24A-9869-FDE946EAF4ED}" type="pres">
      <dgm:prSet presAssocID="{3FAF331C-B73E-0B45-864E-B8BAFC69B3ED}" presName="aNode" presStyleLbl="fgAcc1" presStyleIdx="1" presStyleCnt="6">
        <dgm:presLayoutVars>
          <dgm:bulletEnabled val="1"/>
        </dgm:presLayoutVars>
      </dgm:prSet>
      <dgm:spPr/>
    </dgm:pt>
    <dgm:pt modelId="{9E5308DE-E902-1040-A0E5-3877A191A2CB}" type="pres">
      <dgm:prSet presAssocID="{3FAF331C-B73E-0B45-864E-B8BAFC69B3ED}" presName="aSpace" presStyleCnt="0"/>
      <dgm:spPr/>
    </dgm:pt>
    <dgm:pt modelId="{9CDA585F-07BD-D649-BE61-475538B9C713}" type="pres">
      <dgm:prSet presAssocID="{2FA47E81-30E9-A643-AD09-6E536221A022}" presName="aNode" presStyleLbl="fgAcc1" presStyleIdx="2" presStyleCnt="6">
        <dgm:presLayoutVars>
          <dgm:bulletEnabled val="1"/>
        </dgm:presLayoutVars>
      </dgm:prSet>
      <dgm:spPr/>
    </dgm:pt>
    <dgm:pt modelId="{44E84B8F-DE03-184A-8954-BF052303CF59}" type="pres">
      <dgm:prSet presAssocID="{2FA47E81-30E9-A643-AD09-6E536221A022}" presName="aSpace" presStyleCnt="0"/>
      <dgm:spPr/>
    </dgm:pt>
    <dgm:pt modelId="{0E3352ED-3904-EE45-BCBB-6EACA3C8E751}" type="pres">
      <dgm:prSet presAssocID="{655268FF-1418-F441-8F15-6515885F9815}" presName="aNode" presStyleLbl="fgAcc1" presStyleIdx="3" presStyleCnt="6">
        <dgm:presLayoutVars>
          <dgm:bulletEnabled val="1"/>
        </dgm:presLayoutVars>
      </dgm:prSet>
      <dgm:spPr/>
    </dgm:pt>
    <dgm:pt modelId="{FDCFC80F-57AC-8045-A7EA-5D277A44952D}" type="pres">
      <dgm:prSet presAssocID="{655268FF-1418-F441-8F15-6515885F9815}" presName="aSpace" presStyleCnt="0"/>
      <dgm:spPr/>
    </dgm:pt>
    <dgm:pt modelId="{A7D0F707-9BEC-7E48-AF29-152C57CA3E6B}" type="pres">
      <dgm:prSet presAssocID="{A4D1C831-AA04-DE4E-886F-BC7D6879D7BF}" presName="aNode" presStyleLbl="fgAcc1" presStyleIdx="4" presStyleCnt="6">
        <dgm:presLayoutVars>
          <dgm:bulletEnabled val="1"/>
        </dgm:presLayoutVars>
      </dgm:prSet>
      <dgm:spPr/>
    </dgm:pt>
    <dgm:pt modelId="{6A3AF846-B935-F84B-8ACD-A3CA431B3FC9}" type="pres">
      <dgm:prSet presAssocID="{A4D1C831-AA04-DE4E-886F-BC7D6879D7BF}" presName="aSpace" presStyleCnt="0"/>
      <dgm:spPr/>
    </dgm:pt>
    <dgm:pt modelId="{B432DCE2-78A8-5C42-BAC5-40E43616CD42}" type="pres">
      <dgm:prSet presAssocID="{F430C1C4-3A01-564C-ACAB-DC5CC2248F0D}" presName="aNode" presStyleLbl="fgAcc1" presStyleIdx="5" presStyleCnt="6">
        <dgm:presLayoutVars>
          <dgm:bulletEnabled val="1"/>
        </dgm:presLayoutVars>
      </dgm:prSet>
      <dgm:spPr/>
    </dgm:pt>
    <dgm:pt modelId="{A6156C0C-1C95-894C-AF08-3F80A8FA1578}" type="pres">
      <dgm:prSet presAssocID="{F430C1C4-3A01-564C-ACAB-DC5CC2248F0D}" presName="aSpace" presStyleCnt="0"/>
      <dgm:spPr/>
    </dgm:pt>
  </dgm:ptLst>
  <dgm:cxnLst>
    <dgm:cxn modelId="{C3F8C101-96C6-CB49-9AEA-FFB85E6EA7E1}" type="presOf" srcId="{F430C1C4-3A01-564C-ACAB-DC5CC2248F0D}" destId="{B432DCE2-78A8-5C42-BAC5-40E43616CD42}" srcOrd="0" destOrd="0" presId="urn:microsoft.com/office/officeart/2005/8/layout/pyramid2"/>
    <dgm:cxn modelId="{079A0917-B62E-8B49-B69A-DC02FA89699D}" srcId="{9255338F-2C56-4A45-BCBF-0A264D1FA9C6}" destId="{F430C1C4-3A01-564C-ACAB-DC5CC2248F0D}" srcOrd="5" destOrd="0" parTransId="{D5268A69-B872-CE4B-85AC-03DE478C80E3}" sibTransId="{6BFAEE56-919D-D74C-97FE-FE4D1BCC5414}"/>
    <dgm:cxn modelId="{5E49F418-3988-394D-AD11-1A928D6A1EBF}" type="presOf" srcId="{2FA47E81-30E9-A643-AD09-6E536221A022}" destId="{9CDA585F-07BD-D649-BE61-475538B9C713}" srcOrd="0" destOrd="0" presId="urn:microsoft.com/office/officeart/2005/8/layout/pyramid2"/>
    <dgm:cxn modelId="{2DDECD40-2318-374B-A78A-729ED55DB852}" type="presOf" srcId="{A4D1C831-AA04-DE4E-886F-BC7D6879D7BF}" destId="{A7D0F707-9BEC-7E48-AF29-152C57CA3E6B}" srcOrd="0" destOrd="0" presId="urn:microsoft.com/office/officeart/2005/8/layout/pyramid2"/>
    <dgm:cxn modelId="{222CC548-9485-1D4D-B498-8C5AB380098B}" srcId="{9255338F-2C56-4A45-BCBF-0A264D1FA9C6}" destId="{A4D1C831-AA04-DE4E-886F-BC7D6879D7BF}" srcOrd="4" destOrd="0" parTransId="{DF49EA67-68EC-E146-B277-9EF9CC2BE7AC}" sibTransId="{FEAB1A5C-E7EE-314C-ACA7-51AEC3C7F836}"/>
    <dgm:cxn modelId="{7877C251-2196-9C4C-9154-E9A63140A914}" srcId="{9255338F-2C56-4A45-BCBF-0A264D1FA9C6}" destId="{655268FF-1418-F441-8F15-6515885F9815}" srcOrd="3" destOrd="0" parTransId="{631606C6-FDB3-7344-AD81-46B0A2B00B66}" sibTransId="{9C21B5F2-6DBA-334B-9D06-692FBAB00370}"/>
    <dgm:cxn modelId="{832D3961-E265-2E4C-BF08-D7C0F9E1BCE7}" srcId="{9255338F-2C56-4A45-BCBF-0A264D1FA9C6}" destId="{2FA47E81-30E9-A643-AD09-6E536221A022}" srcOrd="2" destOrd="0" parTransId="{FADED9F1-D205-0642-BABB-CD859ECB5653}" sibTransId="{72AA1DA0-35DD-1942-8819-68DB0BDFF968}"/>
    <dgm:cxn modelId="{CEFE836B-3313-6F4A-B6DD-935D5629B54D}" type="presOf" srcId="{05DEE064-816A-A347-872C-FA819D0BE24D}" destId="{0CE60B6E-F3E3-024C-84C4-2EE17D9832D3}" srcOrd="0" destOrd="0" presId="urn:microsoft.com/office/officeart/2005/8/layout/pyramid2"/>
    <dgm:cxn modelId="{2518A67D-6057-7041-92EB-289ADFFFE1E7}" srcId="{9255338F-2C56-4A45-BCBF-0A264D1FA9C6}" destId="{05DEE064-816A-A347-872C-FA819D0BE24D}" srcOrd="0" destOrd="0" parTransId="{64CAC349-90A6-9E46-BDDD-246EAD863264}" sibTransId="{824B152C-76AC-AA46-803E-4C936A57ED36}"/>
    <dgm:cxn modelId="{5E15F680-BEFF-7A48-B854-42637AF41467}" type="presOf" srcId="{3FAF331C-B73E-0B45-864E-B8BAFC69B3ED}" destId="{87C66CB3-975E-A24A-9869-FDE946EAF4ED}" srcOrd="0" destOrd="0" presId="urn:microsoft.com/office/officeart/2005/8/layout/pyramid2"/>
    <dgm:cxn modelId="{D29A1E89-23CD-B749-9C14-8CEFD8D356F6}" type="presOf" srcId="{9255338F-2C56-4A45-BCBF-0A264D1FA9C6}" destId="{1615BDFF-7D6E-F945-B0B8-26A85E96F55F}" srcOrd="0" destOrd="0" presId="urn:microsoft.com/office/officeart/2005/8/layout/pyramid2"/>
    <dgm:cxn modelId="{16193CB4-065E-0F4D-ADF5-57FAF7C5DF9E}" type="presOf" srcId="{655268FF-1418-F441-8F15-6515885F9815}" destId="{0E3352ED-3904-EE45-BCBB-6EACA3C8E751}" srcOrd="0" destOrd="0" presId="urn:microsoft.com/office/officeart/2005/8/layout/pyramid2"/>
    <dgm:cxn modelId="{F62885B6-9599-254E-A164-01FDF1ED4C9C}" srcId="{9255338F-2C56-4A45-BCBF-0A264D1FA9C6}" destId="{3FAF331C-B73E-0B45-864E-B8BAFC69B3ED}" srcOrd="1" destOrd="0" parTransId="{108687A7-F110-8749-865E-BA2D4A83E630}" sibTransId="{DB39AE72-7EA8-5E4D-8446-C0838208EB3A}"/>
    <dgm:cxn modelId="{77632A13-EF9D-8141-95F8-C79E9D45CBE9}" type="presParOf" srcId="{1615BDFF-7D6E-F945-B0B8-26A85E96F55F}" destId="{AC496FEA-1854-A74F-A353-339E706DB95F}" srcOrd="0" destOrd="0" presId="urn:microsoft.com/office/officeart/2005/8/layout/pyramid2"/>
    <dgm:cxn modelId="{3BCFC8AD-ABC9-974F-A9BA-58FF8670CF33}" type="presParOf" srcId="{1615BDFF-7D6E-F945-B0B8-26A85E96F55F}" destId="{610B53AC-1D2B-1E45-A86B-A86B93776759}" srcOrd="1" destOrd="0" presId="urn:microsoft.com/office/officeart/2005/8/layout/pyramid2"/>
    <dgm:cxn modelId="{F78A3249-CF79-2D4A-9707-15CCB81B39CC}" type="presParOf" srcId="{610B53AC-1D2B-1E45-A86B-A86B93776759}" destId="{0CE60B6E-F3E3-024C-84C4-2EE17D9832D3}" srcOrd="0" destOrd="0" presId="urn:microsoft.com/office/officeart/2005/8/layout/pyramid2"/>
    <dgm:cxn modelId="{549A861A-51E5-EE4E-8E3B-A007D2F2AC10}" type="presParOf" srcId="{610B53AC-1D2B-1E45-A86B-A86B93776759}" destId="{DE90FDB7-B745-7D4D-B208-6173A2F60CEE}" srcOrd="1" destOrd="0" presId="urn:microsoft.com/office/officeart/2005/8/layout/pyramid2"/>
    <dgm:cxn modelId="{9C575A96-6FC7-4840-826D-D445550A53D2}" type="presParOf" srcId="{610B53AC-1D2B-1E45-A86B-A86B93776759}" destId="{87C66CB3-975E-A24A-9869-FDE946EAF4ED}" srcOrd="2" destOrd="0" presId="urn:microsoft.com/office/officeart/2005/8/layout/pyramid2"/>
    <dgm:cxn modelId="{D0D0C574-84CE-7F4A-9172-E3EDFA29B892}" type="presParOf" srcId="{610B53AC-1D2B-1E45-A86B-A86B93776759}" destId="{9E5308DE-E902-1040-A0E5-3877A191A2CB}" srcOrd="3" destOrd="0" presId="urn:microsoft.com/office/officeart/2005/8/layout/pyramid2"/>
    <dgm:cxn modelId="{EED056CC-BE6E-9742-B1B4-CF83EF24DB4E}" type="presParOf" srcId="{610B53AC-1D2B-1E45-A86B-A86B93776759}" destId="{9CDA585F-07BD-D649-BE61-475538B9C713}" srcOrd="4" destOrd="0" presId="urn:microsoft.com/office/officeart/2005/8/layout/pyramid2"/>
    <dgm:cxn modelId="{B7E0F6A9-9DCC-8C48-865B-7CEA398909E4}" type="presParOf" srcId="{610B53AC-1D2B-1E45-A86B-A86B93776759}" destId="{44E84B8F-DE03-184A-8954-BF052303CF59}" srcOrd="5" destOrd="0" presId="urn:microsoft.com/office/officeart/2005/8/layout/pyramid2"/>
    <dgm:cxn modelId="{1FACB292-D437-1F47-80E2-EF74F75DA5D1}" type="presParOf" srcId="{610B53AC-1D2B-1E45-A86B-A86B93776759}" destId="{0E3352ED-3904-EE45-BCBB-6EACA3C8E751}" srcOrd="6" destOrd="0" presId="urn:microsoft.com/office/officeart/2005/8/layout/pyramid2"/>
    <dgm:cxn modelId="{D631E68D-B976-FA49-8D17-60596D377FAF}" type="presParOf" srcId="{610B53AC-1D2B-1E45-A86B-A86B93776759}" destId="{FDCFC80F-57AC-8045-A7EA-5D277A44952D}" srcOrd="7" destOrd="0" presId="urn:microsoft.com/office/officeart/2005/8/layout/pyramid2"/>
    <dgm:cxn modelId="{DDA042D3-AA50-C44A-92C9-59127D78BCAA}" type="presParOf" srcId="{610B53AC-1D2B-1E45-A86B-A86B93776759}" destId="{A7D0F707-9BEC-7E48-AF29-152C57CA3E6B}" srcOrd="8" destOrd="0" presId="urn:microsoft.com/office/officeart/2005/8/layout/pyramid2"/>
    <dgm:cxn modelId="{80EA2F22-9792-E741-A682-532B1DD8D4B1}" type="presParOf" srcId="{610B53AC-1D2B-1E45-A86B-A86B93776759}" destId="{6A3AF846-B935-F84B-8ACD-A3CA431B3FC9}" srcOrd="9" destOrd="0" presId="urn:microsoft.com/office/officeart/2005/8/layout/pyramid2"/>
    <dgm:cxn modelId="{F77327A8-10CD-0B4C-913D-52EFFC0A1DCE}" type="presParOf" srcId="{610B53AC-1D2B-1E45-A86B-A86B93776759}" destId="{B432DCE2-78A8-5C42-BAC5-40E43616CD42}" srcOrd="10" destOrd="0" presId="urn:microsoft.com/office/officeart/2005/8/layout/pyramid2"/>
    <dgm:cxn modelId="{C33A6D2D-D956-E242-B348-92E9A503CF05}" type="presParOf" srcId="{610B53AC-1D2B-1E45-A86B-A86B93776759}" destId="{A6156C0C-1C95-894C-AF08-3F80A8FA1578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C0903-0395-064D-98CC-544EE9CEAAB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2235CD-EDC4-EF44-9355-5EF833D93A95}">
      <dgm:prSet/>
      <dgm:spPr/>
      <dgm:t>
        <a:bodyPr/>
        <a:lstStyle/>
        <a:p>
          <a:r>
            <a:rPr lang="en-US"/>
            <a:t>Dashboard</a:t>
          </a:r>
        </a:p>
      </dgm:t>
    </dgm:pt>
    <dgm:pt modelId="{A43E285C-A085-8E41-B40A-BCE9CF2F17A9}" type="parTrans" cxnId="{9DAA83BB-21AC-6245-B0F5-E3C8DF6B8E55}">
      <dgm:prSet/>
      <dgm:spPr/>
      <dgm:t>
        <a:bodyPr/>
        <a:lstStyle/>
        <a:p>
          <a:endParaRPr lang="en-US"/>
        </a:p>
      </dgm:t>
    </dgm:pt>
    <dgm:pt modelId="{1EEE8DD6-2897-904F-AD91-30139358BC33}" type="sibTrans" cxnId="{9DAA83BB-21AC-6245-B0F5-E3C8DF6B8E55}">
      <dgm:prSet/>
      <dgm:spPr/>
      <dgm:t>
        <a:bodyPr/>
        <a:lstStyle/>
        <a:p>
          <a:endParaRPr lang="en-US"/>
        </a:p>
      </dgm:t>
    </dgm:pt>
    <dgm:pt modelId="{AC49AD23-DD07-BB46-BD8B-19BB3FC97334}" type="pres">
      <dgm:prSet presAssocID="{ACFC0903-0395-064D-98CC-544EE9CEAAB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EB0C06-F05C-AF4A-B373-86F6BF96FC18}" type="pres">
      <dgm:prSet presAssocID="{A32235CD-EDC4-EF44-9355-5EF833D93A95}" presName="vertOne" presStyleCnt="0"/>
      <dgm:spPr/>
    </dgm:pt>
    <dgm:pt modelId="{AF157E6B-D511-0B4A-94AF-1C103F4853D0}" type="pres">
      <dgm:prSet presAssocID="{A32235CD-EDC4-EF44-9355-5EF833D93A95}" presName="txOne" presStyleLbl="node0" presStyleIdx="0" presStyleCnt="1">
        <dgm:presLayoutVars>
          <dgm:chPref val="3"/>
        </dgm:presLayoutVars>
      </dgm:prSet>
      <dgm:spPr/>
    </dgm:pt>
    <dgm:pt modelId="{102E6F5A-18E1-5F4F-B952-697630001875}" type="pres">
      <dgm:prSet presAssocID="{A32235CD-EDC4-EF44-9355-5EF833D93A95}" presName="horzOne" presStyleCnt="0"/>
      <dgm:spPr/>
    </dgm:pt>
  </dgm:ptLst>
  <dgm:cxnLst>
    <dgm:cxn modelId="{85D9A144-8F07-6C4B-9CDD-C990A4DBE473}" type="presOf" srcId="{A32235CD-EDC4-EF44-9355-5EF833D93A95}" destId="{AF157E6B-D511-0B4A-94AF-1C103F4853D0}" srcOrd="0" destOrd="0" presId="urn:microsoft.com/office/officeart/2005/8/layout/hierarchy4"/>
    <dgm:cxn modelId="{6F16026C-B894-FA4A-B548-17A735E33BC3}" type="presOf" srcId="{ACFC0903-0395-064D-98CC-544EE9CEAABA}" destId="{AC49AD23-DD07-BB46-BD8B-19BB3FC97334}" srcOrd="0" destOrd="0" presId="urn:microsoft.com/office/officeart/2005/8/layout/hierarchy4"/>
    <dgm:cxn modelId="{9DAA83BB-21AC-6245-B0F5-E3C8DF6B8E55}" srcId="{ACFC0903-0395-064D-98CC-544EE9CEAABA}" destId="{A32235CD-EDC4-EF44-9355-5EF833D93A95}" srcOrd="0" destOrd="0" parTransId="{A43E285C-A085-8E41-B40A-BCE9CF2F17A9}" sibTransId="{1EEE8DD6-2897-904F-AD91-30139358BC33}"/>
    <dgm:cxn modelId="{245EB3B3-560E-F14E-8401-32ACC65966A2}" type="presParOf" srcId="{AC49AD23-DD07-BB46-BD8B-19BB3FC97334}" destId="{AEEB0C06-F05C-AF4A-B373-86F6BF96FC18}" srcOrd="0" destOrd="0" presId="urn:microsoft.com/office/officeart/2005/8/layout/hierarchy4"/>
    <dgm:cxn modelId="{5A9B3790-F5E9-C54C-9F25-572798DB117A}" type="presParOf" srcId="{AEEB0C06-F05C-AF4A-B373-86F6BF96FC18}" destId="{AF157E6B-D511-0B4A-94AF-1C103F4853D0}" srcOrd="0" destOrd="0" presId="urn:microsoft.com/office/officeart/2005/8/layout/hierarchy4"/>
    <dgm:cxn modelId="{7C151E29-A1E1-DF49-9F5F-66BA086066A0}" type="presParOf" srcId="{AEEB0C06-F05C-AF4A-B373-86F6BF96FC18}" destId="{102E6F5A-18E1-5F4F-B952-6976300018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DCBE-FA0F-0847-A8D3-ABCDF366C88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 dirty="0"/>
            <a:t>Summary </a:t>
          </a:r>
          <a:endParaRPr lang="en-US" sz="5500" kern="1200" dirty="0"/>
        </a:p>
      </dsp:txBody>
      <dsp:txXfrm>
        <a:off x="64397" y="67590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96FEA-1854-A74F-A353-339E706DB95F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60B6E-F3E3-024C-84C4-2EE17D9832D3}">
      <dsp:nvSpPr>
        <dsp:cNvPr id="0" name=""/>
        <dsp:cNvSpPr/>
      </dsp:nvSpPr>
      <dsp:spPr>
        <a:xfrm>
          <a:off x="4931449" y="437470"/>
          <a:ext cx="2828369" cy="51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Fatalities by Nature of flights</a:t>
          </a:r>
        </a:p>
      </dsp:txBody>
      <dsp:txXfrm>
        <a:off x="4956590" y="462611"/>
        <a:ext cx="2778087" cy="464739"/>
      </dsp:txXfrm>
    </dsp:sp>
    <dsp:sp modelId="{87C66CB3-975E-A24A-9869-FDE946EAF4ED}">
      <dsp:nvSpPr>
        <dsp:cNvPr id="0" name=""/>
        <dsp:cNvSpPr/>
      </dsp:nvSpPr>
      <dsp:spPr>
        <a:xfrm>
          <a:off x="4931449" y="1016870"/>
          <a:ext cx="2828369" cy="51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Breakup of various phases of flight</a:t>
          </a:r>
        </a:p>
      </dsp:txBody>
      <dsp:txXfrm>
        <a:off x="4956590" y="1042011"/>
        <a:ext cx="2778087" cy="464739"/>
      </dsp:txXfrm>
    </dsp:sp>
    <dsp:sp modelId="{9CDA585F-07BD-D649-BE61-475538B9C713}">
      <dsp:nvSpPr>
        <dsp:cNvPr id="0" name=""/>
        <dsp:cNvSpPr/>
      </dsp:nvSpPr>
      <dsp:spPr>
        <a:xfrm>
          <a:off x="4931449" y="1596269"/>
          <a:ext cx="2828369" cy="51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Air fatalities from year 2000 onwards</a:t>
          </a:r>
        </a:p>
      </dsp:txBody>
      <dsp:txXfrm>
        <a:off x="4956590" y="1621410"/>
        <a:ext cx="2778087" cy="464739"/>
      </dsp:txXfrm>
    </dsp:sp>
    <dsp:sp modelId="{0E3352ED-3904-EE45-BCBB-6EACA3C8E751}">
      <dsp:nvSpPr>
        <dsp:cNvPr id="0" name=""/>
        <dsp:cNvSpPr/>
      </dsp:nvSpPr>
      <dsp:spPr>
        <a:xfrm>
          <a:off x="4931449" y="2175669"/>
          <a:ext cx="2828369" cy="51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 Comparison of volume of domestic / international flights in US</a:t>
          </a:r>
        </a:p>
      </dsp:txBody>
      <dsp:txXfrm>
        <a:off x="4956590" y="2200810"/>
        <a:ext cx="2778087" cy="464739"/>
      </dsp:txXfrm>
    </dsp:sp>
    <dsp:sp modelId="{A7D0F707-9BEC-7E48-AF29-152C57CA3E6B}">
      <dsp:nvSpPr>
        <dsp:cNvPr id="0" name=""/>
        <dsp:cNvSpPr/>
      </dsp:nvSpPr>
      <dsp:spPr>
        <a:xfrm>
          <a:off x="4931449" y="2755068"/>
          <a:ext cx="2828369" cy="51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Worst top 100 air accidents</a:t>
          </a:r>
        </a:p>
      </dsp:txBody>
      <dsp:txXfrm>
        <a:off x="4956590" y="2780209"/>
        <a:ext cx="2778087" cy="464739"/>
      </dsp:txXfrm>
    </dsp:sp>
    <dsp:sp modelId="{B432DCE2-78A8-5C42-BAC5-40E43616CD42}">
      <dsp:nvSpPr>
        <dsp:cNvPr id="0" name=""/>
        <dsp:cNvSpPr/>
      </dsp:nvSpPr>
      <dsp:spPr>
        <a:xfrm>
          <a:off x="4931449" y="3334467"/>
          <a:ext cx="2828369" cy="51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Road for Air fatality comparison </a:t>
          </a:r>
        </a:p>
      </dsp:txBody>
      <dsp:txXfrm>
        <a:off x="4956590" y="3359608"/>
        <a:ext cx="2778087" cy="464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57E6B-D511-0B4A-94AF-1C103F4853D0}">
      <dsp:nvSpPr>
        <dsp:cNvPr id="0" name=""/>
        <dsp:cNvSpPr/>
      </dsp:nvSpPr>
      <dsp:spPr>
        <a:xfrm>
          <a:off x="0" y="0"/>
          <a:ext cx="10515600" cy="734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Dashboard</a:t>
          </a:r>
        </a:p>
      </dsp:txBody>
      <dsp:txXfrm>
        <a:off x="21498" y="21498"/>
        <a:ext cx="10472604" cy="69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_Elements.aspx?Data=1" TargetMode="External"/><Relationship Id="rId2" Type="http://schemas.openxmlformats.org/officeDocument/2006/relationships/hyperlink" Target="https://aviation-safety.net/stati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-fars.nhtsa.dot.gov/Trends/TrendsGeneral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5634E2-9E81-BE4D-A24F-BD76BB82DAF9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1ACDAD-0981-A04E-815B-450486E19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932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569E6F2-E3BD-D24E-A418-1D8BC5DBC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188"/>
              </p:ext>
            </p:extLst>
          </p:nvPr>
        </p:nvGraphicFramePr>
        <p:xfrm>
          <a:off x="838200" y="365126"/>
          <a:ext cx="10515600" cy="734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98EEF-F908-A745-9B58-A8BD40EDB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3" y="1357747"/>
            <a:ext cx="4795974" cy="2452239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5FB2C90-8B78-474D-A28C-8582BF1F6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18" y="3767209"/>
            <a:ext cx="3971292" cy="132556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F7A2F96-2AE4-7448-8E5F-D19640482C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40" y="3997694"/>
            <a:ext cx="3128065" cy="221766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C74303D-251D-6A46-8254-563C5418A0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18" y="5106527"/>
            <a:ext cx="3047657" cy="128492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1CA07B7-7436-3146-8142-B65AE2CDC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3" y="3825612"/>
            <a:ext cx="3946233" cy="2209656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976EECB7-569A-EB43-8947-EBB3E5107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05" y="1394693"/>
            <a:ext cx="5460052" cy="22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lightsByNature">
            <a:extLst>
              <a:ext uri="{FF2B5EF4-FFF2-40B4-BE49-F238E27FC236}">
                <a16:creationId xmlns:a16="http://schemas.microsoft.com/office/drawing/2014/main" id="{5F0BD130-32E9-4DC7-8B78-D6443584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58" y="0"/>
            <a:ext cx="1012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yFlightPhase">
            <a:extLst>
              <a:ext uri="{FF2B5EF4-FFF2-40B4-BE49-F238E27FC236}">
                <a16:creationId xmlns:a16="http://schemas.microsoft.com/office/drawing/2014/main" id="{447A5376-28DE-4418-A18E-5CB97F04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4" y="0"/>
            <a:ext cx="8624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rLine Fatalities">
            <a:extLst>
              <a:ext uri="{FF2B5EF4-FFF2-40B4-BE49-F238E27FC236}">
                <a16:creationId xmlns:a16="http://schemas.microsoft.com/office/drawing/2014/main" id="{CD8954F9-4660-41A7-9315-7EF0ACAA0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9" y="0"/>
            <a:ext cx="9745093" cy="67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S Flights Domestic vs International">
            <a:extLst>
              <a:ext uri="{FF2B5EF4-FFF2-40B4-BE49-F238E27FC236}">
                <a16:creationId xmlns:a16="http://schemas.microsoft.com/office/drawing/2014/main" id="{454360B1-3E7F-484E-ABB7-E3466DE6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547687"/>
            <a:ext cx="10353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orstAccidents">
            <a:extLst>
              <a:ext uri="{FF2B5EF4-FFF2-40B4-BE49-F238E27FC236}">
                <a16:creationId xmlns:a16="http://schemas.microsoft.com/office/drawing/2014/main" id="{DE9F50AF-ADFD-4EE8-8411-2F2A36AD5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81" y="0"/>
            <a:ext cx="979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oad vs Air Fatalities">
            <a:extLst>
              <a:ext uri="{FF2B5EF4-FFF2-40B4-BE49-F238E27FC236}">
                <a16:creationId xmlns:a16="http://schemas.microsoft.com/office/drawing/2014/main" id="{B8190046-20C7-4EEA-A05A-68FC776A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9" y="0"/>
            <a:ext cx="9289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2567-2A19-AE43-9FEB-31D51CEA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https://aviation-safety.net/statistics/</a:t>
            </a:r>
            <a:endParaRPr lang="en-US" dirty="0"/>
          </a:p>
          <a:p>
            <a:r>
              <a:rPr lang="en-US" u="sng" dirty="0">
                <a:hlinkClick r:id="rId3"/>
              </a:rPr>
              <a:t>https://www.transtats.bts.gov/Data_Elements.aspx?Data=1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https://www-fars.nhtsa.dot.gov/Trends/TrendsGeneral.aspx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26A60D-9938-1A46-9BE0-291A43DC5844}"/>
              </a:ext>
            </a:extLst>
          </p:cNvPr>
          <p:cNvGrpSpPr/>
          <p:nvPr/>
        </p:nvGrpSpPr>
        <p:grpSpPr>
          <a:xfrm>
            <a:off x="718127" y="321776"/>
            <a:ext cx="10515600" cy="1319175"/>
            <a:chOff x="0" y="3193"/>
            <a:chExt cx="10515600" cy="131917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F6AE4EA-F824-BE43-813B-02450DE45E05}"/>
                </a:ext>
              </a:extLst>
            </p:cNvPr>
            <p:cNvSpPr/>
            <p:nvPr/>
          </p:nvSpPr>
          <p:spPr>
            <a:xfrm>
              <a:off x="0" y="3193"/>
              <a:ext cx="10515600" cy="1319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BC882EE9-99B7-9F44-A358-A2CA825E1108}"/>
                </a:ext>
              </a:extLst>
            </p:cNvPr>
            <p:cNvSpPr txBox="1"/>
            <p:nvPr/>
          </p:nvSpPr>
          <p:spPr>
            <a:xfrm>
              <a:off x="64397" y="67590"/>
              <a:ext cx="10386806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500" b="1" kern="1200" dirty="0"/>
                <a:t>Reference </a:t>
              </a:r>
              <a:endParaRPr lang="en-US" sz="5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71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Madhukar Ayachit</cp:lastModifiedBy>
  <cp:revision>1</cp:revision>
  <dcterms:created xsi:type="dcterms:W3CDTF">2022-01-22T23:50:22Z</dcterms:created>
  <dcterms:modified xsi:type="dcterms:W3CDTF">2022-01-23T00:31:10Z</dcterms:modified>
</cp:coreProperties>
</file>