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Lst>
  <p:notesMasterIdLst>
    <p:notesMasterId r:id="rId21"/>
  </p:notesMasterIdLst>
  <p:handoutMasterIdLst>
    <p:handoutMasterId r:id="rId22"/>
  </p:handoutMasterIdLst>
  <p:sldIdLst>
    <p:sldId id="265" r:id="rId2"/>
    <p:sldId id="266" r:id="rId3"/>
    <p:sldId id="336" r:id="rId4"/>
    <p:sldId id="357" r:id="rId5"/>
    <p:sldId id="358" r:id="rId6"/>
    <p:sldId id="359" r:id="rId7"/>
    <p:sldId id="360" r:id="rId8"/>
    <p:sldId id="361" r:id="rId9"/>
    <p:sldId id="362" r:id="rId10"/>
    <p:sldId id="364" r:id="rId11"/>
    <p:sldId id="365" r:id="rId12"/>
    <p:sldId id="366" r:id="rId13"/>
    <p:sldId id="367" r:id="rId14"/>
    <p:sldId id="368" r:id="rId15"/>
    <p:sldId id="369" r:id="rId16"/>
    <p:sldId id="370" r:id="rId17"/>
    <p:sldId id="371" r:id="rId18"/>
    <p:sldId id="372" r:id="rId19"/>
    <p:sldId id="308" r:id="rId20"/>
  </p:sldIdLst>
  <p:sldSz cx="9144000" cy="5143500" type="screen16x9"/>
  <p:notesSz cx="6858000" cy="9144000"/>
  <p:defaultTextStyle>
    <a:defPPr>
      <a:defRPr lang="en-US"/>
    </a:defPPr>
    <a:lvl1pPr marL="0" algn="l" defTabSz="779163" rtl="0" eaLnBrk="1" latinLnBrk="0" hangingPunct="1">
      <a:defRPr sz="1500" kern="1200">
        <a:solidFill>
          <a:schemeClr val="tx1"/>
        </a:solidFill>
        <a:latin typeface="+mn-lt"/>
        <a:ea typeface="+mn-ea"/>
        <a:cs typeface="+mn-cs"/>
      </a:defRPr>
    </a:lvl1pPr>
    <a:lvl2pPr marL="389582" algn="l" defTabSz="779163" rtl="0" eaLnBrk="1" latinLnBrk="0" hangingPunct="1">
      <a:defRPr sz="1500" kern="1200">
        <a:solidFill>
          <a:schemeClr val="tx1"/>
        </a:solidFill>
        <a:latin typeface="+mn-lt"/>
        <a:ea typeface="+mn-ea"/>
        <a:cs typeface="+mn-cs"/>
      </a:defRPr>
    </a:lvl2pPr>
    <a:lvl3pPr marL="779163" algn="l" defTabSz="779163" rtl="0" eaLnBrk="1" latinLnBrk="0" hangingPunct="1">
      <a:defRPr sz="1500" kern="1200">
        <a:solidFill>
          <a:schemeClr val="tx1"/>
        </a:solidFill>
        <a:latin typeface="+mn-lt"/>
        <a:ea typeface="+mn-ea"/>
        <a:cs typeface="+mn-cs"/>
      </a:defRPr>
    </a:lvl3pPr>
    <a:lvl4pPr marL="1168745" algn="l" defTabSz="779163" rtl="0" eaLnBrk="1" latinLnBrk="0" hangingPunct="1">
      <a:defRPr sz="1500" kern="1200">
        <a:solidFill>
          <a:schemeClr val="tx1"/>
        </a:solidFill>
        <a:latin typeface="+mn-lt"/>
        <a:ea typeface="+mn-ea"/>
        <a:cs typeface="+mn-cs"/>
      </a:defRPr>
    </a:lvl4pPr>
    <a:lvl5pPr marL="1558326" algn="l" defTabSz="779163" rtl="0" eaLnBrk="1" latinLnBrk="0" hangingPunct="1">
      <a:defRPr sz="1500" kern="1200">
        <a:solidFill>
          <a:schemeClr val="tx1"/>
        </a:solidFill>
        <a:latin typeface="+mn-lt"/>
        <a:ea typeface="+mn-ea"/>
        <a:cs typeface="+mn-cs"/>
      </a:defRPr>
    </a:lvl5pPr>
    <a:lvl6pPr marL="1947908" algn="l" defTabSz="779163" rtl="0" eaLnBrk="1" latinLnBrk="0" hangingPunct="1">
      <a:defRPr sz="1500" kern="1200">
        <a:solidFill>
          <a:schemeClr val="tx1"/>
        </a:solidFill>
        <a:latin typeface="+mn-lt"/>
        <a:ea typeface="+mn-ea"/>
        <a:cs typeface="+mn-cs"/>
      </a:defRPr>
    </a:lvl6pPr>
    <a:lvl7pPr marL="2337489" algn="l" defTabSz="779163" rtl="0" eaLnBrk="1" latinLnBrk="0" hangingPunct="1">
      <a:defRPr sz="1500" kern="1200">
        <a:solidFill>
          <a:schemeClr val="tx1"/>
        </a:solidFill>
        <a:latin typeface="+mn-lt"/>
        <a:ea typeface="+mn-ea"/>
        <a:cs typeface="+mn-cs"/>
      </a:defRPr>
    </a:lvl7pPr>
    <a:lvl8pPr marL="2727071" algn="l" defTabSz="779163" rtl="0" eaLnBrk="1" latinLnBrk="0" hangingPunct="1">
      <a:defRPr sz="1500" kern="1200">
        <a:solidFill>
          <a:schemeClr val="tx1"/>
        </a:solidFill>
        <a:latin typeface="+mn-lt"/>
        <a:ea typeface="+mn-ea"/>
        <a:cs typeface="+mn-cs"/>
      </a:defRPr>
    </a:lvl8pPr>
    <a:lvl9pPr marL="3116652" algn="l" defTabSz="779163"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guide id="4" orient="horz" pos="783">
          <p15:clr>
            <a:srgbClr val="A4A3A4"/>
          </p15:clr>
        </p15:guide>
        <p15:guide id="6" orient="horz" pos="3936">
          <p15:clr>
            <a:srgbClr val="A4A3A4"/>
          </p15:clr>
        </p15:guide>
        <p15:guide id="10" orient="horz" pos="3667">
          <p15:clr>
            <a:srgbClr val="A4A3A4"/>
          </p15:clr>
        </p15:guide>
        <p15:guide id="11" orient="horz" pos="2059">
          <p15:clr>
            <a:srgbClr val="A4A3A4"/>
          </p15:clr>
        </p15:guide>
        <p15:guide id="13" pos="5544" userDrawn="1">
          <p15:clr>
            <a:srgbClr val="A4A3A4"/>
          </p15:clr>
        </p15:guide>
        <p15:guide id="14" pos="2812">
          <p15:clr>
            <a:srgbClr val="A4A3A4"/>
          </p15:clr>
        </p15:guide>
        <p15:guide id="15" pos="2960">
          <p15:clr>
            <a:srgbClr val="A4A3A4"/>
          </p15:clr>
        </p15:guide>
        <p15:guide id="18" pos="5928">
          <p15:clr>
            <a:srgbClr val="A4A3A4"/>
          </p15:clr>
        </p15:guide>
        <p15:guide id="21" orient="horz" pos="1620">
          <p15:clr>
            <a:srgbClr val="A4A3A4"/>
          </p15:clr>
        </p15:guide>
        <p15:guide id="25" orient="horz" pos="2952">
          <p15:clr>
            <a:srgbClr val="A4A3A4"/>
          </p15:clr>
        </p15:guide>
        <p15:guide id="29" orient="horz" pos="2750">
          <p15:clr>
            <a:srgbClr val="A4A3A4"/>
          </p15:clr>
        </p15:guide>
        <p15:guide id="30" orient="horz" pos="1544">
          <p15:clr>
            <a:srgbClr val="A4A3A4"/>
          </p15:clr>
        </p15:guide>
        <p15:guide id="32" pos="216" userDrawn="1">
          <p15:clr>
            <a:srgbClr val="A4A3A4"/>
          </p15:clr>
        </p15:guide>
        <p15:guide id="33" pos="5051">
          <p15:clr>
            <a:srgbClr val="A4A3A4"/>
          </p15:clr>
        </p15:guide>
        <p15:guide id="34" pos="336" userDrawn="1">
          <p15:clr>
            <a:srgbClr val="A4A3A4"/>
          </p15:clr>
        </p15:guide>
        <p15:guide id="35" orient="horz"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4B4C"/>
    <a:srgbClr val="F1C509"/>
    <a:srgbClr val="009999"/>
    <a:srgbClr val="F69404"/>
    <a:srgbClr val="339900"/>
    <a:srgbClr val="6666FF"/>
    <a:srgbClr val="990000"/>
    <a:srgbClr val="E50303"/>
    <a:srgbClr val="FFFFFE"/>
    <a:srgbClr val="FFFF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083AE6-46FA-4A59-8FB0-9F97EB10719F}">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77000" autoAdjust="0"/>
  </p:normalViewPr>
  <p:slideViewPr>
    <p:cSldViewPr snapToGrid="0">
      <p:cViewPr varScale="1">
        <p:scale>
          <a:sx n="149" d="100"/>
          <a:sy n="149" d="100"/>
        </p:scale>
        <p:origin x="1788" y="114"/>
      </p:cViewPr>
      <p:guideLst>
        <p:guide orient="horz" pos="2160"/>
        <p:guide pos="2880"/>
        <p:guide orient="horz" pos="783"/>
        <p:guide orient="horz" pos="3936"/>
        <p:guide orient="horz" pos="3667"/>
        <p:guide orient="horz" pos="2059"/>
        <p:guide pos="5544"/>
        <p:guide pos="2812"/>
        <p:guide pos="2960"/>
        <p:guide pos="5928"/>
        <p:guide orient="horz" pos="1620"/>
        <p:guide orient="horz" pos="2952"/>
        <p:guide orient="horz" pos="2750"/>
        <p:guide orient="horz" pos="1544"/>
        <p:guide pos="216"/>
        <p:guide pos="5051"/>
        <p:guide pos="336"/>
        <p:guide orient="horz" pos="249"/>
      </p:guideLst>
    </p:cSldViewPr>
  </p:slideViewPr>
  <p:outlineViewPr>
    <p:cViewPr>
      <p:scale>
        <a:sx n="33" d="100"/>
        <a:sy n="33" d="100"/>
      </p:scale>
      <p:origin x="0" y="0"/>
    </p:cViewPr>
  </p:outlineViewPr>
  <p:notesTextViewPr>
    <p:cViewPr>
      <p:scale>
        <a:sx n="3" d="2"/>
        <a:sy n="3" d="2"/>
      </p:scale>
      <p:origin x="0" y="0"/>
    </p:cViewPr>
  </p:notesTextViewPr>
  <p:sorterViewPr>
    <p:cViewPr>
      <p:scale>
        <a:sx n="40" d="100"/>
        <a:sy n="40" d="100"/>
      </p:scale>
      <p:origin x="0" y="0"/>
    </p:cViewPr>
  </p:sorterViewPr>
  <p:notesViewPr>
    <p:cSldViewPr snapToGrid="0">
      <p:cViewPr varScale="1">
        <p:scale>
          <a:sx n="83" d="100"/>
          <a:sy n="83" d="100"/>
        </p:scale>
        <p:origin x="383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A653B5-F661-EF42-BD52-98BBFB062928}" type="datetimeFigureOut">
              <a:rPr lang="en-US" smtClean="0">
                <a:latin typeface="Arial" panose="020B0604020202020204" pitchFamily="34" charset="0"/>
              </a:rPr>
              <a:t>5/2/2023</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latin typeface="Arial" panose="020B0604020202020204" pitchFamily="34" charset="0"/>
              </a:rPr>
              <a:t>Copyright © 2018 FactSet Research Systems Inc. All rights reserved.</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FB3E95-3BAA-924B-9186-46B558127E7F}"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380245504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31A81F55-6F06-DF4F-87A4-C6F3EADFCD56}" type="datetimeFigureOut">
              <a:rPr lang="en-US" smtClean="0"/>
              <a:pPr/>
              <a:t>5/2/2023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r>
              <a:rPr lang="en-US" dirty="0"/>
              <a:t>Copyright © 2018 FactSet Research Systems Inc. All rights reserved.</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FAD4F2C4-46B9-3B4C-99F2-F492B39B68FD}" type="slidenum">
              <a:rPr lang="en-US" smtClean="0"/>
              <a:pPr/>
              <a:t>‹#›</a:t>
            </a:fld>
            <a:endParaRPr lang="en-US" dirty="0"/>
          </a:p>
        </p:txBody>
      </p:sp>
    </p:spTree>
    <p:extLst>
      <p:ext uri="{BB962C8B-B14F-4D97-AF65-F5344CB8AC3E}">
        <p14:creationId xmlns:p14="http://schemas.microsoft.com/office/powerpoint/2010/main" val="1276516110"/>
      </p:ext>
    </p:extLst>
  </p:cSld>
  <p:clrMap bg1="lt1" tx1="dk1" bg2="lt2" tx2="dk2" accent1="accent1" accent2="accent2" accent3="accent3" accent4="accent4" accent5="accent5" accent6="accent6" hlink="hlink" folHlink="folHlink"/>
  <p:hf hdr="0" dt="0"/>
  <p:notesStyle>
    <a:lvl1pPr marL="0" algn="l" defTabSz="389582" rtl="0" eaLnBrk="1" latinLnBrk="0" hangingPunct="1">
      <a:defRPr sz="1000" kern="1200">
        <a:solidFill>
          <a:schemeClr val="tx1"/>
        </a:solidFill>
        <a:latin typeface="Arial" panose="020B0604020202020204" pitchFamily="34" charset="0"/>
        <a:ea typeface="+mn-ea"/>
        <a:cs typeface="+mn-cs"/>
      </a:defRPr>
    </a:lvl1pPr>
    <a:lvl2pPr marL="389582" algn="l" defTabSz="389582" rtl="0" eaLnBrk="1" latinLnBrk="0" hangingPunct="1">
      <a:defRPr sz="1000" kern="1200">
        <a:solidFill>
          <a:schemeClr val="tx1"/>
        </a:solidFill>
        <a:latin typeface="Arial" panose="020B0604020202020204" pitchFamily="34" charset="0"/>
        <a:ea typeface="+mn-ea"/>
        <a:cs typeface="+mn-cs"/>
      </a:defRPr>
    </a:lvl2pPr>
    <a:lvl3pPr marL="779163" algn="l" defTabSz="389582" rtl="0" eaLnBrk="1" latinLnBrk="0" hangingPunct="1">
      <a:defRPr sz="1000" kern="1200">
        <a:solidFill>
          <a:schemeClr val="tx1"/>
        </a:solidFill>
        <a:latin typeface="Arial" panose="020B0604020202020204" pitchFamily="34" charset="0"/>
        <a:ea typeface="+mn-ea"/>
        <a:cs typeface="+mn-cs"/>
      </a:defRPr>
    </a:lvl3pPr>
    <a:lvl4pPr marL="1168745" algn="l" defTabSz="389582" rtl="0" eaLnBrk="1" latinLnBrk="0" hangingPunct="1">
      <a:defRPr sz="1000" kern="1200">
        <a:solidFill>
          <a:schemeClr val="tx1"/>
        </a:solidFill>
        <a:latin typeface="Arial" panose="020B0604020202020204" pitchFamily="34" charset="0"/>
        <a:ea typeface="+mn-ea"/>
        <a:cs typeface="+mn-cs"/>
      </a:defRPr>
    </a:lvl4pPr>
    <a:lvl5pPr marL="1558326" algn="l" defTabSz="389582" rtl="0" eaLnBrk="1" latinLnBrk="0" hangingPunct="1">
      <a:defRPr sz="1000" kern="1200">
        <a:solidFill>
          <a:schemeClr val="tx1"/>
        </a:solidFill>
        <a:latin typeface="Arial" panose="020B0604020202020204" pitchFamily="34" charset="0"/>
        <a:ea typeface="+mn-ea"/>
        <a:cs typeface="+mn-cs"/>
      </a:defRPr>
    </a:lvl5pPr>
    <a:lvl6pPr marL="1947908" algn="l" defTabSz="389582" rtl="0" eaLnBrk="1" latinLnBrk="0" hangingPunct="1">
      <a:defRPr sz="1000" kern="1200">
        <a:solidFill>
          <a:schemeClr val="tx1"/>
        </a:solidFill>
        <a:latin typeface="+mn-lt"/>
        <a:ea typeface="+mn-ea"/>
        <a:cs typeface="+mn-cs"/>
      </a:defRPr>
    </a:lvl6pPr>
    <a:lvl7pPr marL="2337489" algn="l" defTabSz="389582" rtl="0" eaLnBrk="1" latinLnBrk="0" hangingPunct="1">
      <a:defRPr sz="1000" kern="1200">
        <a:solidFill>
          <a:schemeClr val="tx1"/>
        </a:solidFill>
        <a:latin typeface="+mn-lt"/>
        <a:ea typeface="+mn-ea"/>
        <a:cs typeface="+mn-cs"/>
      </a:defRPr>
    </a:lvl7pPr>
    <a:lvl8pPr marL="2727071" algn="l" defTabSz="389582" rtl="0" eaLnBrk="1" latinLnBrk="0" hangingPunct="1">
      <a:defRPr sz="1000" kern="1200">
        <a:solidFill>
          <a:schemeClr val="tx1"/>
        </a:solidFill>
        <a:latin typeface="+mn-lt"/>
        <a:ea typeface="+mn-ea"/>
        <a:cs typeface="+mn-cs"/>
      </a:defRPr>
    </a:lvl8pPr>
    <a:lvl9pPr marL="3116652" algn="l" defTabSz="38958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US"/>
              <a:t>Copyright © 2018 FactSet Research Systems Inc. All rights reserved.</a:t>
            </a:r>
            <a:endParaRPr lang="en-US" dirty="0"/>
          </a:p>
        </p:txBody>
      </p:sp>
      <p:sp>
        <p:nvSpPr>
          <p:cNvPr id="5" name="Slide Number Placeholder 4"/>
          <p:cNvSpPr>
            <a:spLocks noGrp="1"/>
          </p:cNvSpPr>
          <p:nvPr>
            <p:ph type="sldNum" sz="quarter" idx="5"/>
          </p:nvPr>
        </p:nvSpPr>
        <p:spPr/>
        <p:txBody>
          <a:bodyPr/>
          <a:lstStyle/>
          <a:p>
            <a:fld id="{FAD4F2C4-46B9-3B4C-99F2-F492B39B68FD}" type="slidenum">
              <a:rPr lang="en-US" smtClean="0"/>
              <a:pPr/>
              <a:t>1</a:t>
            </a:fld>
            <a:endParaRPr lang="en-US" dirty="0"/>
          </a:p>
        </p:txBody>
      </p:sp>
    </p:spTree>
    <p:extLst>
      <p:ext uri="{BB962C8B-B14F-4D97-AF65-F5344CB8AC3E}">
        <p14:creationId xmlns:p14="http://schemas.microsoft.com/office/powerpoint/2010/main" val="107512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en-US"/>
              <a:t>Copyright © 2018 FactSet Research Systems Inc. All rights reserved.</a:t>
            </a:r>
            <a:endParaRPr lang="en-US" dirty="0"/>
          </a:p>
        </p:txBody>
      </p:sp>
      <p:sp>
        <p:nvSpPr>
          <p:cNvPr id="5" name="Slide Number Placeholder 4"/>
          <p:cNvSpPr>
            <a:spLocks noGrp="1"/>
          </p:cNvSpPr>
          <p:nvPr>
            <p:ph type="sldNum" sz="quarter" idx="5"/>
          </p:nvPr>
        </p:nvSpPr>
        <p:spPr/>
        <p:txBody>
          <a:bodyPr/>
          <a:lstStyle/>
          <a:p>
            <a:fld id="{FAD4F2C4-46B9-3B4C-99F2-F492B39B68FD}" type="slidenum">
              <a:rPr lang="en-US" smtClean="0"/>
              <a:pPr/>
              <a:t>2</a:t>
            </a:fld>
            <a:endParaRPr lang="en-US" dirty="0"/>
          </a:p>
        </p:txBody>
      </p:sp>
    </p:spTree>
    <p:extLst>
      <p:ext uri="{BB962C8B-B14F-4D97-AF65-F5344CB8AC3E}">
        <p14:creationId xmlns:p14="http://schemas.microsoft.com/office/powerpoint/2010/main" val="709642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ESM also allows for effective tree-shaking</a:t>
            </a:r>
          </a:p>
        </p:txBody>
      </p:sp>
      <p:sp>
        <p:nvSpPr>
          <p:cNvPr id="4" name="Footer Placeholder 3"/>
          <p:cNvSpPr>
            <a:spLocks noGrp="1"/>
          </p:cNvSpPr>
          <p:nvPr>
            <p:ph type="ftr" sz="quarter" idx="4"/>
          </p:nvPr>
        </p:nvSpPr>
        <p:spPr/>
        <p:txBody>
          <a:bodyPr/>
          <a:lstStyle/>
          <a:p>
            <a:r>
              <a:rPr lang="en-US"/>
              <a:t>Copyright © 2018 FactSet Research Systems Inc. All rights reserved.</a:t>
            </a:r>
            <a:endParaRPr lang="en-US" dirty="0"/>
          </a:p>
        </p:txBody>
      </p:sp>
      <p:sp>
        <p:nvSpPr>
          <p:cNvPr id="5" name="Slide Number Placeholder 4"/>
          <p:cNvSpPr>
            <a:spLocks noGrp="1"/>
          </p:cNvSpPr>
          <p:nvPr>
            <p:ph type="sldNum" sz="quarter" idx="5"/>
          </p:nvPr>
        </p:nvSpPr>
        <p:spPr/>
        <p:txBody>
          <a:bodyPr/>
          <a:lstStyle/>
          <a:p>
            <a:fld id="{FAD4F2C4-46B9-3B4C-99F2-F492B39B68FD}" type="slidenum">
              <a:rPr lang="en-US" smtClean="0"/>
              <a:pPr/>
              <a:t>14</a:t>
            </a:fld>
            <a:endParaRPr lang="en-US" dirty="0"/>
          </a:p>
        </p:txBody>
      </p:sp>
    </p:spTree>
    <p:extLst>
      <p:ext uri="{BB962C8B-B14F-4D97-AF65-F5344CB8AC3E}">
        <p14:creationId xmlns:p14="http://schemas.microsoft.com/office/powerpoint/2010/main" val="12918427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3" name="Picture 2" descr="GettyImages-142742084.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36221" y="410217"/>
            <a:ext cx="8471559" cy="4299399"/>
          </a:xfrm>
          <a:prstGeom prst="rect">
            <a:avLst/>
          </a:prstGeom>
        </p:spPr>
      </p:pic>
      <p:sp>
        <p:nvSpPr>
          <p:cNvPr id="13" name="Rectangle 12">
            <a:extLst>
              <a:ext uri="{FF2B5EF4-FFF2-40B4-BE49-F238E27FC236}">
                <a16:creationId xmlns:a16="http://schemas.microsoft.com/office/drawing/2014/main" id="{ED481AB8-8B19-483A-BA51-88FABD7E5E3E}"/>
              </a:ext>
            </a:extLst>
          </p:cNvPr>
          <p:cNvSpPr/>
          <p:nvPr userDrawn="1"/>
        </p:nvSpPr>
        <p:spPr>
          <a:xfrm>
            <a:off x="0" y="1724025"/>
            <a:ext cx="9144000" cy="17526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Text Placeholder 26">
            <a:extLst>
              <a:ext uri="{FF2B5EF4-FFF2-40B4-BE49-F238E27FC236}">
                <a16:creationId xmlns:a16="http://schemas.microsoft.com/office/drawing/2014/main" id="{0AF582F3-6EAD-423B-8940-6CD4AEA2A16D}"/>
              </a:ext>
            </a:extLst>
          </p:cNvPr>
          <p:cNvSpPr>
            <a:spLocks noGrp="1"/>
          </p:cNvSpPr>
          <p:nvPr>
            <p:ph type="body" idx="28" hasCustomPrompt="1"/>
          </p:nvPr>
        </p:nvSpPr>
        <p:spPr>
          <a:xfrm>
            <a:off x="6485762" y="2498808"/>
            <a:ext cx="2151699" cy="321627"/>
          </a:xfrm>
        </p:spPr>
        <p:txBody>
          <a:bodyPr/>
          <a:lstStyle>
            <a:lvl1pPr marL="0" indent="0">
              <a:buNone/>
              <a:defRPr sz="1100">
                <a:solidFill>
                  <a:srgbClr val="4B4B4C"/>
                </a:solidFill>
              </a:defRPr>
            </a:lvl1pPr>
          </a:lstStyle>
          <a:p>
            <a:r>
              <a:rPr lang="en-US" dirty="0"/>
              <a:t>Presentation Subhead/Presenter Name is Arial 11pt</a:t>
            </a:r>
          </a:p>
        </p:txBody>
      </p:sp>
      <p:sp>
        <p:nvSpPr>
          <p:cNvPr id="15" name="Title 4">
            <a:extLst>
              <a:ext uri="{FF2B5EF4-FFF2-40B4-BE49-F238E27FC236}">
                <a16:creationId xmlns:a16="http://schemas.microsoft.com/office/drawing/2014/main" id="{F36E2329-52F0-4185-8DBD-FF2012A6A061}"/>
              </a:ext>
            </a:extLst>
          </p:cNvPr>
          <p:cNvSpPr>
            <a:spLocks noGrp="1"/>
          </p:cNvSpPr>
          <p:nvPr>
            <p:ph type="title"/>
          </p:nvPr>
        </p:nvSpPr>
        <p:spPr>
          <a:xfrm>
            <a:off x="533975" y="2444179"/>
            <a:ext cx="5125144" cy="215444"/>
          </a:xfrm>
        </p:spPr>
        <p:txBody>
          <a:bodyPr anchor="t" anchorCtr="0"/>
          <a:lstStyle>
            <a:lvl1pPr>
              <a:defRPr sz="1400">
                <a:solidFill>
                  <a:srgbClr val="4B4B4C"/>
                </a:solidFill>
              </a:defRPr>
            </a:lvl1pPr>
          </a:lstStyle>
          <a:p>
            <a:pPr>
              <a:lnSpc>
                <a:spcPct val="100000"/>
              </a:lnSpc>
            </a:pPr>
            <a:r>
              <a:rPr lang="en-US"/>
              <a:t>Click to edit Master title style</a:t>
            </a:r>
            <a:endParaRPr lang="en-US" dirty="0"/>
          </a:p>
        </p:txBody>
      </p:sp>
      <p:sp>
        <p:nvSpPr>
          <p:cNvPr id="44" name="Footer Placeholder 4">
            <a:extLst>
              <a:ext uri="{FF2B5EF4-FFF2-40B4-BE49-F238E27FC236}">
                <a16:creationId xmlns:a16="http://schemas.microsoft.com/office/drawing/2014/main" id="{B91E04D7-74B4-435C-9ECA-78AA6708007C}"/>
              </a:ext>
            </a:extLst>
          </p:cNvPr>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grpSp>
        <p:nvGrpSpPr>
          <p:cNvPr id="45" name="Group 44">
            <a:extLst>
              <a:ext uri="{FF2B5EF4-FFF2-40B4-BE49-F238E27FC236}">
                <a16:creationId xmlns:a16="http://schemas.microsoft.com/office/drawing/2014/main" id="{49792005-114D-40BF-82EC-423569C200FF}"/>
              </a:ext>
            </a:extLst>
          </p:cNvPr>
          <p:cNvGrpSpPr>
            <a:grpSpLocks noChangeAspect="1"/>
          </p:cNvGrpSpPr>
          <p:nvPr userDrawn="1"/>
        </p:nvGrpSpPr>
        <p:grpSpPr>
          <a:xfrm>
            <a:off x="543676" y="1981818"/>
            <a:ext cx="3409498" cy="206490"/>
            <a:chOff x="-74369" y="1966500"/>
            <a:chExt cx="5583237" cy="338138"/>
          </a:xfrm>
        </p:grpSpPr>
        <p:grpSp>
          <p:nvGrpSpPr>
            <p:cNvPr id="46" name="Group 45">
              <a:extLst>
                <a:ext uri="{FF2B5EF4-FFF2-40B4-BE49-F238E27FC236}">
                  <a16:creationId xmlns:a16="http://schemas.microsoft.com/office/drawing/2014/main" id="{688C9A3D-90AB-4A7A-99AA-1FB8A692D66C}"/>
                </a:ext>
              </a:extLst>
            </p:cNvPr>
            <p:cNvGrpSpPr/>
            <p:nvPr userDrawn="1"/>
          </p:nvGrpSpPr>
          <p:grpSpPr>
            <a:xfrm>
              <a:off x="-74369" y="2023650"/>
              <a:ext cx="3520068" cy="234660"/>
              <a:chOff x="3792087" y="-346384"/>
              <a:chExt cx="3520068" cy="234660"/>
            </a:xfrm>
          </p:grpSpPr>
          <p:sp>
            <p:nvSpPr>
              <p:cNvPr id="54" name="Freeform 5">
                <a:extLst>
                  <a:ext uri="{FF2B5EF4-FFF2-40B4-BE49-F238E27FC236}">
                    <a16:creationId xmlns:a16="http://schemas.microsoft.com/office/drawing/2014/main" id="{8FC28980-25DF-4B8F-B76B-FE4283996FB6}"/>
                  </a:ext>
                </a:extLst>
              </p:cNvPr>
              <p:cNvSpPr>
                <a:spLocks/>
              </p:cNvSpPr>
              <p:nvPr userDrawn="1"/>
            </p:nvSpPr>
            <p:spPr bwMode="auto">
              <a:xfrm>
                <a:off x="3792087" y="-346384"/>
                <a:ext cx="176213" cy="231775"/>
              </a:xfrm>
              <a:custGeom>
                <a:avLst/>
                <a:gdLst>
                  <a:gd name="T0" fmla="*/ 81 w 91"/>
                  <a:gd name="T1" fmla="*/ 106 h 118"/>
                  <a:gd name="T2" fmla="*/ 45 w 91"/>
                  <a:gd name="T3" fmla="*/ 118 h 118"/>
                  <a:gd name="T4" fmla="*/ 11 w 91"/>
                  <a:gd name="T5" fmla="*/ 106 h 118"/>
                  <a:gd name="T6" fmla="*/ 0 w 91"/>
                  <a:gd name="T7" fmla="*/ 80 h 118"/>
                  <a:gd name="T8" fmla="*/ 21 w 91"/>
                  <a:gd name="T9" fmla="*/ 80 h 118"/>
                  <a:gd name="T10" fmla="*/ 27 w 91"/>
                  <a:gd name="T11" fmla="*/ 94 h 118"/>
                  <a:gd name="T12" fmla="*/ 46 w 91"/>
                  <a:gd name="T13" fmla="*/ 100 h 118"/>
                  <a:gd name="T14" fmla="*/ 65 w 91"/>
                  <a:gd name="T15" fmla="*/ 94 h 118"/>
                  <a:gd name="T16" fmla="*/ 70 w 91"/>
                  <a:gd name="T17" fmla="*/ 83 h 118"/>
                  <a:gd name="T18" fmla="*/ 56 w 91"/>
                  <a:gd name="T19" fmla="*/ 69 h 118"/>
                  <a:gd name="T20" fmla="*/ 31 w 91"/>
                  <a:gd name="T21" fmla="*/ 66 h 118"/>
                  <a:gd name="T22" fmla="*/ 2 w 91"/>
                  <a:gd name="T23" fmla="*/ 35 h 118"/>
                  <a:gd name="T24" fmla="*/ 12 w 91"/>
                  <a:gd name="T25" fmla="*/ 12 h 118"/>
                  <a:gd name="T26" fmla="*/ 46 w 91"/>
                  <a:gd name="T27" fmla="*/ 0 h 118"/>
                  <a:gd name="T28" fmla="*/ 77 w 91"/>
                  <a:gd name="T29" fmla="*/ 11 h 118"/>
                  <a:gd name="T30" fmla="*/ 89 w 91"/>
                  <a:gd name="T31" fmla="*/ 35 h 118"/>
                  <a:gd name="T32" fmla="*/ 68 w 91"/>
                  <a:gd name="T33" fmla="*/ 35 h 118"/>
                  <a:gd name="T34" fmla="*/ 63 w 91"/>
                  <a:gd name="T35" fmla="*/ 24 h 118"/>
                  <a:gd name="T36" fmla="*/ 45 w 91"/>
                  <a:gd name="T37" fmla="*/ 18 h 118"/>
                  <a:gd name="T38" fmla="*/ 27 w 91"/>
                  <a:gd name="T39" fmla="*/ 24 h 118"/>
                  <a:gd name="T40" fmla="*/ 23 w 91"/>
                  <a:gd name="T41" fmla="*/ 34 h 118"/>
                  <a:gd name="T42" fmla="*/ 35 w 91"/>
                  <a:gd name="T43" fmla="*/ 46 h 118"/>
                  <a:gd name="T44" fmla="*/ 59 w 91"/>
                  <a:gd name="T45" fmla="*/ 49 h 118"/>
                  <a:gd name="T46" fmla="*/ 91 w 91"/>
                  <a:gd name="T47" fmla="*/ 82 h 118"/>
                  <a:gd name="T48" fmla="*/ 81 w 91"/>
                  <a:gd name="T49" fmla="*/ 10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118">
                    <a:moveTo>
                      <a:pt x="81" y="106"/>
                    </a:moveTo>
                    <a:cubicBezTo>
                      <a:pt x="73" y="114"/>
                      <a:pt x="59" y="118"/>
                      <a:pt x="45" y="118"/>
                    </a:cubicBezTo>
                    <a:cubicBezTo>
                      <a:pt x="33" y="118"/>
                      <a:pt x="21" y="115"/>
                      <a:pt x="11" y="106"/>
                    </a:cubicBezTo>
                    <a:cubicBezTo>
                      <a:pt x="5" y="100"/>
                      <a:pt x="0" y="90"/>
                      <a:pt x="0" y="80"/>
                    </a:cubicBezTo>
                    <a:cubicBezTo>
                      <a:pt x="21" y="80"/>
                      <a:pt x="21" y="80"/>
                      <a:pt x="21" y="80"/>
                    </a:cubicBezTo>
                    <a:cubicBezTo>
                      <a:pt x="21" y="85"/>
                      <a:pt x="23" y="90"/>
                      <a:pt x="27" y="94"/>
                    </a:cubicBezTo>
                    <a:cubicBezTo>
                      <a:pt x="31" y="98"/>
                      <a:pt x="39" y="100"/>
                      <a:pt x="46" y="100"/>
                    </a:cubicBezTo>
                    <a:cubicBezTo>
                      <a:pt x="53" y="100"/>
                      <a:pt x="61" y="98"/>
                      <a:pt x="65" y="94"/>
                    </a:cubicBezTo>
                    <a:cubicBezTo>
                      <a:pt x="68" y="91"/>
                      <a:pt x="70" y="88"/>
                      <a:pt x="70" y="83"/>
                    </a:cubicBezTo>
                    <a:cubicBezTo>
                      <a:pt x="70" y="74"/>
                      <a:pt x="63" y="71"/>
                      <a:pt x="56" y="69"/>
                    </a:cubicBezTo>
                    <a:cubicBezTo>
                      <a:pt x="49" y="68"/>
                      <a:pt x="39" y="68"/>
                      <a:pt x="31" y="66"/>
                    </a:cubicBezTo>
                    <a:cubicBezTo>
                      <a:pt x="16" y="64"/>
                      <a:pt x="2" y="53"/>
                      <a:pt x="2" y="35"/>
                    </a:cubicBezTo>
                    <a:cubicBezTo>
                      <a:pt x="2" y="26"/>
                      <a:pt x="6" y="18"/>
                      <a:pt x="12" y="12"/>
                    </a:cubicBezTo>
                    <a:cubicBezTo>
                      <a:pt x="20" y="5"/>
                      <a:pt x="32" y="0"/>
                      <a:pt x="46" y="0"/>
                    </a:cubicBezTo>
                    <a:cubicBezTo>
                      <a:pt x="58" y="0"/>
                      <a:pt x="70" y="4"/>
                      <a:pt x="77" y="11"/>
                    </a:cubicBezTo>
                    <a:cubicBezTo>
                      <a:pt x="84" y="18"/>
                      <a:pt x="89" y="26"/>
                      <a:pt x="89" y="35"/>
                    </a:cubicBezTo>
                    <a:cubicBezTo>
                      <a:pt x="68" y="35"/>
                      <a:pt x="68" y="35"/>
                      <a:pt x="68" y="35"/>
                    </a:cubicBezTo>
                    <a:cubicBezTo>
                      <a:pt x="68" y="31"/>
                      <a:pt x="65" y="27"/>
                      <a:pt x="63" y="24"/>
                    </a:cubicBezTo>
                    <a:cubicBezTo>
                      <a:pt x="59" y="20"/>
                      <a:pt x="52" y="18"/>
                      <a:pt x="45" y="18"/>
                    </a:cubicBezTo>
                    <a:cubicBezTo>
                      <a:pt x="39" y="18"/>
                      <a:pt x="32" y="20"/>
                      <a:pt x="27" y="24"/>
                    </a:cubicBezTo>
                    <a:cubicBezTo>
                      <a:pt x="25" y="27"/>
                      <a:pt x="23" y="30"/>
                      <a:pt x="23" y="34"/>
                    </a:cubicBezTo>
                    <a:cubicBezTo>
                      <a:pt x="23" y="41"/>
                      <a:pt x="28" y="45"/>
                      <a:pt x="35" y="46"/>
                    </a:cubicBezTo>
                    <a:cubicBezTo>
                      <a:pt x="42" y="47"/>
                      <a:pt x="52" y="48"/>
                      <a:pt x="59" y="49"/>
                    </a:cubicBezTo>
                    <a:cubicBezTo>
                      <a:pt x="76" y="52"/>
                      <a:pt x="91" y="63"/>
                      <a:pt x="91" y="82"/>
                    </a:cubicBezTo>
                    <a:cubicBezTo>
                      <a:pt x="91" y="92"/>
                      <a:pt x="87" y="100"/>
                      <a:pt x="81" y="106"/>
                    </a:cubicBez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6">
                <a:extLst>
                  <a:ext uri="{FF2B5EF4-FFF2-40B4-BE49-F238E27FC236}">
                    <a16:creationId xmlns:a16="http://schemas.microsoft.com/office/drawing/2014/main" id="{A16F655C-955B-4B76-9566-771BB960147D}"/>
                  </a:ext>
                </a:extLst>
              </p:cNvPr>
              <p:cNvSpPr>
                <a:spLocks/>
              </p:cNvSpPr>
              <p:nvPr userDrawn="1"/>
            </p:nvSpPr>
            <p:spPr bwMode="auto">
              <a:xfrm>
                <a:off x="4033387" y="-341621"/>
                <a:ext cx="157163" cy="223838"/>
              </a:xfrm>
              <a:custGeom>
                <a:avLst/>
                <a:gdLst>
                  <a:gd name="T0" fmla="*/ 0 w 99"/>
                  <a:gd name="T1" fmla="*/ 141 h 141"/>
                  <a:gd name="T2" fmla="*/ 0 w 99"/>
                  <a:gd name="T3" fmla="*/ 0 h 141"/>
                  <a:gd name="T4" fmla="*/ 99 w 99"/>
                  <a:gd name="T5" fmla="*/ 0 h 141"/>
                  <a:gd name="T6" fmla="*/ 99 w 99"/>
                  <a:gd name="T7" fmla="*/ 23 h 141"/>
                  <a:gd name="T8" fmla="*/ 26 w 99"/>
                  <a:gd name="T9" fmla="*/ 23 h 141"/>
                  <a:gd name="T10" fmla="*/ 26 w 99"/>
                  <a:gd name="T11" fmla="*/ 56 h 141"/>
                  <a:gd name="T12" fmla="*/ 90 w 99"/>
                  <a:gd name="T13" fmla="*/ 56 h 141"/>
                  <a:gd name="T14" fmla="*/ 90 w 99"/>
                  <a:gd name="T15" fmla="*/ 79 h 141"/>
                  <a:gd name="T16" fmla="*/ 26 w 99"/>
                  <a:gd name="T17" fmla="*/ 79 h 141"/>
                  <a:gd name="T18" fmla="*/ 26 w 99"/>
                  <a:gd name="T19" fmla="*/ 117 h 141"/>
                  <a:gd name="T20" fmla="*/ 99 w 99"/>
                  <a:gd name="T21" fmla="*/ 117 h 141"/>
                  <a:gd name="T22" fmla="*/ 99 w 99"/>
                  <a:gd name="T23" fmla="*/ 141 h 141"/>
                  <a:gd name="T24" fmla="*/ 0 w 99"/>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141">
                    <a:moveTo>
                      <a:pt x="0" y="141"/>
                    </a:moveTo>
                    <a:lnTo>
                      <a:pt x="0" y="0"/>
                    </a:lnTo>
                    <a:lnTo>
                      <a:pt x="99" y="0"/>
                    </a:lnTo>
                    <a:lnTo>
                      <a:pt x="99" y="23"/>
                    </a:lnTo>
                    <a:lnTo>
                      <a:pt x="26" y="23"/>
                    </a:lnTo>
                    <a:lnTo>
                      <a:pt x="26" y="56"/>
                    </a:lnTo>
                    <a:lnTo>
                      <a:pt x="90" y="56"/>
                    </a:lnTo>
                    <a:lnTo>
                      <a:pt x="90" y="79"/>
                    </a:lnTo>
                    <a:lnTo>
                      <a:pt x="26" y="79"/>
                    </a:lnTo>
                    <a:lnTo>
                      <a:pt x="26" y="117"/>
                    </a:lnTo>
                    <a:lnTo>
                      <a:pt x="99" y="117"/>
                    </a:lnTo>
                    <a:lnTo>
                      <a:pt x="99"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
                <a:extLst>
                  <a:ext uri="{FF2B5EF4-FFF2-40B4-BE49-F238E27FC236}">
                    <a16:creationId xmlns:a16="http://schemas.microsoft.com/office/drawing/2014/main" id="{912B72B7-25E0-440D-B6BE-734711FCE689}"/>
                  </a:ext>
                </a:extLst>
              </p:cNvPr>
              <p:cNvSpPr>
                <a:spLocks/>
              </p:cNvSpPr>
              <p:nvPr userDrawn="1"/>
            </p:nvSpPr>
            <p:spPr bwMode="auto">
              <a:xfrm>
                <a:off x="4258812" y="-341621"/>
                <a:ext cx="155575" cy="223838"/>
              </a:xfrm>
              <a:custGeom>
                <a:avLst/>
                <a:gdLst>
                  <a:gd name="T0" fmla="*/ 0 w 98"/>
                  <a:gd name="T1" fmla="*/ 141 h 141"/>
                  <a:gd name="T2" fmla="*/ 0 w 98"/>
                  <a:gd name="T3" fmla="*/ 0 h 141"/>
                  <a:gd name="T4" fmla="*/ 98 w 98"/>
                  <a:gd name="T5" fmla="*/ 0 h 141"/>
                  <a:gd name="T6" fmla="*/ 98 w 98"/>
                  <a:gd name="T7" fmla="*/ 23 h 141"/>
                  <a:gd name="T8" fmla="*/ 25 w 98"/>
                  <a:gd name="T9" fmla="*/ 23 h 141"/>
                  <a:gd name="T10" fmla="*/ 25 w 98"/>
                  <a:gd name="T11" fmla="*/ 56 h 141"/>
                  <a:gd name="T12" fmla="*/ 89 w 98"/>
                  <a:gd name="T13" fmla="*/ 56 h 141"/>
                  <a:gd name="T14" fmla="*/ 89 w 98"/>
                  <a:gd name="T15" fmla="*/ 79 h 141"/>
                  <a:gd name="T16" fmla="*/ 25 w 98"/>
                  <a:gd name="T17" fmla="*/ 79 h 141"/>
                  <a:gd name="T18" fmla="*/ 25 w 98"/>
                  <a:gd name="T19" fmla="*/ 117 h 141"/>
                  <a:gd name="T20" fmla="*/ 98 w 98"/>
                  <a:gd name="T21" fmla="*/ 117 h 141"/>
                  <a:gd name="T22" fmla="*/ 98 w 98"/>
                  <a:gd name="T23" fmla="*/ 141 h 141"/>
                  <a:gd name="T24" fmla="*/ 0 w 98"/>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41">
                    <a:moveTo>
                      <a:pt x="0" y="141"/>
                    </a:moveTo>
                    <a:lnTo>
                      <a:pt x="0" y="0"/>
                    </a:lnTo>
                    <a:lnTo>
                      <a:pt x="98" y="0"/>
                    </a:lnTo>
                    <a:lnTo>
                      <a:pt x="98" y="23"/>
                    </a:lnTo>
                    <a:lnTo>
                      <a:pt x="25" y="23"/>
                    </a:lnTo>
                    <a:lnTo>
                      <a:pt x="25" y="56"/>
                    </a:lnTo>
                    <a:lnTo>
                      <a:pt x="89" y="56"/>
                    </a:lnTo>
                    <a:lnTo>
                      <a:pt x="89" y="79"/>
                    </a:lnTo>
                    <a:lnTo>
                      <a:pt x="25" y="79"/>
                    </a:lnTo>
                    <a:lnTo>
                      <a:pt x="25" y="117"/>
                    </a:lnTo>
                    <a:lnTo>
                      <a:pt x="98" y="117"/>
                    </a:lnTo>
                    <a:lnTo>
                      <a:pt x="98"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8">
                <a:extLst>
                  <a:ext uri="{FF2B5EF4-FFF2-40B4-BE49-F238E27FC236}">
                    <a16:creationId xmlns:a16="http://schemas.microsoft.com/office/drawing/2014/main" id="{EA15DE32-3430-4055-B2F1-DB2D886D97AF}"/>
                  </a:ext>
                </a:extLst>
              </p:cNvPr>
              <p:cNvSpPr>
                <a:spLocks/>
              </p:cNvSpPr>
              <p:nvPr userDrawn="1"/>
            </p:nvSpPr>
            <p:spPr bwMode="auto">
              <a:xfrm>
                <a:off x="4547737" y="-341621"/>
                <a:ext cx="169863" cy="223838"/>
              </a:xfrm>
              <a:custGeom>
                <a:avLst/>
                <a:gdLst>
                  <a:gd name="T0" fmla="*/ 66 w 107"/>
                  <a:gd name="T1" fmla="*/ 23 h 141"/>
                  <a:gd name="T2" fmla="*/ 66 w 107"/>
                  <a:gd name="T3" fmla="*/ 141 h 141"/>
                  <a:gd name="T4" fmla="*/ 41 w 107"/>
                  <a:gd name="T5" fmla="*/ 141 h 141"/>
                  <a:gd name="T6" fmla="*/ 41 w 107"/>
                  <a:gd name="T7" fmla="*/ 23 h 141"/>
                  <a:gd name="T8" fmla="*/ 0 w 107"/>
                  <a:gd name="T9" fmla="*/ 23 h 141"/>
                  <a:gd name="T10" fmla="*/ 0 w 107"/>
                  <a:gd name="T11" fmla="*/ 0 h 141"/>
                  <a:gd name="T12" fmla="*/ 107 w 107"/>
                  <a:gd name="T13" fmla="*/ 0 h 141"/>
                  <a:gd name="T14" fmla="*/ 107 w 107"/>
                  <a:gd name="T15" fmla="*/ 23 h 141"/>
                  <a:gd name="T16" fmla="*/ 66 w 107"/>
                  <a:gd name="T17" fmla="*/ 2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41">
                    <a:moveTo>
                      <a:pt x="66" y="23"/>
                    </a:moveTo>
                    <a:lnTo>
                      <a:pt x="66" y="141"/>
                    </a:lnTo>
                    <a:lnTo>
                      <a:pt x="41" y="141"/>
                    </a:lnTo>
                    <a:lnTo>
                      <a:pt x="41" y="23"/>
                    </a:lnTo>
                    <a:lnTo>
                      <a:pt x="0" y="23"/>
                    </a:lnTo>
                    <a:lnTo>
                      <a:pt x="0" y="0"/>
                    </a:lnTo>
                    <a:lnTo>
                      <a:pt x="107" y="0"/>
                    </a:lnTo>
                    <a:lnTo>
                      <a:pt x="107" y="23"/>
                    </a:lnTo>
                    <a:lnTo>
                      <a:pt x="66" y="23"/>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9">
                <a:extLst>
                  <a:ext uri="{FF2B5EF4-FFF2-40B4-BE49-F238E27FC236}">
                    <a16:creationId xmlns:a16="http://schemas.microsoft.com/office/drawing/2014/main" id="{D0D400A8-87EB-491D-995A-60E6C63882BA}"/>
                  </a:ext>
                </a:extLst>
              </p:cNvPr>
              <p:cNvSpPr>
                <a:spLocks/>
              </p:cNvSpPr>
              <p:nvPr userDrawn="1"/>
            </p:nvSpPr>
            <p:spPr bwMode="auto">
              <a:xfrm>
                <a:off x="4776337" y="-341621"/>
                <a:ext cx="169863" cy="223838"/>
              </a:xfrm>
              <a:custGeom>
                <a:avLst/>
                <a:gdLst>
                  <a:gd name="T0" fmla="*/ 82 w 107"/>
                  <a:gd name="T1" fmla="*/ 141 h 141"/>
                  <a:gd name="T2" fmla="*/ 82 w 107"/>
                  <a:gd name="T3" fmla="*/ 79 h 141"/>
                  <a:gd name="T4" fmla="*/ 25 w 107"/>
                  <a:gd name="T5" fmla="*/ 79 h 141"/>
                  <a:gd name="T6" fmla="*/ 25 w 107"/>
                  <a:gd name="T7" fmla="*/ 141 h 141"/>
                  <a:gd name="T8" fmla="*/ 0 w 107"/>
                  <a:gd name="T9" fmla="*/ 141 h 141"/>
                  <a:gd name="T10" fmla="*/ 0 w 107"/>
                  <a:gd name="T11" fmla="*/ 0 h 141"/>
                  <a:gd name="T12" fmla="*/ 25 w 107"/>
                  <a:gd name="T13" fmla="*/ 0 h 141"/>
                  <a:gd name="T14" fmla="*/ 25 w 107"/>
                  <a:gd name="T15" fmla="*/ 56 h 141"/>
                  <a:gd name="T16" fmla="*/ 82 w 107"/>
                  <a:gd name="T17" fmla="*/ 56 h 141"/>
                  <a:gd name="T18" fmla="*/ 82 w 107"/>
                  <a:gd name="T19" fmla="*/ 0 h 141"/>
                  <a:gd name="T20" fmla="*/ 107 w 107"/>
                  <a:gd name="T21" fmla="*/ 0 h 141"/>
                  <a:gd name="T22" fmla="*/ 107 w 107"/>
                  <a:gd name="T23" fmla="*/ 141 h 141"/>
                  <a:gd name="T24" fmla="*/ 82 w 107"/>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41">
                    <a:moveTo>
                      <a:pt x="82" y="141"/>
                    </a:moveTo>
                    <a:lnTo>
                      <a:pt x="82" y="79"/>
                    </a:lnTo>
                    <a:lnTo>
                      <a:pt x="25" y="79"/>
                    </a:lnTo>
                    <a:lnTo>
                      <a:pt x="25" y="141"/>
                    </a:lnTo>
                    <a:lnTo>
                      <a:pt x="0" y="141"/>
                    </a:lnTo>
                    <a:lnTo>
                      <a:pt x="0" y="0"/>
                    </a:lnTo>
                    <a:lnTo>
                      <a:pt x="25" y="0"/>
                    </a:lnTo>
                    <a:lnTo>
                      <a:pt x="25" y="56"/>
                    </a:lnTo>
                    <a:lnTo>
                      <a:pt x="82" y="56"/>
                    </a:lnTo>
                    <a:lnTo>
                      <a:pt x="82" y="0"/>
                    </a:lnTo>
                    <a:lnTo>
                      <a:pt x="107" y="0"/>
                    </a:lnTo>
                    <a:lnTo>
                      <a:pt x="107" y="141"/>
                    </a:lnTo>
                    <a:lnTo>
                      <a:pt x="82"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10">
                <a:extLst>
                  <a:ext uri="{FF2B5EF4-FFF2-40B4-BE49-F238E27FC236}">
                    <a16:creationId xmlns:a16="http://schemas.microsoft.com/office/drawing/2014/main" id="{F149F9E8-8C47-45FA-AA33-78286AE05388}"/>
                  </a:ext>
                </a:extLst>
              </p:cNvPr>
              <p:cNvSpPr>
                <a:spLocks/>
              </p:cNvSpPr>
              <p:nvPr userDrawn="1"/>
            </p:nvSpPr>
            <p:spPr bwMode="auto">
              <a:xfrm>
                <a:off x="5028749" y="-341621"/>
                <a:ext cx="155575" cy="223838"/>
              </a:xfrm>
              <a:custGeom>
                <a:avLst/>
                <a:gdLst>
                  <a:gd name="T0" fmla="*/ 0 w 98"/>
                  <a:gd name="T1" fmla="*/ 141 h 141"/>
                  <a:gd name="T2" fmla="*/ 0 w 98"/>
                  <a:gd name="T3" fmla="*/ 0 h 141"/>
                  <a:gd name="T4" fmla="*/ 98 w 98"/>
                  <a:gd name="T5" fmla="*/ 0 h 141"/>
                  <a:gd name="T6" fmla="*/ 98 w 98"/>
                  <a:gd name="T7" fmla="*/ 23 h 141"/>
                  <a:gd name="T8" fmla="*/ 25 w 98"/>
                  <a:gd name="T9" fmla="*/ 23 h 141"/>
                  <a:gd name="T10" fmla="*/ 25 w 98"/>
                  <a:gd name="T11" fmla="*/ 56 h 141"/>
                  <a:gd name="T12" fmla="*/ 89 w 98"/>
                  <a:gd name="T13" fmla="*/ 56 h 141"/>
                  <a:gd name="T14" fmla="*/ 89 w 98"/>
                  <a:gd name="T15" fmla="*/ 79 h 141"/>
                  <a:gd name="T16" fmla="*/ 25 w 98"/>
                  <a:gd name="T17" fmla="*/ 79 h 141"/>
                  <a:gd name="T18" fmla="*/ 25 w 98"/>
                  <a:gd name="T19" fmla="*/ 117 h 141"/>
                  <a:gd name="T20" fmla="*/ 98 w 98"/>
                  <a:gd name="T21" fmla="*/ 117 h 141"/>
                  <a:gd name="T22" fmla="*/ 98 w 98"/>
                  <a:gd name="T23" fmla="*/ 141 h 141"/>
                  <a:gd name="T24" fmla="*/ 0 w 98"/>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41">
                    <a:moveTo>
                      <a:pt x="0" y="141"/>
                    </a:moveTo>
                    <a:lnTo>
                      <a:pt x="0" y="0"/>
                    </a:lnTo>
                    <a:lnTo>
                      <a:pt x="98" y="0"/>
                    </a:lnTo>
                    <a:lnTo>
                      <a:pt x="98" y="23"/>
                    </a:lnTo>
                    <a:lnTo>
                      <a:pt x="25" y="23"/>
                    </a:lnTo>
                    <a:lnTo>
                      <a:pt x="25" y="56"/>
                    </a:lnTo>
                    <a:lnTo>
                      <a:pt x="89" y="56"/>
                    </a:lnTo>
                    <a:lnTo>
                      <a:pt x="89" y="79"/>
                    </a:lnTo>
                    <a:lnTo>
                      <a:pt x="25" y="79"/>
                    </a:lnTo>
                    <a:lnTo>
                      <a:pt x="25" y="117"/>
                    </a:lnTo>
                    <a:lnTo>
                      <a:pt x="98" y="117"/>
                    </a:lnTo>
                    <a:lnTo>
                      <a:pt x="98"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11">
                <a:extLst>
                  <a:ext uri="{FF2B5EF4-FFF2-40B4-BE49-F238E27FC236}">
                    <a16:creationId xmlns:a16="http://schemas.microsoft.com/office/drawing/2014/main" id="{F0BCEFF5-6837-4DFE-A437-046600D42B72}"/>
                  </a:ext>
                </a:extLst>
              </p:cNvPr>
              <p:cNvSpPr>
                <a:spLocks noEditPoints="1"/>
              </p:cNvSpPr>
              <p:nvPr userDrawn="1"/>
            </p:nvSpPr>
            <p:spPr bwMode="auto">
              <a:xfrm>
                <a:off x="5319552" y="-341620"/>
                <a:ext cx="198438" cy="223838"/>
              </a:xfrm>
              <a:custGeom>
                <a:avLst/>
                <a:gdLst>
                  <a:gd name="T0" fmla="*/ 99 w 125"/>
                  <a:gd name="T1" fmla="*/ 141 h 141"/>
                  <a:gd name="T2" fmla="*/ 89 w 125"/>
                  <a:gd name="T3" fmla="*/ 114 h 141"/>
                  <a:gd name="T4" fmla="*/ 34 w 125"/>
                  <a:gd name="T5" fmla="*/ 114 h 141"/>
                  <a:gd name="T6" fmla="*/ 26 w 125"/>
                  <a:gd name="T7" fmla="*/ 141 h 141"/>
                  <a:gd name="T8" fmla="*/ 0 w 125"/>
                  <a:gd name="T9" fmla="*/ 141 h 141"/>
                  <a:gd name="T10" fmla="*/ 49 w 125"/>
                  <a:gd name="T11" fmla="*/ 0 h 141"/>
                  <a:gd name="T12" fmla="*/ 77 w 125"/>
                  <a:gd name="T13" fmla="*/ 0 h 141"/>
                  <a:gd name="T14" fmla="*/ 125 w 125"/>
                  <a:gd name="T15" fmla="*/ 141 h 141"/>
                  <a:gd name="T16" fmla="*/ 99 w 125"/>
                  <a:gd name="T17" fmla="*/ 141 h 141"/>
                  <a:gd name="T18" fmla="*/ 62 w 125"/>
                  <a:gd name="T19" fmla="*/ 32 h 141"/>
                  <a:gd name="T20" fmla="*/ 43 w 125"/>
                  <a:gd name="T21" fmla="*/ 90 h 141"/>
                  <a:gd name="T22" fmla="*/ 82 w 125"/>
                  <a:gd name="T23" fmla="*/ 90 h 141"/>
                  <a:gd name="T24" fmla="*/ 62 w 125"/>
                  <a:gd name="T25" fmla="*/ 3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41">
                    <a:moveTo>
                      <a:pt x="99" y="141"/>
                    </a:moveTo>
                    <a:lnTo>
                      <a:pt x="89" y="114"/>
                    </a:lnTo>
                    <a:lnTo>
                      <a:pt x="34" y="114"/>
                    </a:lnTo>
                    <a:lnTo>
                      <a:pt x="26" y="141"/>
                    </a:lnTo>
                    <a:lnTo>
                      <a:pt x="0" y="141"/>
                    </a:lnTo>
                    <a:lnTo>
                      <a:pt x="49" y="0"/>
                    </a:lnTo>
                    <a:lnTo>
                      <a:pt x="77" y="0"/>
                    </a:lnTo>
                    <a:lnTo>
                      <a:pt x="125" y="141"/>
                    </a:lnTo>
                    <a:lnTo>
                      <a:pt x="99" y="141"/>
                    </a:lnTo>
                    <a:close/>
                    <a:moveTo>
                      <a:pt x="62" y="32"/>
                    </a:moveTo>
                    <a:lnTo>
                      <a:pt x="43" y="90"/>
                    </a:lnTo>
                    <a:lnTo>
                      <a:pt x="82" y="90"/>
                    </a:lnTo>
                    <a:lnTo>
                      <a:pt x="62" y="32"/>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12">
                <a:extLst>
                  <a:ext uri="{FF2B5EF4-FFF2-40B4-BE49-F238E27FC236}">
                    <a16:creationId xmlns:a16="http://schemas.microsoft.com/office/drawing/2014/main" id="{3DEE3865-1603-434A-9145-7EE869E36000}"/>
                  </a:ext>
                </a:extLst>
              </p:cNvPr>
              <p:cNvSpPr>
                <a:spLocks noEditPoints="1"/>
              </p:cNvSpPr>
              <p:nvPr userDrawn="1"/>
            </p:nvSpPr>
            <p:spPr bwMode="auto">
              <a:xfrm>
                <a:off x="5575140" y="-341620"/>
                <a:ext cx="171450" cy="223838"/>
              </a:xfrm>
              <a:custGeom>
                <a:avLst/>
                <a:gdLst>
                  <a:gd name="T0" fmla="*/ 76 w 89"/>
                  <a:gd name="T1" fmla="*/ 101 h 114"/>
                  <a:gd name="T2" fmla="*/ 44 w 89"/>
                  <a:gd name="T3" fmla="*/ 114 h 114"/>
                  <a:gd name="T4" fmla="*/ 0 w 89"/>
                  <a:gd name="T5" fmla="*/ 114 h 114"/>
                  <a:gd name="T6" fmla="*/ 0 w 89"/>
                  <a:gd name="T7" fmla="*/ 0 h 114"/>
                  <a:gd name="T8" fmla="*/ 44 w 89"/>
                  <a:gd name="T9" fmla="*/ 0 h 114"/>
                  <a:gd name="T10" fmla="*/ 76 w 89"/>
                  <a:gd name="T11" fmla="*/ 12 h 114"/>
                  <a:gd name="T12" fmla="*/ 89 w 89"/>
                  <a:gd name="T13" fmla="*/ 57 h 114"/>
                  <a:gd name="T14" fmla="*/ 76 w 89"/>
                  <a:gd name="T15" fmla="*/ 101 h 114"/>
                  <a:gd name="T16" fmla="*/ 60 w 89"/>
                  <a:gd name="T17" fmla="*/ 25 h 114"/>
                  <a:gd name="T18" fmla="*/ 44 w 89"/>
                  <a:gd name="T19" fmla="*/ 19 h 114"/>
                  <a:gd name="T20" fmla="*/ 20 w 89"/>
                  <a:gd name="T21" fmla="*/ 19 h 114"/>
                  <a:gd name="T22" fmla="*/ 20 w 89"/>
                  <a:gd name="T23" fmla="*/ 95 h 114"/>
                  <a:gd name="T24" fmla="*/ 44 w 89"/>
                  <a:gd name="T25" fmla="*/ 95 h 114"/>
                  <a:gd name="T26" fmla="*/ 60 w 89"/>
                  <a:gd name="T27" fmla="*/ 89 h 114"/>
                  <a:gd name="T28" fmla="*/ 68 w 89"/>
                  <a:gd name="T29" fmla="*/ 57 h 114"/>
                  <a:gd name="T30" fmla="*/ 60 w 89"/>
                  <a:gd name="T31" fmla="*/ 2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114">
                    <a:moveTo>
                      <a:pt x="76" y="101"/>
                    </a:moveTo>
                    <a:cubicBezTo>
                      <a:pt x="68" y="109"/>
                      <a:pt x="57" y="114"/>
                      <a:pt x="44" y="114"/>
                    </a:cubicBezTo>
                    <a:cubicBezTo>
                      <a:pt x="0" y="114"/>
                      <a:pt x="0" y="114"/>
                      <a:pt x="0" y="114"/>
                    </a:cubicBezTo>
                    <a:cubicBezTo>
                      <a:pt x="0" y="0"/>
                      <a:pt x="0" y="0"/>
                      <a:pt x="0" y="0"/>
                    </a:cubicBezTo>
                    <a:cubicBezTo>
                      <a:pt x="44" y="0"/>
                      <a:pt x="44" y="0"/>
                      <a:pt x="44" y="0"/>
                    </a:cubicBezTo>
                    <a:cubicBezTo>
                      <a:pt x="57" y="0"/>
                      <a:pt x="68" y="5"/>
                      <a:pt x="76" y="12"/>
                    </a:cubicBezTo>
                    <a:cubicBezTo>
                      <a:pt x="87" y="24"/>
                      <a:pt x="89" y="41"/>
                      <a:pt x="89" y="57"/>
                    </a:cubicBezTo>
                    <a:cubicBezTo>
                      <a:pt x="89" y="73"/>
                      <a:pt x="87" y="89"/>
                      <a:pt x="76" y="101"/>
                    </a:cubicBezTo>
                    <a:close/>
                    <a:moveTo>
                      <a:pt x="60" y="25"/>
                    </a:moveTo>
                    <a:cubicBezTo>
                      <a:pt x="56" y="21"/>
                      <a:pt x="50" y="19"/>
                      <a:pt x="44" y="19"/>
                    </a:cubicBezTo>
                    <a:cubicBezTo>
                      <a:pt x="20" y="19"/>
                      <a:pt x="20" y="19"/>
                      <a:pt x="20" y="19"/>
                    </a:cubicBezTo>
                    <a:cubicBezTo>
                      <a:pt x="20" y="95"/>
                      <a:pt x="20" y="95"/>
                      <a:pt x="20" y="95"/>
                    </a:cubicBezTo>
                    <a:cubicBezTo>
                      <a:pt x="44" y="95"/>
                      <a:pt x="44" y="95"/>
                      <a:pt x="44" y="95"/>
                    </a:cubicBezTo>
                    <a:cubicBezTo>
                      <a:pt x="50" y="95"/>
                      <a:pt x="56" y="93"/>
                      <a:pt x="60" y="89"/>
                    </a:cubicBezTo>
                    <a:cubicBezTo>
                      <a:pt x="68" y="81"/>
                      <a:pt x="68" y="67"/>
                      <a:pt x="68" y="57"/>
                    </a:cubicBezTo>
                    <a:cubicBezTo>
                      <a:pt x="68" y="46"/>
                      <a:pt x="68" y="33"/>
                      <a:pt x="60" y="25"/>
                    </a:cubicBez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3">
                <a:extLst>
                  <a:ext uri="{FF2B5EF4-FFF2-40B4-BE49-F238E27FC236}">
                    <a16:creationId xmlns:a16="http://schemas.microsoft.com/office/drawing/2014/main" id="{8318D5BA-850D-4530-9F08-A05684A0FD8B}"/>
                  </a:ext>
                </a:extLst>
              </p:cNvPr>
              <p:cNvSpPr>
                <a:spLocks/>
              </p:cNvSpPr>
              <p:nvPr userDrawn="1"/>
            </p:nvSpPr>
            <p:spPr bwMode="auto">
              <a:xfrm>
                <a:off x="5787864" y="-341620"/>
                <a:ext cx="188913" cy="223838"/>
              </a:xfrm>
              <a:custGeom>
                <a:avLst/>
                <a:gdLst>
                  <a:gd name="T0" fmla="*/ 74 w 119"/>
                  <a:gd name="T1" fmla="*/ 141 h 141"/>
                  <a:gd name="T2" fmla="*/ 46 w 119"/>
                  <a:gd name="T3" fmla="*/ 141 h 141"/>
                  <a:gd name="T4" fmla="*/ 0 w 119"/>
                  <a:gd name="T5" fmla="*/ 0 h 141"/>
                  <a:gd name="T6" fmla="*/ 27 w 119"/>
                  <a:gd name="T7" fmla="*/ 0 h 141"/>
                  <a:gd name="T8" fmla="*/ 61 w 119"/>
                  <a:gd name="T9" fmla="*/ 108 h 141"/>
                  <a:gd name="T10" fmla="*/ 94 w 119"/>
                  <a:gd name="T11" fmla="*/ 0 h 141"/>
                  <a:gd name="T12" fmla="*/ 119 w 119"/>
                  <a:gd name="T13" fmla="*/ 0 h 141"/>
                  <a:gd name="T14" fmla="*/ 74 w 119"/>
                  <a:gd name="T15" fmla="*/ 141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41">
                    <a:moveTo>
                      <a:pt x="74" y="141"/>
                    </a:moveTo>
                    <a:lnTo>
                      <a:pt x="46" y="141"/>
                    </a:lnTo>
                    <a:lnTo>
                      <a:pt x="0" y="0"/>
                    </a:lnTo>
                    <a:lnTo>
                      <a:pt x="27" y="0"/>
                    </a:lnTo>
                    <a:lnTo>
                      <a:pt x="61" y="108"/>
                    </a:lnTo>
                    <a:lnTo>
                      <a:pt x="94" y="0"/>
                    </a:lnTo>
                    <a:lnTo>
                      <a:pt x="119" y="0"/>
                    </a:lnTo>
                    <a:lnTo>
                      <a:pt x="74"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4">
                <a:extLst>
                  <a:ext uri="{FF2B5EF4-FFF2-40B4-BE49-F238E27FC236}">
                    <a16:creationId xmlns:a16="http://schemas.microsoft.com/office/drawing/2014/main" id="{3340ABEC-94DD-45C5-923A-B32652D6847A}"/>
                  </a:ext>
                </a:extLst>
              </p:cNvPr>
              <p:cNvSpPr>
                <a:spLocks noEditPoints="1"/>
              </p:cNvSpPr>
              <p:nvPr userDrawn="1"/>
            </p:nvSpPr>
            <p:spPr bwMode="auto">
              <a:xfrm>
                <a:off x="5997414" y="-341620"/>
                <a:ext cx="198438" cy="223838"/>
              </a:xfrm>
              <a:custGeom>
                <a:avLst/>
                <a:gdLst>
                  <a:gd name="T0" fmla="*/ 98 w 125"/>
                  <a:gd name="T1" fmla="*/ 141 h 141"/>
                  <a:gd name="T2" fmla="*/ 90 w 125"/>
                  <a:gd name="T3" fmla="*/ 114 h 141"/>
                  <a:gd name="T4" fmla="*/ 34 w 125"/>
                  <a:gd name="T5" fmla="*/ 114 h 141"/>
                  <a:gd name="T6" fmla="*/ 25 w 125"/>
                  <a:gd name="T7" fmla="*/ 141 h 141"/>
                  <a:gd name="T8" fmla="*/ 0 w 125"/>
                  <a:gd name="T9" fmla="*/ 141 h 141"/>
                  <a:gd name="T10" fmla="*/ 48 w 125"/>
                  <a:gd name="T11" fmla="*/ 0 h 141"/>
                  <a:gd name="T12" fmla="*/ 76 w 125"/>
                  <a:gd name="T13" fmla="*/ 0 h 141"/>
                  <a:gd name="T14" fmla="*/ 125 w 125"/>
                  <a:gd name="T15" fmla="*/ 141 h 141"/>
                  <a:gd name="T16" fmla="*/ 98 w 125"/>
                  <a:gd name="T17" fmla="*/ 141 h 141"/>
                  <a:gd name="T18" fmla="*/ 62 w 125"/>
                  <a:gd name="T19" fmla="*/ 32 h 141"/>
                  <a:gd name="T20" fmla="*/ 42 w 125"/>
                  <a:gd name="T21" fmla="*/ 90 h 141"/>
                  <a:gd name="T22" fmla="*/ 81 w 125"/>
                  <a:gd name="T23" fmla="*/ 90 h 141"/>
                  <a:gd name="T24" fmla="*/ 62 w 125"/>
                  <a:gd name="T25" fmla="*/ 3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41">
                    <a:moveTo>
                      <a:pt x="98" y="141"/>
                    </a:moveTo>
                    <a:lnTo>
                      <a:pt x="90" y="114"/>
                    </a:lnTo>
                    <a:lnTo>
                      <a:pt x="34" y="114"/>
                    </a:lnTo>
                    <a:lnTo>
                      <a:pt x="25" y="141"/>
                    </a:lnTo>
                    <a:lnTo>
                      <a:pt x="0" y="141"/>
                    </a:lnTo>
                    <a:lnTo>
                      <a:pt x="48" y="0"/>
                    </a:lnTo>
                    <a:lnTo>
                      <a:pt x="76" y="0"/>
                    </a:lnTo>
                    <a:lnTo>
                      <a:pt x="125" y="141"/>
                    </a:lnTo>
                    <a:lnTo>
                      <a:pt x="98" y="141"/>
                    </a:lnTo>
                    <a:close/>
                    <a:moveTo>
                      <a:pt x="62" y="32"/>
                    </a:moveTo>
                    <a:lnTo>
                      <a:pt x="42" y="90"/>
                    </a:lnTo>
                    <a:lnTo>
                      <a:pt x="81" y="90"/>
                    </a:lnTo>
                    <a:lnTo>
                      <a:pt x="62" y="32"/>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5">
                <a:extLst>
                  <a:ext uri="{FF2B5EF4-FFF2-40B4-BE49-F238E27FC236}">
                    <a16:creationId xmlns:a16="http://schemas.microsoft.com/office/drawing/2014/main" id="{2B6D0414-692A-4BFC-B45F-703844EC2808}"/>
                  </a:ext>
                </a:extLst>
              </p:cNvPr>
              <p:cNvSpPr>
                <a:spLocks/>
              </p:cNvSpPr>
              <p:nvPr userDrawn="1"/>
            </p:nvSpPr>
            <p:spPr bwMode="auto">
              <a:xfrm>
                <a:off x="6251415" y="-341620"/>
                <a:ext cx="176212" cy="223839"/>
              </a:xfrm>
              <a:custGeom>
                <a:avLst/>
                <a:gdLst>
                  <a:gd name="T0" fmla="*/ 84 w 111"/>
                  <a:gd name="T1" fmla="*/ 141 h 141"/>
                  <a:gd name="T2" fmla="*/ 25 w 111"/>
                  <a:gd name="T3" fmla="*/ 44 h 141"/>
                  <a:gd name="T4" fmla="*/ 25 w 111"/>
                  <a:gd name="T5" fmla="*/ 141 h 141"/>
                  <a:gd name="T6" fmla="*/ 0 w 111"/>
                  <a:gd name="T7" fmla="*/ 141 h 141"/>
                  <a:gd name="T8" fmla="*/ 0 w 111"/>
                  <a:gd name="T9" fmla="*/ 0 h 141"/>
                  <a:gd name="T10" fmla="*/ 27 w 111"/>
                  <a:gd name="T11" fmla="*/ 0 h 141"/>
                  <a:gd name="T12" fmla="*/ 86 w 111"/>
                  <a:gd name="T13" fmla="*/ 95 h 141"/>
                  <a:gd name="T14" fmla="*/ 86 w 111"/>
                  <a:gd name="T15" fmla="*/ 0 h 141"/>
                  <a:gd name="T16" fmla="*/ 111 w 111"/>
                  <a:gd name="T17" fmla="*/ 0 h 141"/>
                  <a:gd name="T18" fmla="*/ 111 w 111"/>
                  <a:gd name="T19" fmla="*/ 141 h 141"/>
                  <a:gd name="T20" fmla="*/ 84 w 111"/>
                  <a:gd name="T21"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1">
                    <a:moveTo>
                      <a:pt x="84" y="141"/>
                    </a:moveTo>
                    <a:lnTo>
                      <a:pt x="25" y="44"/>
                    </a:lnTo>
                    <a:lnTo>
                      <a:pt x="25" y="141"/>
                    </a:lnTo>
                    <a:lnTo>
                      <a:pt x="0" y="141"/>
                    </a:lnTo>
                    <a:lnTo>
                      <a:pt x="0" y="0"/>
                    </a:lnTo>
                    <a:lnTo>
                      <a:pt x="27" y="0"/>
                    </a:lnTo>
                    <a:lnTo>
                      <a:pt x="86" y="95"/>
                    </a:lnTo>
                    <a:lnTo>
                      <a:pt x="86" y="0"/>
                    </a:lnTo>
                    <a:lnTo>
                      <a:pt x="111" y="0"/>
                    </a:lnTo>
                    <a:lnTo>
                      <a:pt x="111" y="141"/>
                    </a:lnTo>
                    <a:lnTo>
                      <a:pt x="84"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16">
                <a:extLst>
                  <a:ext uri="{FF2B5EF4-FFF2-40B4-BE49-F238E27FC236}">
                    <a16:creationId xmlns:a16="http://schemas.microsoft.com/office/drawing/2014/main" id="{EEBDBE22-3723-4ACB-B424-2510D76AC7D9}"/>
                  </a:ext>
                </a:extLst>
              </p:cNvPr>
              <p:cNvSpPr>
                <a:spLocks/>
              </p:cNvSpPr>
              <p:nvPr userDrawn="1"/>
            </p:nvSpPr>
            <p:spPr bwMode="auto">
              <a:xfrm>
                <a:off x="6486365" y="-341620"/>
                <a:ext cx="169863" cy="223839"/>
              </a:xfrm>
              <a:custGeom>
                <a:avLst/>
                <a:gdLst>
                  <a:gd name="T0" fmla="*/ 66 w 107"/>
                  <a:gd name="T1" fmla="*/ 23 h 141"/>
                  <a:gd name="T2" fmla="*/ 66 w 107"/>
                  <a:gd name="T3" fmla="*/ 141 h 141"/>
                  <a:gd name="T4" fmla="*/ 40 w 107"/>
                  <a:gd name="T5" fmla="*/ 141 h 141"/>
                  <a:gd name="T6" fmla="*/ 40 w 107"/>
                  <a:gd name="T7" fmla="*/ 23 h 141"/>
                  <a:gd name="T8" fmla="*/ 0 w 107"/>
                  <a:gd name="T9" fmla="*/ 23 h 141"/>
                  <a:gd name="T10" fmla="*/ 0 w 107"/>
                  <a:gd name="T11" fmla="*/ 0 h 141"/>
                  <a:gd name="T12" fmla="*/ 107 w 107"/>
                  <a:gd name="T13" fmla="*/ 0 h 141"/>
                  <a:gd name="T14" fmla="*/ 107 w 107"/>
                  <a:gd name="T15" fmla="*/ 23 h 141"/>
                  <a:gd name="T16" fmla="*/ 66 w 107"/>
                  <a:gd name="T17" fmla="*/ 2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41">
                    <a:moveTo>
                      <a:pt x="66" y="23"/>
                    </a:moveTo>
                    <a:lnTo>
                      <a:pt x="66" y="141"/>
                    </a:lnTo>
                    <a:lnTo>
                      <a:pt x="40" y="141"/>
                    </a:lnTo>
                    <a:lnTo>
                      <a:pt x="40" y="23"/>
                    </a:lnTo>
                    <a:lnTo>
                      <a:pt x="0" y="23"/>
                    </a:lnTo>
                    <a:lnTo>
                      <a:pt x="0" y="0"/>
                    </a:lnTo>
                    <a:lnTo>
                      <a:pt x="107" y="0"/>
                    </a:lnTo>
                    <a:lnTo>
                      <a:pt x="107" y="23"/>
                    </a:lnTo>
                    <a:lnTo>
                      <a:pt x="66" y="23"/>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17">
                <a:extLst>
                  <a:ext uri="{FF2B5EF4-FFF2-40B4-BE49-F238E27FC236}">
                    <a16:creationId xmlns:a16="http://schemas.microsoft.com/office/drawing/2014/main" id="{06262BEF-2967-4456-B679-0316A46F961C}"/>
                  </a:ext>
                </a:extLst>
              </p:cNvPr>
              <p:cNvSpPr>
                <a:spLocks noEditPoints="1"/>
              </p:cNvSpPr>
              <p:nvPr userDrawn="1"/>
            </p:nvSpPr>
            <p:spPr bwMode="auto">
              <a:xfrm>
                <a:off x="6665752" y="-341620"/>
                <a:ext cx="198438" cy="223838"/>
              </a:xfrm>
              <a:custGeom>
                <a:avLst/>
                <a:gdLst>
                  <a:gd name="T0" fmla="*/ 99 w 125"/>
                  <a:gd name="T1" fmla="*/ 141 h 141"/>
                  <a:gd name="T2" fmla="*/ 90 w 125"/>
                  <a:gd name="T3" fmla="*/ 114 h 141"/>
                  <a:gd name="T4" fmla="*/ 35 w 125"/>
                  <a:gd name="T5" fmla="*/ 114 h 141"/>
                  <a:gd name="T6" fmla="*/ 26 w 125"/>
                  <a:gd name="T7" fmla="*/ 141 h 141"/>
                  <a:gd name="T8" fmla="*/ 0 w 125"/>
                  <a:gd name="T9" fmla="*/ 141 h 141"/>
                  <a:gd name="T10" fmla="*/ 49 w 125"/>
                  <a:gd name="T11" fmla="*/ 0 h 141"/>
                  <a:gd name="T12" fmla="*/ 77 w 125"/>
                  <a:gd name="T13" fmla="*/ 0 h 141"/>
                  <a:gd name="T14" fmla="*/ 125 w 125"/>
                  <a:gd name="T15" fmla="*/ 141 h 141"/>
                  <a:gd name="T16" fmla="*/ 99 w 125"/>
                  <a:gd name="T17" fmla="*/ 141 h 141"/>
                  <a:gd name="T18" fmla="*/ 62 w 125"/>
                  <a:gd name="T19" fmla="*/ 32 h 141"/>
                  <a:gd name="T20" fmla="*/ 43 w 125"/>
                  <a:gd name="T21" fmla="*/ 90 h 141"/>
                  <a:gd name="T22" fmla="*/ 82 w 125"/>
                  <a:gd name="T23" fmla="*/ 90 h 141"/>
                  <a:gd name="T24" fmla="*/ 62 w 125"/>
                  <a:gd name="T25" fmla="*/ 3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41">
                    <a:moveTo>
                      <a:pt x="99" y="141"/>
                    </a:moveTo>
                    <a:lnTo>
                      <a:pt x="90" y="114"/>
                    </a:lnTo>
                    <a:lnTo>
                      <a:pt x="35" y="114"/>
                    </a:lnTo>
                    <a:lnTo>
                      <a:pt x="26" y="141"/>
                    </a:lnTo>
                    <a:lnTo>
                      <a:pt x="0" y="141"/>
                    </a:lnTo>
                    <a:lnTo>
                      <a:pt x="49" y="0"/>
                    </a:lnTo>
                    <a:lnTo>
                      <a:pt x="77" y="0"/>
                    </a:lnTo>
                    <a:lnTo>
                      <a:pt x="125" y="141"/>
                    </a:lnTo>
                    <a:lnTo>
                      <a:pt x="99" y="141"/>
                    </a:lnTo>
                    <a:close/>
                    <a:moveTo>
                      <a:pt x="62" y="32"/>
                    </a:moveTo>
                    <a:lnTo>
                      <a:pt x="43" y="90"/>
                    </a:lnTo>
                    <a:lnTo>
                      <a:pt x="82" y="90"/>
                    </a:lnTo>
                    <a:lnTo>
                      <a:pt x="62" y="32"/>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18">
                <a:extLst>
                  <a:ext uri="{FF2B5EF4-FFF2-40B4-BE49-F238E27FC236}">
                    <a16:creationId xmlns:a16="http://schemas.microsoft.com/office/drawing/2014/main" id="{CCA5720D-6C5A-4700-833C-6B2E333BCE8F}"/>
                  </a:ext>
                </a:extLst>
              </p:cNvPr>
              <p:cNvSpPr>
                <a:spLocks/>
              </p:cNvSpPr>
              <p:nvPr userDrawn="1"/>
            </p:nvSpPr>
            <p:spPr bwMode="auto">
              <a:xfrm>
                <a:off x="6903877" y="-343499"/>
                <a:ext cx="179388" cy="231775"/>
              </a:xfrm>
              <a:custGeom>
                <a:avLst/>
                <a:gdLst>
                  <a:gd name="T0" fmla="*/ 79 w 93"/>
                  <a:gd name="T1" fmla="*/ 116 h 118"/>
                  <a:gd name="T2" fmla="*/ 77 w 93"/>
                  <a:gd name="T3" fmla="*/ 103 h 118"/>
                  <a:gd name="T4" fmla="*/ 48 w 93"/>
                  <a:gd name="T5" fmla="*/ 118 h 118"/>
                  <a:gd name="T6" fmla="*/ 15 w 93"/>
                  <a:gd name="T7" fmla="*/ 105 h 118"/>
                  <a:gd name="T8" fmla="*/ 0 w 93"/>
                  <a:gd name="T9" fmla="*/ 59 h 118"/>
                  <a:gd name="T10" fmla="*/ 15 w 93"/>
                  <a:gd name="T11" fmla="*/ 13 h 118"/>
                  <a:gd name="T12" fmla="*/ 48 w 93"/>
                  <a:gd name="T13" fmla="*/ 0 h 118"/>
                  <a:gd name="T14" fmla="*/ 82 w 93"/>
                  <a:gd name="T15" fmla="*/ 13 h 118"/>
                  <a:gd name="T16" fmla="*/ 92 w 93"/>
                  <a:gd name="T17" fmla="*/ 36 h 118"/>
                  <a:gd name="T18" fmla="*/ 71 w 93"/>
                  <a:gd name="T19" fmla="*/ 36 h 118"/>
                  <a:gd name="T20" fmla="*/ 66 w 93"/>
                  <a:gd name="T21" fmla="*/ 26 h 118"/>
                  <a:gd name="T22" fmla="*/ 48 w 93"/>
                  <a:gd name="T23" fmla="*/ 19 h 118"/>
                  <a:gd name="T24" fmla="*/ 30 w 93"/>
                  <a:gd name="T25" fmla="*/ 26 h 118"/>
                  <a:gd name="T26" fmla="*/ 21 w 93"/>
                  <a:gd name="T27" fmla="*/ 59 h 118"/>
                  <a:gd name="T28" fmla="*/ 30 w 93"/>
                  <a:gd name="T29" fmla="*/ 92 h 118"/>
                  <a:gd name="T30" fmla="*/ 48 w 93"/>
                  <a:gd name="T31" fmla="*/ 99 h 118"/>
                  <a:gd name="T32" fmla="*/ 65 w 93"/>
                  <a:gd name="T33" fmla="*/ 93 h 118"/>
                  <a:gd name="T34" fmla="*/ 73 w 93"/>
                  <a:gd name="T35" fmla="*/ 71 h 118"/>
                  <a:gd name="T36" fmla="*/ 46 w 93"/>
                  <a:gd name="T37" fmla="*/ 71 h 118"/>
                  <a:gd name="T38" fmla="*/ 46 w 93"/>
                  <a:gd name="T39" fmla="*/ 54 h 118"/>
                  <a:gd name="T40" fmla="*/ 93 w 93"/>
                  <a:gd name="T41" fmla="*/ 54 h 118"/>
                  <a:gd name="T42" fmla="*/ 93 w 93"/>
                  <a:gd name="T43" fmla="*/ 116 h 118"/>
                  <a:gd name="T44" fmla="*/ 79 w 93"/>
                  <a:gd name="T45" fmla="*/ 1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18">
                    <a:moveTo>
                      <a:pt x="79" y="116"/>
                    </a:moveTo>
                    <a:cubicBezTo>
                      <a:pt x="77" y="103"/>
                      <a:pt x="77" y="103"/>
                      <a:pt x="77" y="103"/>
                    </a:cubicBezTo>
                    <a:cubicBezTo>
                      <a:pt x="74" y="110"/>
                      <a:pt x="63" y="118"/>
                      <a:pt x="48" y="118"/>
                    </a:cubicBezTo>
                    <a:cubicBezTo>
                      <a:pt x="35" y="118"/>
                      <a:pt x="24" y="115"/>
                      <a:pt x="15" y="105"/>
                    </a:cubicBezTo>
                    <a:cubicBezTo>
                      <a:pt x="3" y="93"/>
                      <a:pt x="0" y="78"/>
                      <a:pt x="0" y="59"/>
                    </a:cubicBezTo>
                    <a:cubicBezTo>
                      <a:pt x="0" y="40"/>
                      <a:pt x="2" y="26"/>
                      <a:pt x="15" y="13"/>
                    </a:cubicBezTo>
                    <a:cubicBezTo>
                      <a:pt x="23" y="5"/>
                      <a:pt x="36" y="0"/>
                      <a:pt x="48" y="0"/>
                    </a:cubicBezTo>
                    <a:cubicBezTo>
                      <a:pt x="62" y="0"/>
                      <a:pt x="74" y="5"/>
                      <a:pt x="82" y="13"/>
                    </a:cubicBezTo>
                    <a:cubicBezTo>
                      <a:pt x="88" y="19"/>
                      <a:pt x="92" y="26"/>
                      <a:pt x="92" y="36"/>
                    </a:cubicBezTo>
                    <a:cubicBezTo>
                      <a:pt x="71" y="36"/>
                      <a:pt x="71" y="36"/>
                      <a:pt x="71" y="36"/>
                    </a:cubicBezTo>
                    <a:cubicBezTo>
                      <a:pt x="71" y="32"/>
                      <a:pt x="69" y="28"/>
                      <a:pt x="66" y="26"/>
                    </a:cubicBezTo>
                    <a:cubicBezTo>
                      <a:pt x="62" y="21"/>
                      <a:pt x="56" y="19"/>
                      <a:pt x="48" y="19"/>
                    </a:cubicBezTo>
                    <a:cubicBezTo>
                      <a:pt x="42" y="19"/>
                      <a:pt x="34" y="22"/>
                      <a:pt x="30" y="26"/>
                    </a:cubicBezTo>
                    <a:cubicBezTo>
                      <a:pt x="22" y="35"/>
                      <a:pt x="21" y="49"/>
                      <a:pt x="21" y="59"/>
                    </a:cubicBezTo>
                    <a:cubicBezTo>
                      <a:pt x="21" y="69"/>
                      <a:pt x="22" y="84"/>
                      <a:pt x="30" y="92"/>
                    </a:cubicBezTo>
                    <a:cubicBezTo>
                      <a:pt x="34" y="97"/>
                      <a:pt x="42" y="99"/>
                      <a:pt x="48" y="99"/>
                    </a:cubicBezTo>
                    <a:cubicBezTo>
                      <a:pt x="56" y="99"/>
                      <a:pt x="61" y="97"/>
                      <a:pt x="65" y="93"/>
                    </a:cubicBezTo>
                    <a:cubicBezTo>
                      <a:pt x="71" y="86"/>
                      <a:pt x="73" y="79"/>
                      <a:pt x="73" y="71"/>
                    </a:cubicBezTo>
                    <a:cubicBezTo>
                      <a:pt x="46" y="71"/>
                      <a:pt x="46" y="71"/>
                      <a:pt x="46" y="71"/>
                    </a:cubicBezTo>
                    <a:cubicBezTo>
                      <a:pt x="46" y="54"/>
                      <a:pt x="46" y="54"/>
                      <a:pt x="46" y="54"/>
                    </a:cubicBezTo>
                    <a:cubicBezTo>
                      <a:pt x="93" y="54"/>
                      <a:pt x="93" y="54"/>
                      <a:pt x="93" y="54"/>
                    </a:cubicBezTo>
                    <a:cubicBezTo>
                      <a:pt x="93" y="116"/>
                      <a:pt x="93" y="116"/>
                      <a:pt x="93" y="116"/>
                    </a:cubicBezTo>
                    <a:lnTo>
                      <a:pt x="79" y="116"/>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19">
                <a:extLst>
                  <a:ext uri="{FF2B5EF4-FFF2-40B4-BE49-F238E27FC236}">
                    <a16:creationId xmlns:a16="http://schemas.microsoft.com/office/drawing/2014/main" id="{88884583-8B4A-4D81-9F88-6D5F55BEFF36}"/>
                  </a:ext>
                </a:extLst>
              </p:cNvPr>
              <p:cNvSpPr>
                <a:spLocks/>
              </p:cNvSpPr>
              <p:nvPr userDrawn="1"/>
            </p:nvSpPr>
            <p:spPr bwMode="auto">
              <a:xfrm>
                <a:off x="7156581" y="-341620"/>
                <a:ext cx="155574" cy="223839"/>
              </a:xfrm>
              <a:custGeom>
                <a:avLst/>
                <a:gdLst>
                  <a:gd name="T0" fmla="*/ 0 w 98"/>
                  <a:gd name="T1" fmla="*/ 141 h 141"/>
                  <a:gd name="T2" fmla="*/ 0 w 98"/>
                  <a:gd name="T3" fmla="*/ 0 h 141"/>
                  <a:gd name="T4" fmla="*/ 98 w 98"/>
                  <a:gd name="T5" fmla="*/ 0 h 141"/>
                  <a:gd name="T6" fmla="*/ 98 w 98"/>
                  <a:gd name="T7" fmla="*/ 23 h 141"/>
                  <a:gd name="T8" fmla="*/ 25 w 98"/>
                  <a:gd name="T9" fmla="*/ 23 h 141"/>
                  <a:gd name="T10" fmla="*/ 25 w 98"/>
                  <a:gd name="T11" fmla="*/ 56 h 141"/>
                  <a:gd name="T12" fmla="*/ 90 w 98"/>
                  <a:gd name="T13" fmla="*/ 56 h 141"/>
                  <a:gd name="T14" fmla="*/ 90 w 98"/>
                  <a:gd name="T15" fmla="*/ 79 h 141"/>
                  <a:gd name="T16" fmla="*/ 25 w 98"/>
                  <a:gd name="T17" fmla="*/ 79 h 141"/>
                  <a:gd name="T18" fmla="*/ 25 w 98"/>
                  <a:gd name="T19" fmla="*/ 117 h 141"/>
                  <a:gd name="T20" fmla="*/ 98 w 98"/>
                  <a:gd name="T21" fmla="*/ 117 h 141"/>
                  <a:gd name="T22" fmla="*/ 98 w 98"/>
                  <a:gd name="T23" fmla="*/ 141 h 141"/>
                  <a:gd name="T24" fmla="*/ 0 w 98"/>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41">
                    <a:moveTo>
                      <a:pt x="0" y="141"/>
                    </a:moveTo>
                    <a:lnTo>
                      <a:pt x="0" y="0"/>
                    </a:lnTo>
                    <a:lnTo>
                      <a:pt x="98" y="0"/>
                    </a:lnTo>
                    <a:lnTo>
                      <a:pt x="98" y="23"/>
                    </a:lnTo>
                    <a:lnTo>
                      <a:pt x="25" y="23"/>
                    </a:lnTo>
                    <a:lnTo>
                      <a:pt x="25" y="56"/>
                    </a:lnTo>
                    <a:lnTo>
                      <a:pt x="90" y="56"/>
                    </a:lnTo>
                    <a:lnTo>
                      <a:pt x="90" y="79"/>
                    </a:lnTo>
                    <a:lnTo>
                      <a:pt x="25" y="79"/>
                    </a:lnTo>
                    <a:lnTo>
                      <a:pt x="25" y="117"/>
                    </a:lnTo>
                    <a:lnTo>
                      <a:pt x="98" y="117"/>
                    </a:lnTo>
                    <a:lnTo>
                      <a:pt x="98"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7" name="Group 46">
              <a:extLst>
                <a:ext uri="{FF2B5EF4-FFF2-40B4-BE49-F238E27FC236}">
                  <a16:creationId xmlns:a16="http://schemas.microsoft.com/office/drawing/2014/main" id="{F9AB15C0-EDCC-44B9-8CB6-E87D2725B840}"/>
                </a:ext>
              </a:extLst>
            </p:cNvPr>
            <p:cNvGrpSpPr/>
            <p:nvPr userDrawn="1"/>
          </p:nvGrpSpPr>
          <p:grpSpPr>
            <a:xfrm>
              <a:off x="3841992" y="1972850"/>
              <a:ext cx="1666876" cy="331788"/>
              <a:chOff x="1685474" y="-397184"/>
              <a:chExt cx="1666876" cy="331788"/>
            </a:xfrm>
          </p:grpSpPr>
          <p:sp>
            <p:nvSpPr>
              <p:cNvPr id="49" name="Freeform 20">
                <a:extLst>
                  <a:ext uri="{FF2B5EF4-FFF2-40B4-BE49-F238E27FC236}">
                    <a16:creationId xmlns:a16="http://schemas.microsoft.com/office/drawing/2014/main" id="{F7972F72-9B99-43A7-AF83-2AEE10F6211F}"/>
                  </a:ext>
                </a:extLst>
              </p:cNvPr>
              <p:cNvSpPr>
                <a:spLocks/>
              </p:cNvSpPr>
              <p:nvPr userDrawn="1"/>
            </p:nvSpPr>
            <p:spPr bwMode="auto">
              <a:xfrm>
                <a:off x="2164899" y="-392421"/>
                <a:ext cx="466725" cy="322263"/>
              </a:xfrm>
              <a:custGeom>
                <a:avLst/>
                <a:gdLst>
                  <a:gd name="T0" fmla="*/ 191 w 241"/>
                  <a:gd name="T1" fmla="*/ 32 h 164"/>
                  <a:gd name="T2" fmla="*/ 191 w 241"/>
                  <a:gd name="T3" fmla="*/ 148 h 164"/>
                  <a:gd name="T4" fmla="*/ 175 w 241"/>
                  <a:gd name="T5" fmla="*/ 164 h 164"/>
                  <a:gd name="T6" fmla="*/ 159 w 241"/>
                  <a:gd name="T7" fmla="*/ 148 h 164"/>
                  <a:gd name="T8" fmla="*/ 159 w 241"/>
                  <a:gd name="T9" fmla="*/ 32 h 164"/>
                  <a:gd name="T10" fmla="*/ 80 w 241"/>
                  <a:gd name="T11" fmla="*/ 32 h 164"/>
                  <a:gd name="T12" fmla="*/ 31 w 241"/>
                  <a:gd name="T13" fmla="*/ 81 h 164"/>
                  <a:gd name="T14" fmla="*/ 80 w 241"/>
                  <a:gd name="T15" fmla="*/ 130 h 164"/>
                  <a:gd name="T16" fmla="*/ 110 w 241"/>
                  <a:gd name="T17" fmla="*/ 130 h 164"/>
                  <a:gd name="T18" fmla="*/ 126 w 241"/>
                  <a:gd name="T19" fmla="*/ 146 h 164"/>
                  <a:gd name="T20" fmla="*/ 110 w 241"/>
                  <a:gd name="T21" fmla="*/ 162 h 164"/>
                  <a:gd name="T22" fmla="*/ 80 w 241"/>
                  <a:gd name="T23" fmla="*/ 162 h 164"/>
                  <a:gd name="T24" fmla="*/ 0 w 241"/>
                  <a:gd name="T25" fmla="*/ 81 h 164"/>
                  <a:gd name="T26" fmla="*/ 80 w 241"/>
                  <a:gd name="T27" fmla="*/ 0 h 164"/>
                  <a:gd name="T28" fmla="*/ 225 w 241"/>
                  <a:gd name="T29" fmla="*/ 0 h 164"/>
                  <a:gd name="T30" fmla="*/ 241 w 241"/>
                  <a:gd name="T31" fmla="*/ 16 h 164"/>
                  <a:gd name="T32" fmla="*/ 225 w 241"/>
                  <a:gd name="T33" fmla="*/ 32 h 164"/>
                  <a:gd name="T34" fmla="*/ 191 w 241"/>
                  <a:gd name="T35" fmla="*/ 3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164">
                    <a:moveTo>
                      <a:pt x="191" y="32"/>
                    </a:moveTo>
                    <a:cubicBezTo>
                      <a:pt x="191" y="148"/>
                      <a:pt x="191" y="148"/>
                      <a:pt x="191" y="148"/>
                    </a:cubicBezTo>
                    <a:cubicBezTo>
                      <a:pt x="191" y="157"/>
                      <a:pt x="184" y="164"/>
                      <a:pt x="175" y="164"/>
                    </a:cubicBezTo>
                    <a:cubicBezTo>
                      <a:pt x="166" y="164"/>
                      <a:pt x="159" y="157"/>
                      <a:pt x="159" y="148"/>
                    </a:cubicBezTo>
                    <a:cubicBezTo>
                      <a:pt x="159" y="32"/>
                      <a:pt x="159" y="32"/>
                      <a:pt x="159" y="32"/>
                    </a:cubicBezTo>
                    <a:cubicBezTo>
                      <a:pt x="80" y="32"/>
                      <a:pt x="80" y="32"/>
                      <a:pt x="80" y="32"/>
                    </a:cubicBezTo>
                    <a:cubicBezTo>
                      <a:pt x="53" y="32"/>
                      <a:pt x="31" y="53"/>
                      <a:pt x="31" y="81"/>
                    </a:cubicBezTo>
                    <a:cubicBezTo>
                      <a:pt x="31" y="108"/>
                      <a:pt x="53" y="129"/>
                      <a:pt x="80" y="130"/>
                    </a:cubicBezTo>
                    <a:cubicBezTo>
                      <a:pt x="110" y="130"/>
                      <a:pt x="110" y="130"/>
                      <a:pt x="110" y="130"/>
                    </a:cubicBezTo>
                    <a:cubicBezTo>
                      <a:pt x="119" y="130"/>
                      <a:pt x="126" y="137"/>
                      <a:pt x="126" y="146"/>
                    </a:cubicBezTo>
                    <a:cubicBezTo>
                      <a:pt x="126" y="155"/>
                      <a:pt x="119" y="162"/>
                      <a:pt x="110" y="162"/>
                    </a:cubicBezTo>
                    <a:cubicBezTo>
                      <a:pt x="80" y="162"/>
                      <a:pt x="80" y="162"/>
                      <a:pt x="80" y="162"/>
                    </a:cubicBezTo>
                    <a:cubicBezTo>
                      <a:pt x="35" y="161"/>
                      <a:pt x="0" y="125"/>
                      <a:pt x="0" y="81"/>
                    </a:cubicBezTo>
                    <a:cubicBezTo>
                      <a:pt x="0" y="36"/>
                      <a:pt x="35" y="0"/>
                      <a:pt x="80" y="0"/>
                    </a:cubicBezTo>
                    <a:cubicBezTo>
                      <a:pt x="225" y="0"/>
                      <a:pt x="225" y="0"/>
                      <a:pt x="225" y="0"/>
                    </a:cubicBezTo>
                    <a:cubicBezTo>
                      <a:pt x="234" y="0"/>
                      <a:pt x="241" y="7"/>
                      <a:pt x="241" y="16"/>
                    </a:cubicBezTo>
                    <a:cubicBezTo>
                      <a:pt x="241" y="25"/>
                      <a:pt x="234" y="32"/>
                      <a:pt x="225" y="32"/>
                    </a:cubicBezTo>
                    <a:lnTo>
                      <a:pt x="191" y="32"/>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1">
                <a:extLst>
                  <a:ext uri="{FF2B5EF4-FFF2-40B4-BE49-F238E27FC236}">
                    <a16:creationId xmlns:a16="http://schemas.microsoft.com/office/drawing/2014/main" id="{87AEA264-832F-4FBD-A5B5-33352232E82A}"/>
                  </a:ext>
                </a:extLst>
              </p:cNvPr>
              <p:cNvSpPr>
                <a:spLocks noEditPoints="1"/>
              </p:cNvSpPr>
              <p:nvPr userDrawn="1"/>
            </p:nvSpPr>
            <p:spPr bwMode="auto">
              <a:xfrm>
                <a:off x="1685474" y="-395596"/>
                <a:ext cx="211138" cy="325438"/>
              </a:xfrm>
              <a:custGeom>
                <a:avLst/>
                <a:gdLst>
                  <a:gd name="T0" fmla="*/ 55 w 109"/>
                  <a:gd name="T1" fmla="*/ 64 h 165"/>
                  <a:gd name="T2" fmla="*/ 40 w 109"/>
                  <a:gd name="T3" fmla="*/ 78 h 165"/>
                  <a:gd name="T4" fmla="*/ 55 w 109"/>
                  <a:gd name="T5" fmla="*/ 92 h 165"/>
                  <a:gd name="T6" fmla="*/ 91 w 109"/>
                  <a:gd name="T7" fmla="*/ 92 h 165"/>
                  <a:gd name="T8" fmla="*/ 105 w 109"/>
                  <a:gd name="T9" fmla="*/ 78 h 165"/>
                  <a:gd name="T10" fmla="*/ 91 w 109"/>
                  <a:gd name="T11" fmla="*/ 64 h 165"/>
                  <a:gd name="T12" fmla="*/ 55 w 109"/>
                  <a:gd name="T13" fmla="*/ 64 h 165"/>
                  <a:gd name="T14" fmla="*/ 33 w 109"/>
                  <a:gd name="T15" fmla="*/ 149 h 165"/>
                  <a:gd name="T16" fmla="*/ 16 w 109"/>
                  <a:gd name="T17" fmla="*/ 165 h 165"/>
                  <a:gd name="T18" fmla="*/ 0 w 109"/>
                  <a:gd name="T19" fmla="*/ 149 h 165"/>
                  <a:gd name="T20" fmla="*/ 0 w 109"/>
                  <a:gd name="T21" fmla="*/ 17 h 165"/>
                  <a:gd name="T22" fmla="*/ 16 w 109"/>
                  <a:gd name="T23" fmla="*/ 1 h 165"/>
                  <a:gd name="T24" fmla="*/ 93 w 109"/>
                  <a:gd name="T25" fmla="*/ 1 h 165"/>
                  <a:gd name="T26" fmla="*/ 109 w 109"/>
                  <a:gd name="T27" fmla="*/ 17 h 165"/>
                  <a:gd name="T28" fmla="*/ 93 w 109"/>
                  <a:gd name="T29" fmla="*/ 33 h 165"/>
                  <a:gd name="T30" fmla="*/ 33 w 109"/>
                  <a:gd name="T31" fmla="*/ 33 h 165"/>
                  <a:gd name="T32" fmla="*/ 33 w 109"/>
                  <a:gd name="T33" fmla="*/ 14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165">
                    <a:moveTo>
                      <a:pt x="55" y="64"/>
                    </a:moveTo>
                    <a:cubicBezTo>
                      <a:pt x="47" y="64"/>
                      <a:pt x="40" y="70"/>
                      <a:pt x="40" y="78"/>
                    </a:cubicBezTo>
                    <a:cubicBezTo>
                      <a:pt x="40" y="86"/>
                      <a:pt x="47" y="92"/>
                      <a:pt x="55" y="92"/>
                    </a:cubicBezTo>
                    <a:cubicBezTo>
                      <a:pt x="91" y="92"/>
                      <a:pt x="91" y="92"/>
                      <a:pt x="91" y="92"/>
                    </a:cubicBezTo>
                    <a:cubicBezTo>
                      <a:pt x="99" y="92"/>
                      <a:pt x="105" y="86"/>
                      <a:pt x="105" y="78"/>
                    </a:cubicBezTo>
                    <a:cubicBezTo>
                      <a:pt x="105" y="70"/>
                      <a:pt x="99" y="64"/>
                      <a:pt x="91" y="64"/>
                    </a:cubicBezTo>
                    <a:lnTo>
                      <a:pt x="55" y="64"/>
                    </a:lnTo>
                    <a:close/>
                    <a:moveTo>
                      <a:pt x="33" y="149"/>
                    </a:moveTo>
                    <a:cubicBezTo>
                      <a:pt x="33" y="158"/>
                      <a:pt x="25" y="165"/>
                      <a:pt x="16" y="165"/>
                    </a:cubicBezTo>
                    <a:cubicBezTo>
                      <a:pt x="8" y="165"/>
                      <a:pt x="0" y="158"/>
                      <a:pt x="0" y="149"/>
                    </a:cubicBezTo>
                    <a:cubicBezTo>
                      <a:pt x="0" y="17"/>
                      <a:pt x="0" y="17"/>
                      <a:pt x="0" y="17"/>
                    </a:cubicBezTo>
                    <a:cubicBezTo>
                      <a:pt x="0" y="8"/>
                      <a:pt x="7" y="0"/>
                      <a:pt x="16" y="1"/>
                    </a:cubicBezTo>
                    <a:cubicBezTo>
                      <a:pt x="93" y="1"/>
                      <a:pt x="93" y="1"/>
                      <a:pt x="93" y="1"/>
                    </a:cubicBezTo>
                    <a:cubicBezTo>
                      <a:pt x="101" y="0"/>
                      <a:pt x="109" y="8"/>
                      <a:pt x="109" y="17"/>
                    </a:cubicBezTo>
                    <a:cubicBezTo>
                      <a:pt x="109" y="26"/>
                      <a:pt x="101" y="33"/>
                      <a:pt x="93" y="33"/>
                    </a:cubicBezTo>
                    <a:cubicBezTo>
                      <a:pt x="33" y="33"/>
                      <a:pt x="33" y="33"/>
                      <a:pt x="33" y="33"/>
                    </a:cubicBezTo>
                    <a:lnTo>
                      <a:pt x="33" y="149"/>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2">
                <a:extLst>
                  <a:ext uri="{FF2B5EF4-FFF2-40B4-BE49-F238E27FC236}">
                    <a16:creationId xmlns:a16="http://schemas.microsoft.com/office/drawing/2014/main" id="{7C6CF4CA-D08A-4D82-A41C-250B63EAF9B8}"/>
                  </a:ext>
                </a:extLst>
              </p:cNvPr>
              <p:cNvSpPr>
                <a:spLocks noEditPoints="1"/>
              </p:cNvSpPr>
              <p:nvPr userDrawn="1"/>
            </p:nvSpPr>
            <p:spPr bwMode="auto">
              <a:xfrm>
                <a:off x="1853749" y="-397184"/>
                <a:ext cx="325438" cy="331788"/>
              </a:xfrm>
              <a:custGeom>
                <a:avLst/>
                <a:gdLst>
                  <a:gd name="T0" fmla="*/ 55 w 168"/>
                  <a:gd name="T1" fmla="*/ 39 h 169"/>
                  <a:gd name="T2" fmla="*/ 4 w 168"/>
                  <a:gd name="T3" fmla="*/ 143 h 169"/>
                  <a:gd name="T4" fmla="*/ 12 w 168"/>
                  <a:gd name="T5" fmla="*/ 165 h 169"/>
                  <a:gd name="T6" fmla="*/ 34 w 168"/>
                  <a:gd name="T7" fmla="*/ 157 h 169"/>
                  <a:gd name="T8" fmla="*/ 84 w 168"/>
                  <a:gd name="T9" fmla="*/ 53 h 169"/>
                  <a:gd name="T10" fmla="*/ 135 w 168"/>
                  <a:gd name="T11" fmla="*/ 157 h 169"/>
                  <a:gd name="T12" fmla="*/ 157 w 168"/>
                  <a:gd name="T13" fmla="*/ 165 h 169"/>
                  <a:gd name="T14" fmla="*/ 164 w 168"/>
                  <a:gd name="T15" fmla="*/ 143 h 169"/>
                  <a:gd name="T16" fmla="*/ 114 w 168"/>
                  <a:gd name="T17" fmla="*/ 39 h 169"/>
                  <a:gd name="T18" fmla="*/ 98 w 168"/>
                  <a:gd name="T19" fmla="*/ 7 h 169"/>
                  <a:gd name="T20" fmla="*/ 84 w 168"/>
                  <a:gd name="T21" fmla="*/ 0 h 169"/>
                  <a:gd name="T22" fmla="*/ 70 w 168"/>
                  <a:gd name="T23" fmla="*/ 7 h 169"/>
                  <a:gd name="T24" fmla="*/ 55 w 168"/>
                  <a:gd name="T25" fmla="*/ 39 h 169"/>
                  <a:gd name="T26" fmla="*/ 94 w 168"/>
                  <a:gd name="T27" fmla="*/ 109 h 169"/>
                  <a:gd name="T28" fmla="*/ 109 w 168"/>
                  <a:gd name="T29" fmla="*/ 124 h 169"/>
                  <a:gd name="T30" fmla="*/ 94 w 168"/>
                  <a:gd name="T31" fmla="*/ 138 h 169"/>
                  <a:gd name="T32" fmla="*/ 74 w 168"/>
                  <a:gd name="T33" fmla="*/ 138 h 169"/>
                  <a:gd name="T34" fmla="*/ 60 w 168"/>
                  <a:gd name="T35" fmla="*/ 124 h 169"/>
                  <a:gd name="T36" fmla="*/ 74 w 168"/>
                  <a:gd name="T37" fmla="*/ 109 h 169"/>
                  <a:gd name="T38" fmla="*/ 94 w 168"/>
                  <a:gd name="T39" fmla="*/ 10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169">
                    <a:moveTo>
                      <a:pt x="55" y="39"/>
                    </a:moveTo>
                    <a:cubicBezTo>
                      <a:pt x="4" y="143"/>
                      <a:pt x="4" y="143"/>
                      <a:pt x="4" y="143"/>
                    </a:cubicBezTo>
                    <a:cubicBezTo>
                      <a:pt x="0" y="151"/>
                      <a:pt x="4" y="161"/>
                      <a:pt x="12" y="165"/>
                    </a:cubicBezTo>
                    <a:cubicBezTo>
                      <a:pt x="20" y="168"/>
                      <a:pt x="30" y="165"/>
                      <a:pt x="34" y="157"/>
                    </a:cubicBezTo>
                    <a:cubicBezTo>
                      <a:pt x="84" y="53"/>
                      <a:pt x="84" y="53"/>
                      <a:pt x="84" y="53"/>
                    </a:cubicBezTo>
                    <a:cubicBezTo>
                      <a:pt x="135" y="157"/>
                      <a:pt x="135" y="157"/>
                      <a:pt x="135" y="157"/>
                    </a:cubicBezTo>
                    <a:cubicBezTo>
                      <a:pt x="139" y="165"/>
                      <a:pt x="148" y="169"/>
                      <a:pt x="157" y="165"/>
                    </a:cubicBezTo>
                    <a:cubicBezTo>
                      <a:pt x="165" y="161"/>
                      <a:pt x="168" y="151"/>
                      <a:pt x="164" y="143"/>
                    </a:cubicBezTo>
                    <a:cubicBezTo>
                      <a:pt x="114" y="39"/>
                      <a:pt x="114" y="39"/>
                      <a:pt x="114" y="39"/>
                    </a:cubicBezTo>
                    <a:cubicBezTo>
                      <a:pt x="98" y="7"/>
                      <a:pt x="98" y="7"/>
                      <a:pt x="98" y="7"/>
                    </a:cubicBezTo>
                    <a:cubicBezTo>
                      <a:pt x="98" y="7"/>
                      <a:pt x="95" y="0"/>
                      <a:pt x="84" y="0"/>
                    </a:cubicBezTo>
                    <a:cubicBezTo>
                      <a:pt x="74" y="0"/>
                      <a:pt x="70" y="7"/>
                      <a:pt x="70" y="7"/>
                    </a:cubicBezTo>
                    <a:lnTo>
                      <a:pt x="55" y="39"/>
                    </a:lnTo>
                    <a:close/>
                    <a:moveTo>
                      <a:pt x="94" y="109"/>
                    </a:moveTo>
                    <a:cubicBezTo>
                      <a:pt x="102" y="109"/>
                      <a:pt x="109" y="116"/>
                      <a:pt x="109" y="124"/>
                    </a:cubicBezTo>
                    <a:cubicBezTo>
                      <a:pt x="109" y="132"/>
                      <a:pt x="102" y="138"/>
                      <a:pt x="94" y="138"/>
                    </a:cubicBezTo>
                    <a:cubicBezTo>
                      <a:pt x="74" y="138"/>
                      <a:pt x="74" y="138"/>
                      <a:pt x="74" y="138"/>
                    </a:cubicBezTo>
                    <a:cubicBezTo>
                      <a:pt x="67" y="138"/>
                      <a:pt x="60" y="132"/>
                      <a:pt x="60" y="124"/>
                    </a:cubicBezTo>
                    <a:cubicBezTo>
                      <a:pt x="60" y="116"/>
                      <a:pt x="67" y="109"/>
                      <a:pt x="74" y="109"/>
                    </a:cubicBezTo>
                    <a:lnTo>
                      <a:pt x="94" y="109"/>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3">
                <a:extLst>
                  <a:ext uri="{FF2B5EF4-FFF2-40B4-BE49-F238E27FC236}">
                    <a16:creationId xmlns:a16="http://schemas.microsoft.com/office/drawing/2014/main" id="{9C0CCBF9-5650-4691-8C85-3AD167FA54F2}"/>
                  </a:ext>
                </a:extLst>
              </p:cNvPr>
              <p:cNvSpPr>
                <a:spLocks/>
              </p:cNvSpPr>
              <p:nvPr userDrawn="1"/>
            </p:nvSpPr>
            <p:spPr bwMode="auto">
              <a:xfrm>
                <a:off x="2637974" y="-392421"/>
                <a:ext cx="219075" cy="317500"/>
              </a:xfrm>
              <a:custGeom>
                <a:avLst/>
                <a:gdLst>
                  <a:gd name="T0" fmla="*/ 114 w 114"/>
                  <a:gd name="T1" fmla="*/ 121 h 162"/>
                  <a:gd name="T2" fmla="*/ 73 w 114"/>
                  <a:gd name="T3" fmla="*/ 162 h 162"/>
                  <a:gd name="T4" fmla="*/ 16 w 114"/>
                  <a:gd name="T5" fmla="*/ 162 h 162"/>
                  <a:gd name="T6" fmla="*/ 0 w 114"/>
                  <a:gd name="T7" fmla="*/ 146 h 162"/>
                  <a:gd name="T8" fmla="*/ 16 w 114"/>
                  <a:gd name="T9" fmla="*/ 130 h 162"/>
                  <a:gd name="T10" fmla="*/ 70 w 114"/>
                  <a:gd name="T11" fmla="*/ 130 h 162"/>
                  <a:gd name="T12" fmla="*/ 79 w 114"/>
                  <a:gd name="T13" fmla="*/ 121 h 162"/>
                  <a:gd name="T14" fmla="*/ 76 w 114"/>
                  <a:gd name="T15" fmla="*/ 114 h 162"/>
                  <a:gd name="T16" fmla="*/ 13 w 114"/>
                  <a:gd name="T17" fmla="*/ 72 h 162"/>
                  <a:gd name="T18" fmla="*/ 0 w 114"/>
                  <a:gd name="T19" fmla="*/ 43 h 162"/>
                  <a:gd name="T20" fmla="*/ 43 w 114"/>
                  <a:gd name="T21" fmla="*/ 0 h 162"/>
                  <a:gd name="T22" fmla="*/ 90 w 114"/>
                  <a:gd name="T23" fmla="*/ 0 h 162"/>
                  <a:gd name="T24" fmla="*/ 106 w 114"/>
                  <a:gd name="T25" fmla="*/ 16 h 162"/>
                  <a:gd name="T26" fmla="*/ 90 w 114"/>
                  <a:gd name="T27" fmla="*/ 32 h 162"/>
                  <a:gd name="T28" fmla="*/ 42 w 114"/>
                  <a:gd name="T29" fmla="*/ 32 h 162"/>
                  <a:gd name="T30" fmla="*/ 32 w 114"/>
                  <a:gd name="T31" fmla="*/ 42 h 162"/>
                  <a:gd name="T32" fmla="*/ 35 w 114"/>
                  <a:gd name="T33" fmla="*/ 48 h 162"/>
                  <a:gd name="T34" fmla="*/ 99 w 114"/>
                  <a:gd name="T35" fmla="*/ 92 h 162"/>
                  <a:gd name="T36" fmla="*/ 114 w 114"/>
                  <a:gd name="T37" fmla="*/ 12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62">
                    <a:moveTo>
                      <a:pt x="114" y="121"/>
                    </a:moveTo>
                    <a:cubicBezTo>
                      <a:pt x="114" y="144"/>
                      <a:pt x="96" y="162"/>
                      <a:pt x="73" y="162"/>
                    </a:cubicBezTo>
                    <a:cubicBezTo>
                      <a:pt x="16" y="162"/>
                      <a:pt x="16" y="162"/>
                      <a:pt x="16" y="162"/>
                    </a:cubicBezTo>
                    <a:cubicBezTo>
                      <a:pt x="7" y="162"/>
                      <a:pt x="0" y="155"/>
                      <a:pt x="0" y="146"/>
                    </a:cubicBezTo>
                    <a:cubicBezTo>
                      <a:pt x="0" y="137"/>
                      <a:pt x="7" y="130"/>
                      <a:pt x="16" y="130"/>
                    </a:cubicBezTo>
                    <a:cubicBezTo>
                      <a:pt x="70" y="130"/>
                      <a:pt x="70" y="130"/>
                      <a:pt x="70" y="130"/>
                    </a:cubicBezTo>
                    <a:cubicBezTo>
                      <a:pt x="75" y="130"/>
                      <a:pt x="79" y="127"/>
                      <a:pt x="79" y="121"/>
                    </a:cubicBezTo>
                    <a:cubicBezTo>
                      <a:pt x="79" y="118"/>
                      <a:pt x="78" y="116"/>
                      <a:pt x="76" y="114"/>
                    </a:cubicBezTo>
                    <a:cubicBezTo>
                      <a:pt x="13" y="72"/>
                      <a:pt x="13" y="72"/>
                      <a:pt x="13" y="72"/>
                    </a:cubicBezTo>
                    <a:cubicBezTo>
                      <a:pt x="10" y="68"/>
                      <a:pt x="0" y="62"/>
                      <a:pt x="0" y="43"/>
                    </a:cubicBezTo>
                    <a:cubicBezTo>
                      <a:pt x="0" y="19"/>
                      <a:pt x="19" y="0"/>
                      <a:pt x="43" y="0"/>
                    </a:cubicBezTo>
                    <a:cubicBezTo>
                      <a:pt x="90" y="0"/>
                      <a:pt x="90" y="0"/>
                      <a:pt x="90" y="0"/>
                    </a:cubicBezTo>
                    <a:cubicBezTo>
                      <a:pt x="99" y="0"/>
                      <a:pt x="106" y="7"/>
                      <a:pt x="106" y="16"/>
                    </a:cubicBezTo>
                    <a:cubicBezTo>
                      <a:pt x="106" y="25"/>
                      <a:pt x="99" y="32"/>
                      <a:pt x="90" y="32"/>
                    </a:cubicBezTo>
                    <a:cubicBezTo>
                      <a:pt x="42" y="32"/>
                      <a:pt x="42" y="32"/>
                      <a:pt x="42" y="32"/>
                    </a:cubicBezTo>
                    <a:cubicBezTo>
                      <a:pt x="37" y="32"/>
                      <a:pt x="32" y="37"/>
                      <a:pt x="32" y="42"/>
                    </a:cubicBezTo>
                    <a:cubicBezTo>
                      <a:pt x="32" y="45"/>
                      <a:pt x="33" y="46"/>
                      <a:pt x="35" y="48"/>
                    </a:cubicBezTo>
                    <a:cubicBezTo>
                      <a:pt x="99" y="92"/>
                      <a:pt x="99" y="92"/>
                      <a:pt x="99" y="92"/>
                    </a:cubicBezTo>
                    <a:cubicBezTo>
                      <a:pt x="108" y="99"/>
                      <a:pt x="114" y="108"/>
                      <a:pt x="114" y="121"/>
                    </a:cubicBezTo>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4">
                <a:extLst>
                  <a:ext uri="{FF2B5EF4-FFF2-40B4-BE49-F238E27FC236}">
                    <a16:creationId xmlns:a16="http://schemas.microsoft.com/office/drawing/2014/main" id="{1C05DDF2-E245-4D76-B2D1-4DADB2389D3A}"/>
                  </a:ext>
                </a:extLst>
              </p:cNvPr>
              <p:cNvSpPr>
                <a:spLocks noEditPoints="1"/>
              </p:cNvSpPr>
              <p:nvPr userDrawn="1"/>
            </p:nvSpPr>
            <p:spPr bwMode="auto">
              <a:xfrm>
                <a:off x="2887212" y="-395596"/>
                <a:ext cx="465138" cy="325438"/>
              </a:xfrm>
              <a:custGeom>
                <a:avLst/>
                <a:gdLst>
                  <a:gd name="T0" fmla="*/ 0 w 241"/>
                  <a:gd name="T1" fmla="*/ 17 h 165"/>
                  <a:gd name="T2" fmla="*/ 16 w 241"/>
                  <a:gd name="T3" fmla="*/ 1 h 165"/>
                  <a:gd name="T4" fmla="*/ 225 w 241"/>
                  <a:gd name="T5" fmla="*/ 1 h 165"/>
                  <a:gd name="T6" fmla="*/ 241 w 241"/>
                  <a:gd name="T7" fmla="*/ 17 h 165"/>
                  <a:gd name="T8" fmla="*/ 225 w 241"/>
                  <a:gd name="T9" fmla="*/ 33 h 165"/>
                  <a:gd name="T10" fmla="*/ 191 w 241"/>
                  <a:gd name="T11" fmla="*/ 33 h 165"/>
                  <a:gd name="T12" fmla="*/ 191 w 241"/>
                  <a:gd name="T13" fmla="*/ 149 h 165"/>
                  <a:gd name="T14" fmla="*/ 174 w 241"/>
                  <a:gd name="T15" fmla="*/ 165 h 165"/>
                  <a:gd name="T16" fmla="*/ 158 w 241"/>
                  <a:gd name="T17" fmla="*/ 149 h 165"/>
                  <a:gd name="T18" fmla="*/ 158 w 241"/>
                  <a:gd name="T19" fmla="*/ 33 h 165"/>
                  <a:gd name="T20" fmla="*/ 32 w 241"/>
                  <a:gd name="T21" fmla="*/ 33 h 165"/>
                  <a:gd name="T22" fmla="*/ 32 w 241"/>
                  <a:gd name="T23" fmla="*/ 131 h 165"/>
                  <a:gd name="T24" fmla="*/ 92 w 241"/>
                  <a:gd name="T25" fmla="*/ 131 h 165"/>
                  <a:gd name="T26" fmla="*/ 109 w 241"/>
                  <a:gd name="T27" fmla="*/ 147 h 165"/>
                  <a:gd name="T28" fmla="*/ 92 w 241"/>
                  <a:gd name="T29" fmla="*/ 163 h 165"/>
                  <a:gd name="T30" fmla="*/ 16 w 241"/>
                  <a:gd name="T31" fmla="*/ 163 h 165"/>
                  <a:gd name="T32" fmla="*/ 0 w 241"/>
                  <a:gd name="T33" fmla="*/ 147 h 165"/>
                  <a:gd name="T34" fmla="*/ 0 w 241"/>
                  <a:gd name="T35" fmla="*/ 17 h 165"/>
                  <a:gd name="T36" fmla="*/ 91 w 241"/>
                  <a:gd name="T37" fmla="*/ 64 h 165"/>
                  <a:gd name="T38" fmla="*/ 105 w 241"/>
                  <a:gd name="T39" fmla="*/ 78 h 165"/>
                  <a:gd name="T40" fmla="*/ 91 w 241"/>
                  <a:gd name="T41" fmla="*/ 92 h 165"/>
                  <a:gd name="T42" fmla="*/ 55 w 241"/>
                  <a:gd name="T43" fmla="*/ 92 h 165"/>
                  <a:gd name="T44" fmla="*/ 41 w 241"/>
                  <a:gd name="T45" fmla="*/ 78 h 165"/>
                  <a:gd name="T46" fmla="*/ 55 w 241"/>
                  <a:gd name="T47" fmla="*/ 64 h 165"/>
                  <a:gd name="T48" fmla="*/ 91 w 241"/>
                  <a:gd name="T49" fmla="*/ 6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1" h="165">
                    <a:moveTo>
                      <a:pt x="0" y="17"/>
                    </a:moveTo>
                    <a:cubicBezTo>
                      <a:pt x="0" y="8"/>
                      <a:pt x="7" y="0"/>
                      <a:pt x="16" y="1"/>
                    </a:cubicBezTo>
                    <a:cubicBezTo>
                      <a:pt x="225" y="1"/>
                      <a:pt x="225" y="1"/>
                      <a:pt x="225" y="1"/>
                    </a:cubicBezTo>
                    <a:cubicBezTo>
                      <a:pt x="234" y="1"/>
                      <a:pt x="241" y="8"/>
                      <a:pt x="241" y="17"/>
                    </a:cubicBezTo>
                    <a:cubicBezTo>
                      <a:pt x="241" y="26"/>
                      <a:pt x="234" y="33"/>
                      <a:pt x="225" y="33"/>
                    </a:cubicBezTo>
                    <a:cubicBezTo>
                      <a:pt x="191" y="33"/>
                      <a:pt x="191" y="33"/>
                      <a:pt x="191" y="33"/>
                    </a:cubicBezTo>
                    <a:cubicBezTo>
                      <a:pt x="191" y="149"/>
                      <a:pt x="191" y="149"/>
                      <a:pt x="191" y="149"/>
                    </a:cubicBezTo>
                    <a:cubicBezTo>
                      <a:pt x="191" y="158"/>
                      <a:pt x="183" y="165"/>
                      <a:pt x="174" y="165"/>
                    </a:cubicBezTo>
                    <a:cubicBezTo>
                      <a:pt x="165" y="165"/>
                      <a:pt x="158" y="158"/>
                      <a:pt x="158" y="149"/>
                    </a:cubicBezTo>
                    <a:cubicBezTo>
                      <a:pt x="158" y="33"/>
                      <a:pt x="158" y="33"/>
                      <a:pt x="158" y="33"/>
                    </a:cubicBezTo>
                    <a:cubicBezTo>
                      <a:pt x="32" y="33"/>
                      <a:pt x="32" y="33"/>
                      <a:pt x="32" y="33"/>
                    </a:cubicBezTo>
                    <a:cubicBezTo>
                      <a:pt x="32" y="131"/>
                      <a:pt x="32" y="131"/>
                      <a:pt x="32" y="131"/>
                    </a:cubicBezTo>
                    <a:cubicBezTo>
                      <a:pt x="92" y="131"/>
                      <a:pt x="92" y="131"/>
                      <a:pt x="92" y="131"/>
                    </a:cubicBezTo>
                    <a:cubicBezTo>
                      <a:pt x="101" y="131"/>
                      <a:pt x="109" y="138"/>
                      <a:pt x="109" y="147"/>
                    </a:cubicBezTo>
                    <a:cubicBezTo>
                      <a:pt x="109" y="156"/>
                      <a:pt x="101" y="163"/>
                      <a:pt x="92" y="163"/>
                    </a:cubicBezTo>
                    <a:cubicBezTo>
                      <a:pt x="16" y="163"/>
                      <a:pt x="16" y="163"/>
                      <a:pt x="16" y="163"/>
                    </a:cubicBezTo>
                    <a:cubicBezTo>
                      <a:pt x="7" y="163"/>
                      <a:pt x="0" y="156"/>
                      <a:pt x="0" y="147"/>
                    </a:cubicBezTo>
                    <a:lnTo>
                      <a:pt x="0" y="17"/>
                    </a:lnTo>
                    <a:close/>
                    <a:moveTo>
                      <a:pt x="91" y="64"/>
                    </a:moveTo>
                    <a:cubicBezTo>
                      <a:pt x="99" y="64"/>
                      <a:pt x="105" y="70"/>
                      <a:pt x="105" y="78"/>
                    </a:cubicBezTo>
                    <a:cubicBezTo>
                      <a:pt x="105" y="86"/>
                      <a:pt x="99" y="92"/>
                      <a:pt x="91" y="92"/>
                    </a:cubicBezTo>
                    <a:cubicBezTo>
                      <a:pt x="55" y="92"/>
                      <a:pt x="55" y="92"/>
                      <a:pt x="55" y="92"/>
                    </a:cubicBezTo>
                    <a:cubicBezTo>
                      <a:pt x="47" y="92"/>
                      <a:pt x="41" y="86"/>
                      <a:pt x="41" y="78"/>
                    </a:cubicBezTo>
                    <a:cubicBezTo>
                      <a:pt x="41" y="70"/>
                      <a:pt x="47" y="64"/>
                      <a:pt x="55" y="64"/>
                    </a:cubicBezTo>
                    <a:lnTo>
                      <a:pt x="91" y="64"/>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8" name="Freeform 25">
              <a:extLst>
                <a:ext uri="{FF2B5EF4-FFF2-40B4-BE49-F238E27FC236}">
                  <a16:creationId xmlns:a16="http://schemas.microsoft.com/office/drawing/2014/main" id="{62F8B47D-D853-40DF-ACE4-B7F0BF536CA3}"/>
                </a:ext>
              </a:extLst>
            </p:cNvPr>
            <p:cNvSpPr>
              <a:spLocks/>
            </p:cNvSpPr>
            <p:nvPr userDrawn="1"/>
          </p:nvSpPr>
          <p:spPr bwMode="auto">
            <a:xfrm>
              <a:off x="3602548" y="1966500"/>
              <a:ext cx="104776" cy="334963"/>
            </a:xfrm>
            <a:custGeom>
              <a:avLst/>
              <a:gdLst>
                <a:gd name="T0" fmla="*/ 54 w 54"/>
                <a:gd name="T1" fmla="*/ 83 h 170"/>
                <a:gd name="T2" fmla="*/ 22 w 54"/>
                <a:gd name="T3" fmla="*/ 7 h 170"/>
                <a:gd name="T4" fmla="*/ 21 w 54"/>
                <a:gd name="T5" fmla="*/ 6 h 170"/>
                <a:gd name="T6" fmla="*/ 8 w 54"/>
                <a:gd name="T7" fmla="*/ 2 h 170"/>
                <a:gd name="T8" fmla="*/ 1 w 54"/>
                <a:gd name="T9" fmla="*/ 15 h 170"/>
                <a:gd name="T10" fmla="*/ 30 w 54"/>
                <a:gd name="T11" fmla="*/ 83 h 170"/>
                <a:gd name="T12" fmla="*/ 1 w 54"/>
                <a:gd name="T13" fmla="*/ 155 h 170"/>
                <a:gd name="T14" fmla="*/ 1 w 54"/>
                <a:gd name="T15" fmla="*/ 156 h 170"/>
                <a:gd name="T16" fmla="*/ 8 w 54"/>
                <a:gd name="T17" fmla="*/ 169 h 170"/>
                <a:gd name="T18" fmla="*/ 12 w 54"/>
                <a:gd name="T19" fmla="*/ 170 h 170"/>
                <a:gd name="T20" fmla="*/ 21 w 54"/>
                <a:gd name="T21" fmla="*/ 165 h 170"/>
                <a:gd name="T22" fmla="*/ 54 w 54"/>
                <a:gd name="T23" fmla="*/ 8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0">
                  <a:moveTo>
                    <a:pt x="54" y="83"/>
                  </a:moveTo>
                  <a:cubicBezTo>
                    <a:pt x="22" y="7"/>
                    <a:pt x="22" y="7"/>
                    <a:pt x="22" y="7"/>
                  </a:cubicBezTo>
                  <a:cubicBezTo>
                    <a:pt x="21" y="6"/>
                    <a:pt x="21" y="6"/>
                    <a:pt x="21" y="6"/>
                  </a:cubicBezTo>
                  <a:cubicBezTo>
                    <a:pt x="19" y="2"/>
                    <a:pt x="13" y="0"/>
                    <a:pt x="8" y="2"/>
                  </a:cubicBezTo>
                  <a:cubicBezTo>
                    <a:pt x="2" y="4"/>
                    <a:pt x="0" y="10"/>
                    <a:pt x="1" y="15"/>
                  </a:cubicBezTo>
                  <a:cubicBezTo>
                    <a:pt x="30" y="83"/>
                    <a:pt x="30" y="83"/>
                    <a:pt x="30" y="83"/>
                  </a:cubicBezTo>
                  <a:cubicBezTo>
                    <a:pt x="1" y="155"/>
                    <a:pt x="1" y="155"/>
                    <a:pt x="1" y="155"/>
                  </a:cubicBezTo>
                  <a:cubicBezTo>
                    <a:pt x="1" y="156"/>
                    <a:pt x="1" y="156"/>
                    <a:pt x="1" y="156"/>
                  </a:cubicBezTo>
                  <a:cubicBezTo>
                    <a:pt x="0" y="160"/>
                    <a:pt x="2" y="167"/>
                    <a:pt x="8" y="169"/>
                  </a:cubicBezTo>
                  <a:cubicBezTo>
                    <a:pt x="9" y="169"/>
                    <a:pt x="11" y="170"/>
                    <a:pt x="12" y="170"/>
                  </a:cubicBezTo>
                  <a:cubicBezTo>
                    <a:pt x="16" y="170"/>
                    <a:pt x="19" y="168"/>
                    <a:pt x="21" y="165"/>
                  </a:cubicBezTo>
                  <a:lnTo>
                    <a:pt x="54" y="83"/>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96346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with subhead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8662" y="259293"/>
            <a:ext cx="8467010" cy="246221"/>
          </a:xfrm>
        </p:spPr>
        <p:txBody>
          <a:bodyPr/>
          <a:lstStyle/>
          <a:p>
            <a:r>
              <a:rPr lang="en-US" dirty="0"/>
              <a:t>Click To Edit Master Title Style</a:t>
            </a:r>
          </a:p>
        </p:txBody>
      </p:sp>
      <p:sp>
        <p:nvSpPr>
          <p:cNvPr id="3" name="Content Placeholder 2"/>
          <p:cNvSpPr>
            <a:spLocks noGrp="1"/>
          </p:cNvSpPr>
          <p:nvPr>
            <p:ph idx="1"/>
          </p:nvPr>
        </p:nvSpPr>
        <p:spPr>
          <a:xfrm>
            <a:off x="338662" y="1372792"/>
            <a:ext cx="8467010" cy="1139286"/>
          </a:xfrm>
        </p:spPr>
        <p:txBody>
          <a:bodyPr/>
          <a:lstStyle>
            <a:lvl1pPr>
              <a:spcBef>
                <a:spcPts val="1023"/>
              </a:spcBef>
              <a:spcAft>
                <a:spcPts val="0"/>
              </a:spcAft>
              <a:tabLst>
                <a:tab pos="5843723" algn="r"/>
              </a:tabLst>
              <a:defRPr sz="1200"/>
            </a:lvl1pPr>
            <a:lvl2pPr>
              <a:defRPr sz="1200"/>
            </a:lvl2pPr>
            <a:lvl3pPr>
              <a:defRPr sz="1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idx="10" hasCustomPrompt="1"/>
          </p:nvPr>
        </p:nvSpPr>
        <p:spPr>
          <a:xfrm>
            <a:off x="338662" y="1067964"/>
            <a:ext cx="8467010" cy="184666"/>
          </a:xfrm>
          <a:prstGeom prst="rect">
            <a:avLst/>
          </a:prstGeom>
        </p:spPr>
        <p:txBody>
          <a:bodyPr wrap="square" lIns="0" tIns="0" rIns="0" bIns="0" anchor="t">
            <a:spAutoFit/>
          </a:bodyPr>
          <a:lstStyle>
            <a:lvl1pPr marL="0" indent="0">
              <a:buNone/>
              <a:defRPr sz="1200" b="0" baseline="0">
                <a:solidFill>
                  <a:schemeClr val="tx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Agenda Title Style</a:t>
            </a:r>
          </a:p>
        </p:txBody>
      </p:sp>
      <p:sp>
        <p:nvSpPr>
          <p:cNvPr id="9" name="Text Placeholder 2"/>
          <p:cNvSpPr>
            <a:spLocks noGrp="1"/>
          </p:cNvSpPr>
          <p:nvPr>
            <p:ph type="body" idx="28" hasCustomPrompt="1"/>
          </p:nvPr>
        </p:nvSpPr>
        <p:spPr>
          <a:xfrm>
            <a:off x="338662" y="628654"/>
            <a:ext cx="8467010" cy="215444"/>
          </a:xfrm>
          <a:prstGeom prst="rect">
            <a:avLst/>
          </a:prstGeom>
        </p:spPr>
        <p:txBody>
          <a:bodyPr wrap="square" lIns="0" tIns="0" rIns="0" bIns="0" anchor="t">
            <a:spAutoFit/>
          </a:bodyPr>
          <a:lstStyle>
            <a:lvl1pPr marL="0" indent="0">
              <a:buNone/>
              <a:defRPr sz="1400" b="0">
                <a:solidFill>
                  <a:schemeClr val="tx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Click To Edit Sub Header Style</a:t>
            </a:r>
          </a:p>
        </p:txBody>
      </p:sp>
      <p:sp>
        <p:nvSpPr>
          <p:cNvPr id="10" name="Slide Number Placeholder 5"/>
          <p:cNvSpPr>
            <a:spLocks noGrp="1"/>
          </p:cNvSpPr>
          <p:nvPr>
            <p:ph type="sldNum" sz="quarter" idx="4"/>
          </p:nvPr>
        </p:nvSpPr>
        <p:spPr>
          <a:xfrm>
            <a:off x="8500061" y="4767267"/>
            <a:ext cx="386862"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fld id="{BFCDA448-5A20-441B-819B-40A5C5BF84BC}" type="slidenum">
              <a:rPr lang="en-US" smtClean="0"/>
              <a:pPr/>
              <a:t>‹#›</a:t>
            </a:fld>
            <a:endParaRPr lang="en-US" dirty="0"/>
          </a:p>
        </p:txBody>
      </p:sp>
      <p:sp>
        <p:nvSpPr>
          <p:cNvPr id="11" name="Footer Placeholder 4"/>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spTree>
    <p:extLst>
      <p:ext uri="{BB962C8B-B14F-4D97-AF65-F5344CB8AC3E}">
        <p14:creationId xmlns:p14="http://schemas.microsoft.com/office/powerpoint/2010/main" val="300334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8328" y="252076"/>
            <a:ext cx="8467344" cy="261610"/>
          </a:xfrm>
        </p:spPr>
        <p:txBody>
          <a:bodyPr/>
          <a:lstStyle/>
          <a:p>
            <a:r>
              <a:rPr lang="en-US" dirty="0"/>
              <a:t>Click To Edit Master Title Style</a:t>
            </a:r>
          </a:p>
        </p:txBody>
      </p:sp>
      <p:sp>
        <p:nvSpPr>
          <p:cNvPr id="3" name="Content Placeholder 2"/>
          <p:cNvSpPr>
            <a:spLocks noGrp="1"/>
          </p:cNvSpPr>
          <p:nvPr>
            <p:ph sz="half" idx="1"/>
          </p:nvPr>
        </p:nvSpPr>
        <p:spPr>
          <a:xfrm>
            <a:off x="338328" y="745333"/>
            <a:ext cx="4069080" cy="1108509"/>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6592" y="745333"/>
            <a:ext cx="4069080" cy="1108509"/>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a:xfrm>
            <a:off x="8500061" y="4767267"/>
            <a:ext cx="386862"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fld id="{BFCDA448-5A20-441B-819B-40A5C5BF84BC}" type="slidenum">
              <a:rPr lang="en-US" smtClean="0"/>
              <a:pPr/>
              <a:t>‹#›</a:t>
            </a:fld>
            <a:endParaRPr lang="en-US" dirty="0"/>
          </a:p>
        </p:txBody>
      </p:sp>
      <p:sp>
        <p:nvSpPr>
          <p:cNvPr id="10" name="Footer Placeholder 4"/>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spTree>
    <p:extLst>
      <p:ext uri="{BB962C8B-B14F-4D97-AF65-F5344CB8AC3E}">
        <p14:creationId xmlns:p14="http://schemas.microsoft.com/office/powerpoint/2010/main" val="1970861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head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8328" y="252076"/>
            <a:ext cx="8467344" cy="261610"/>
          </a:xfrm>
        </p:spPr>
        <p:txBody>
          <a:bodyPr/>
          <a:lstStyle/>
          <a:p>
            <a:r>
              <a:rPr lang="en-US" dirty="0"/>
              <a:t>Click To Edit Master Title Style</a:t>
            </a:r>
          </a:p>
        </p:txBody>
      </p:sp>
      <p:sp>
        <p:nvSpPr>
          <p:cNvPr id="3" name="Content Placeholder 2"/>
          <p:cNvSpPr>
            <a:spLocks noGrp="1"/>
          </p:cNvSpPr>
          <p:nvPr>
            <p:ph sz="half" idx="1"/>
          </p:nvPr>
        </p:nvSpPr>
        <p:spPr>
          <a:xfrm>
            <a:off x="338328" y="1372792"/>
            <a:ext cx="4069080" cy="1108509"/>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6592" y="1372792"/>
            <a:ext cx="4069080" cy="1108509"/>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0" hasCustomPrompt="1"/>
          </p:nvPr>
        </p:nvSpPr>
        <p:spPr>
          <a:xfrm>
            <a:off x="338328" y="1067964"/>
            <a:ext cx="8467344" cy="184666"/>
          </a:xfrm>
          <a:prstGeom prst="rect">
            <a:avLst/>
          </a:prstGeom>
        </p:spPr>
        <p:txBody>
          <a:bodyPr wrap="square" lIns="0" tIns="0" rIns="0" bIns="0" anchor="t">
            <a:spAutoFit/>
          </a:bodyPr>
          <a:lstStyle>
            <a:lvl1pPr marL="0" indent="0">
              <a:buNone/>
              <a:defRPr sz="1200" b="0" baseline="0">
                <a:solidFill>
                  <a:schemeClr val="tx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Text Title Style</a:t>
            </a:r>
          </a:p>
        </p:txBody>
      </p:sp>
      <p:sp>
        <p:nvSpPr>
          <p:cNvPr id="10" name="Text Placeholder 2"/>
          <p:cNvSpPr>
            <a:spLocks noGrp="1"/>
          </p:cNvSpPr>
          <p:nvPr>
            <p:ph type="body" idx="28" hasCustomPrompt="1"/>
          </p:nvPr>
        </p:nvSpPr>
        <p:spPr>
          <a:xfrm>
            <a:off x="338328" y="628654"/>
            <a:ext cx="8467344" cy="215444"/>
          </a:xfrm>
          <a:prstGeom prst="rect">
            <a:avLst/>
          </a:prstGeom>
        </p:spPr>
        <p:txBody>
          <a:bodyPr wrap="square" lIns="0" tIns="0" rIns="0" bIns="0" anchor="t">
            <a:spAutoFit/>
          </a:bodyPr>
          <a:lstStyle>
            <a:lvl1pPr marL="0" indent="0">
              <a:buNone/>
              <a:defRPr sz="1400" b="0">
                <a:solidFill>
                  <a:schemeClr val="tx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Click To Edit Sub Header Style</a:t>
            </a:r>
          </a:p>
        </p:txBody>
      </p:sp>
      <p:sp>
        <p:nvSpPr>
          <p:cNvPr id="11" name="Slide Number Placeholder 5"/>
          <p:cNvSpPr>
            <a:spLocks noGrp="1"/>
          </p:cNvSpPr>
          <p:nvPr>
            <p:ph type="sldNum" sz="quarter" idx="4"/>
          </p:nvPr>
        </p:nvSpPr>
        <p:spPr>
          <a:xfrm>
            <a:off x="8500061" y="4767267"/>
            <a:ext cx="386862"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fld id="{BFCDA448-5A20-441B-819B-40A5C5BF84BC}" type="slidenum">
              <a:rPr lang="en-US" smtClean="0"/>
              <a:pPr/>
              <a:t>‹#›</a:t>
            </a:fld>
            <a:endParaRPr lang="en-US" dirty="0"/>
          </a:p>
        </p:txBody>
      </p:sp>
      <p:sp>
        <p:nvSpPr>
          <p:cNvPr id="12" name="Footer Placeholder 4"/>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spTree>
    <p:extLst>
      <p:ext uri="{BB962C8B-B14F-4D97-AF65-F5344CB8AC3E}">
        <p14:creationId xmlns:p14="http://schemas.microsoft.com/office/powerpoint/2010/main" val="2448893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8328" y="252076"/>
            <a:ext cx="8467344" cy="261610"/>
          </a:xfrm>
        </p:spPr>
        <p:txBody>
          <a:bodyPr/>
          <a:lstStyle/>
          <a:p>
            <a:r>
              <a:rPr lang="en-US" dirty="0"/>
              <a:t>Click To Edit Master Title Style</a:t>
            </a:r>
          </a:p>
        </p:txBody>
      </p:sp>
      <p:sp>
        <p:nvSpPr>
          <p:cNvPr id="3" name="Content Placeholder 2"/>
          <p:cNvSpPr>
            <a:spLocks noGrp="1"/>
          </p:cNvSpPr>
          <p:nvPr>
            <p:ph sz="half" idx="1"/>
          </p:nvPr>
        </p:nvSpPr>
        <p:spPr>
          <a:xfrm>
            <a:off x="338328" y="745333"/>
            <a:ext cx="2606040" cy="1108509"/>
          </a:xfrm>
        </p:spPr>
        <p:txBody>
          <a:bodyPr vert="horz" wrap="square"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68980" y="745333"/>
            <a:ext cx="2606040" cy="1108509"/>
          </a:xfrm>
        </p:spPr>
        <p:txBody>
          <a:bodyPr vert="horz" wrap="square"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sz="half" idx="10"/>
          </p:nvPr>
        </p:nvSpPr>
        <p:spPr>
          <a:xfrm>
            <a:off x="6199632" y="745333"/>
            <a:ext cx="2606040" cy="1108509"/>
          </a:xfrm>
        </p:spPr>
        <p:txBody>
          <a:bodyPr vert="horz" wrap="square"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p:cNvSpPr>
            <a:spLocks noGrp="1"/>
          </p:cNvSpPr>
          <p:nvPr>
            <p:ph type="sldNum" sz="quarter" idx="4"/>
          </p:nvPr>
        </p:nvSpPr>
        <p:spPr>
          <a:xfrm>
            <a:off x="8500061" y="4767267"/>
            <a:ext cx="386862"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fld id="{BFCDA448-5A20-441B-819B-40A5C5BF84BC}" type="slidenum">
              <a:rPr lang="en-US" smtClean="0"/>
              <a:pPr/>
              <a:t>‹#›</a:t>
            </a:fld>
            <a:endParaRPr lang="en-US" dirty="0"/>
          </a:p>
        </p:txBody>
      </p:sp>
      <p:sp>
        <p:nvSpPr>
          <p:cNvPr id="11" name="Footer Placeholder 4"/>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spTree>
    <p:extLst>
      <p:ext uri="{BB962C8B-B14F-4D97-AF65-F5344CB8AC3E}">
        <p14:creationId xmlns:p14="http://schemas.microsoft.com/office/powerpoint/2010/main" val="1917549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with subhead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8328" y="252076"/>
            <a:ext cx="8467344" cy="261610"/>
          </a:xfrm>
        </p:spPr>
        <p:txBody>
          <a:bodyPr/>
          <a:lstStyle/>
          <a:p>
            <a:r>
              <a:rPr lang="en-US" dirty="0"/>
              <a:t>Click To Edit Master Title Style</a:t>
            </a:r>
          </a:p>
        </p:txBody>
      </p:sp>
      <p:sp>
        <p:nvSpPr>
          <p:cNvPr id="7" name="Text Placeholder 2"/>
          <p:cNvSpPr>
            <a:spLocks noGrp="1"/>
          </p:cNvSpPr>
          <p:nvPr>
            <p:ph type="body" idx="10" hasCustomPrompt="1"/>
          </p:nvPr>
        </p:nvSpPr>
        <p:spPr>
          <a:xfrm>
            <a:off x="338328" y="1067964"/>
            <a:ext cx="8467344" cy="184666"/>
          </a:xfrm>
          <a:prstGeom prst="rect">
            <a:avLst/>
          </a:prstGeom>
        </p:spPr>
        <p:txBody>
          <a:bodyPr wrap="square" lIns="0" tIns="0" rIns="0" bIns="0" anchor="t">
            <a:spAutoFit/>
          </a:bodyPr>
          <a:lstStyle>
            <a:lvl1pPr marL="0" indent="0">
              <a:buNone/>
              <a:defRPr sz="1200" b="0" baseline="0">
                <a:solidFill>
                  <a:schemeClr val="tx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Text Title Style</a:t>
            </a:r>
          </a:p>
        </p:txBody>
      </p:sp>
      <p:sp>
        <p:nvSpPr>
          <p:cNvPr id="10" name="Text Placeholder 2"/>
          <p:cNvSpPr>
            <a:spLocks noGrp="1"/>
          </p:cNvSpPr>
          <p:nvPr>
            <p:ph type="body" idx="28" hasCustomPrompt="1"/>
          </p:nvPr>
        </p:nvSpPr>
        <p:spPr>
          <a:xfrm>
            <a:off x="338328" y="628654"/>
            <a:ext cx="8467344" cy="215444"/>
          </a:xfrm>
          <a:prstGeom prst="rect">
            <a:avLst/>
          </a:prstGeom>
        </p:spPr>
        <p:txBody>
          <a:bodyPr wrap="square" lIns="0" tIns="0" rIns="0" bIns="0" anchor="t">
            <a:spAutoFit/>
          </a:bodyPr>
          <a:lstStyle>
            <a:lvl1pPr marL="0" indent="0">
              <a:buNone/>
              <a:defRPr sz="1400" b="0">
                <a:solidFill>
                  <a:schemeClr val="tx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Click To Edit Sub Header Style</a:t>
            </a:r>
          </a:p>
        </p:txBody>
      </p:sp>
      <p:sp>
        <p:nvSpPr>
          <p:cNvPr id="11" name="Content Placeholder 2"/>
          <p:cNvSpPr>
            <a:spLocks noGrp="1"/>
          </p:cNvSpPr>
          <p:nvPr>
            <p:ph sz="half" idx="1"/>
          </p:nvPr>
        </p:nvSpPr>
        <p:spPr>
          <a:xfrm>
            <a:off x="338328" y="1373363"/>
            <a:ext cx="2603634" cy="1108509"/>
          </a:xfrm>
        </p:spPr>
        <p:txBody>
          <a:bodyPr vert="horz" wrap="square"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2"/>
          </p:nvPr>
        </p:nvSpPr>
        <p:spPr>
          <a:xfrm>
            <a:off x="3270183" y="1373363"/>
            <a:ext cx="2603634" cy="1108509"/>
          </a:xfrm>
        </p:spPr>
        <p:txBody>
          <a:bodyPr vert="horz" wrap="square"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half" idx="29"/>
          </p:nvPr>
        </p:nvSpPr>
        <p:spPr>
          <a:xfrm>
            <a:off x="6202038" y="1373363"/>
            <a:ext cx="2603634" cy="1108509"/>
          </a:xfrm>
        </p:spPr>
        <p:txBody>
          <a:bodyPr vert="horz" wrap="square"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5"/>
          <p:cNvSpPr>
            <a:spLocks noGrp="1"/>
          </p:cNvSpPr>
          <p:nvPr>
            <p:ph type="sldNum" sz="quarter" idx="4"/>
          </p:nvPr>
        </p:nvSpPr>
        <p:spPr>
          <a:xfrm>
            <a:off x="8500061" y="4767267"/>
            <a:ext cx="386862"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fld id="{BFCDA448-5A20-441B-819B-40A5C5BF84BC}" type="slidenum">
              <a:rPr lang="en-US" smtClean="0"/>
              <a:pPr/>
              <a:t>‹#›</a:t>
            </a:fld>
            <a:endParaRPr lang="en-US" dirty="0"/>
          </a:p>
        </p:txBody>
      </p:sp>
      <p:sp>
        <p:nvSpPr>
          <p:cNvPr id="15" name="Footer Placeholder 4"/>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spTree>
    <p:extLst>
      <p:ext uri="{BB962C8B-B14F-4D97-AF65-F5344CB8AC3E}">
        <p14:creationId xmlns:p14="http://schemas.microsoft.com/office/powerpoint/2010/main" val="3417472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8662" y="259293"/>
            <a:ext cx="8467010" cy="246221"/>
          </a:xfrm>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338662" y="630127"/>
            <a:ext cx="4069080" cy="479822"/>
          </a:xfrm>
        </p:spPr>
        <p:txBody>
          <a:bodyPr anchor="b">
            <a:normAutofit/>
          </a:bodyPr>
          <a:lstStyle>
            <a:lvl1pPr marL="0" indent="0">
              <a:buNone/>
              <a:defRPr sz="1400" b="0">
                <a:solidFill>
                  <a:schemeClr val="accent2"/>
                </a:solidFill>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Click To Edit Master Text Styles</a:t>
            </a:r>
          </a:p>
        </p:txBody>
      </p:sp>
      <p:sp>
        <p:nvSpPr>
          <p:cNvPr id="4" name="Content Placeholder 3"/>
          <p:cNvSpPr>
            <a:spLocks noGrp="1"/>
          </p:cNvSpPr>
          <p:nvPr>
            <p:ph sz="half" idx="2"/>
          </p:nvPr>
        </p:nvSpPr>
        <p:spPr>
          <a:xfrm>
            <a:off x="338662" y="1257301"/>
            <a:ext cx="4069080" cy="1108509"/>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4736592" y="630127"/>
            <a:ext cx="4069080" cy="479822"/>
          </a:xfrm>
        </p:spPr>
        <p:txBody>
          <a:bodyPr anchor="b">
            <a:normAutofit/>
          </a:bodyPr>
          <a:lstStyle>
            <a:lvl1pPr marL="0" indent="0">
              <a:buNone/>
              <a:defRPr sz="1400" b="0">
                <a:solidFill>
                  <a:schemeClr val="accent2"/>
                </a:solidFill>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Click To Edit Master Text Styles</a:t>
            </a:r>
          </a:p>
        </p:txBody>
      </p:sp>
      <p:sp>
        <p:nvSpPr>
          <p:cNvPr id="6" name="Content Placeholder 5"/>
          <p:cNvSpPr>
            <a:spLocks noGrp="1"/>
          </p:cNvSpPr>
          <p:nvPr>
            <p:ph sz="quarter" idx="4"/>
          </p:nvPr>
        </p:nvSpPr>
        <p:spPr>
          <a:xfrm>
            <a:off x="4736592" y="1257301"/>
            <a:ext cx="4069080" cy="1108509"/>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10"/>
          </p:nvPr>
        </p:nvSpPr>
        <p:spPr>
          <a:xfrm>
            <a:off x="8500061" y="4767267"/>
            <a:ext cx="386862"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fld id="{BFCDA448-5A20-441B-819B-40A5C5BF84BC}" type="slidenum">
              <a:rPr lang="en-US" smtClean="0"/>
              <a:pPr/>
              <a:t>‹#›</a:t>
            </a:fld>
            <a:endParaRPr lang="en-US" dirty="0"/>
          </a:p>
        </p:txBody>
      </p:sp>
      <p:sp>
        <p:nvSpPr>
          <p:cNvPr id="12" name="Footer Placeholder 4"/>
          <p:cNvSpPr>
            <a:spLocks noGrp="1"/>
          </p:cNvSpPr>
          <p:nvPr>
            <p:ph type="ftr" sz="quarter" idx="11"/>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spTree>
    <p:extLst>
      <p:ext uri="{BB962C8B-B14F-4D97-AF65-F5344CB8AC3E}">
        <p14:creationId xmlns:p14="http://schemas.microsoft.com/office/powerpoint/2010/main" val="1944054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5" name="Slide Number Placeholder 5"/>
          <p:cNvSpPr>
            <a:spLocks noGrp="1"/>
          </p:cNvSpPr>
          <p:nvPr>
            <p:ph type="sldNum" sz="quarter" idx="4"/>
          </p:nvPr>
        </p:nvSpPr>
        <p:spPr>
          <a:xfrm>
            <a:off x="8500061" y="4767267"/>
            <a:ext cx="386862"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fld id="{BFCDA448-5A20-441B-819B-40A5C5BF84BC}" type="slidenum">
              <a:rPr lang="en-US" smtClean="0"/>
              <a:pPr/>
              <a:t>‹#›</a:t>
            </a:fld>
            <a:endParaRPr lang="en-US" dirty="0"/>
          </a:p>
        </p:txBody>
      </p:sp>
      <p:sp>
        <p:nvSpPr>
          <p:cNvPr id="8" name="Footer Placeholder 4"/>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spTree>
    <p:extLst>
      <p:ext uri="{BB962C8B-B14F-4D97-AF65-F5344CB8AC3E}">
        <p14:creationId xmlns:p14="http://schemas.microsoft.com/office/powerpoint/2010/main" val="1469404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with subhead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8662" y="259293"/>
            <a:ext cx="8467010" cy="246221"/>
          </a:xfrm>
        </p:spPr>
        <p:txBody>
          <a:bodyPr/>
          <a:lstStyle/>
          <a:p>
            <a:r>
              <a:rPr lang="en-US" dirty="0"/>
              <a:t>Click To Edit Master Title Style</a:t>
            </a:r>
          </a:p>
        </p:txBody>
      </p:sp>
      <p:sp>
        <p:nvSpPr>
          <p:cNvPr id="5" name="Text Placeholder 2"/>
          <p:cNvSpPr>
            <a:spLocks noGrp="1"/>
          </p:cNvSpPr>
          <p:nvPr>
            <p:ph type="body" idx="10" hasCustomPrompt="1"/>
          </p:nvPr>
        </p:nvSpPr>
        <p:spPr>
          <a:xfrm>
            <a:off x="338662" y="1067964"/>
            <a:ext cx="8467344" cy="184666"/>
          </a:xfrm>
          <a:prstGeom prst="rect">
            <a:avLst/>
          </a:prstGeom>
        </p:spPr>
        <p:txBody>
          <a:bodyPr wrap="square" lIns="0" tIns="0" rIns="0" bIns="0" anchor="t">
            <a:spAutoFit/>
          </a:bodyPr>
          <a:lstStyle>
            <a:lvl1pPr marL="0" indent="0">
              <a:buNone/>
              <a:defRPr sz="1200" b="0" baseline="0">
                <a:solidFill>
                  <a:schemeClr val="tx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Text Title Style</a:t>
            </a:r>
          </a:p>
        </p:txBody>
      </p:sp>
      <p:sp>
        <p:nvSpPr>
          <p:cNvPr id="8" name="Text Placeholder 2"/>
          <p:cNvSpPr>
            <a:spLocks noGrp="1"/>
          </p:cNvSpPr>
          <p:nvPr>
            <p:ph type="body" idx="28" hasCustomPrompt="1"/>
          </p:nvPr>
        </p:nvSpPr>
        <p:spPr>
          <a:xfrm>
            <a:off x="338662" y="628654"/>
            <a:ext cx="8467344" cy="215444"/>
          </a:xfrm>
          <a:prstGeom prst="rect">
            <a:avLst/>
          </a:prstGeom>
        </p:spPr>
        <p:txBody>
          <a:bodyPr wrap="square" lIns="0" tIns="0" rIns="0" bIns="0" anchor="t">
            <a:spAutoFit/>
          </a:bodyPr>
          <a:lstStyle>
            <a:lvl1pPr marL="0" indent="0">
              <a:buNone/>
              <a:defRPr sz="1400" b="0">
                <a:solidFill>
                  <a:schemeClr val="tx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Click To Edit Sub Header Style</a:t>
            </a:r>
          </a:p>
        </p:txBody>
      </p:sp>
      <p:sp>
        <p:nvSpPr>
          <p:cNvPr id="9" name="Slide Number Placeholder 5"/>
          <p:cNvSpPr>
            <a:spLocks noGrp="1"/>
          </p:cNvSpPr>
          <p:nvPr>
            <p:ph type="sldNum" sz="quarter" idx="4"/>
          </p:nvPr>
        </p:nvSpPr>
        <p:spPr>
          <a:xfrm>
            <a:off x="8500061" y="4767267"/>
            <a:ext cx="386862"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fld id="{BFCDA448-5A20-441B-819B-40A5C5BF84BC}" type="slidenum">
              <a:rPr lang="en-US" smtClean="0"/>
              <a:pPr/>
              <a:t>‹#›</a:t>
            </a:fld>
            <a:endParaRPr lang="en-US" dirty="0"/>
          </a:p>
        </p:txBody>
      </p:sp>
      <p:sp>
        <p:nvSpPr>
          <p:cNvPr id="10" name="Footer Placeholder 4"/>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spTree>
    <p:extLst>
      <p:ext uri="{BB962C8B-B14F-4D97-AF65-F5344CB8AC3E}">
        <p14:creationId xmlns:p14="http://schemas.microsoft.com/office/powerpoint/2010/main" val="2807650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8500061" y="4767267"/>
            <a:ext cx="386862"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fld id="{BFCDA448-5A20-441B-819B-40A5C5BF84BC}" type="slidenum">
              <a:rPr lang="en-US" smtClean="0"/>
              <a:pPr/>
              <a:t>‹#›</a:t>
            </a:fld>
            <a:endParaRPr lang="en-US" dirty="0"/>
          </a:p>
        </p:txBody>
      </p:sp>
      <p:sp>
        <p:nvSpPr>
          <p:cNvPr id="7" name="Footer Placeholder 4"/>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spTree>
    <p:extLst>
      <p:ext uri="{BB962C8B-B14F-4D97-AF65-F5344CB8AC3E}">
        <p14:creationId xmlns:p14="http://schemas.microsoft.com/office/powerpoint/2010/main" val="26067128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clusion 1">
    <p:spTree>
      <p:nvGrpSpPr>
        <p:cNvPr id="1" name=""/>
        <p:cNvGrpSpPr/>
        <p:nvPr/>
      </p:nvGrpSpPr>
      <p:grpSpPr>
        <a:xfrm>
          <a:off x="0" y="0"/>
          <a:ext cx="0" cy="0"/>
          <a:chOff x="0" y="0"/>
          <a:chExt cx="0" cy="0"/>
        </a:xfrm>
      </p:grpSpPr>
      <p:sp>
        <p:nvSpPr>
          <p:cNvPr id="16" name="Footer Placeholder 4"/>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rgbClr val="AFAFAF"/>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pic>
        <p:nvPicPr>
          <p:cNvPr id="9" name="Picture 8" descr="GettyImages-142742084.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36221" y="410217"/>
            <a:ext cx="8471559" cy="4299399"/>
          </a:xfrm>
          <a:prstGeom prst="rect">
            <a:avLst/>
          </a:prstGeom>
        </p:spPr>
      </p:pic>
      <p:sp>
        <p:nvSpPr>
          <p:cNvPr id="10" name="Rectangle 9">
            <a:extLst>
              <a:ext uri="{FF2B5EF4-FFF2-40B4-BE49-F238E27FC236}">
                <a16:creationId xmlns:a16="http://schemas.microsoft.com/office/drawing/2014/main" id="{ED481AB8-8B19-483A-BA51-88FABD7E5E3E}"/>
              </a:ext>
            </a:extLst>
          </p:cNvPr>
          <p:cNvSpPr/>
          <p:nvPr userDrawn="1"/>
        </p:nvSpPr>
        <p:spPr>
          <a:xfrm>
            <a:off x="0" y="1724025"/>
            <a:ext cx="9144000" cy="17526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Title 4">
            <a:extLst>
              <a:ext uri="{FF2B5EF4-FFF2-40B4-BE49-F238E27FC236}">
                <a16:creationId xmlns:a16="http://schemas.microsoft.com/office/drawing/2014/main" id="{F36E2329-52F0-4185-8DBD-FF2012A6A061}"/>
              </a:ext>
            </a:extLst>
          </p:cNvPr>
          <p:cNvSpPr>
            <a:spLocks noGrp="1"/>
          </p:cNvSpPr>
          <p:nvPr>
            <p:ph type="title"/>
          </p:nvPr>
        </p:nvSpPr>
        <p:spPr>
          <a:xfrm>
            <a:off x="533975" y="2444179"/>
            <a:ext cx="5125144" cy="215444"/>
          </a:xfrm>
        </p:spPr>
        <p:txBody>
          <a:bodyPr anchor="t" anchorCtr="0"/>
          <a:lstStyle>
            <a:lvl1pPr>
              <a:defRPr sz="1400">
                <a:solidFill>
                  <a:srgbClr val="4B4B4C"/>
                </a:solidFill>
              </a:defRPr>
            </a:lvl1pPr>
          </a:lstStyle>
          <a:p>
            <a:pPr>
              <a:lnSpc>
                <a:spcPct val="100000"/>
              </a:lnSpc>
            </a:pPr>
            <a:r>
              <a:rPr lang="en-US"/>
              <a:t>Click to edit Master title style</a:t>
            </a:r>
            <a:endParaRPr lang="en-US" dirty="0"/>
          </a:p>
        </p:txBody>
      </p:sp>
      <p:grpSp>
        <p:nvGrpSpPr>
          <p:cNvPr id="44" name="Group 43">
            <a:extLst>
              <a:ext uri="{FF2B5EF4-FFF2-40B4-BE49-F238E27FC236}">
                <a16:creationId xmlns:a16="http://schemas.microsoft.com/office/drawing/2014/main" id="{49792005-114D-40BF-82EC-423569C200FF}"/>
              </a:ext>
            </a:extLst>
          </p:cNvPr>
          <p:cNvGrpSpPr>
            <a:grpSpLocks noChangeAspect="1"/>
          </p:cNvGrpSpPr>
          <p:nvPr userDrawn="1"/>
        </p:nvGrpSpPr>
        <p:grpSpPr>
          <a:xfrm>
            <a:off x="543676" y="1981818"/>
            <a:ext cx="3409498" cy="206490"/>
            <a:chOff x="-74369" y="1966500"/>
            <a:chExt cx="5583237" cy="338138"/>
          </a:xfrm>
        </p:grpSpPr>
        <p:grpSp>
          <p:nvGrpSpPr>
            <p:cNvPr id="45" name="Group 44">
              <a:extLst>
                <a:ext uri="{FF2B5EF4-FFF2-40B4-BE49-F238E27FC236}">
                  <a16:creationId xmlns:a16="http://schemas.microsoft.com/office/drawing/2014/main" id="{688C9A3D-90AB-4A7A-99AA-1FB8A692D66C}"/>
                </a:ext>
              </a:extLst>
            </p:cNvPr>
            <p:cNvGrpSpPr/>
            <p:nvPr userDrawn="1"/>
          </p:nvGrpSpPr>
          <p:grpSpPr>
            <a:xfrm>
              <a:off x="-74369" y="2023650"/>
              <a:ext cx="3520068" cy="234660"/>
              <a:chOff x="3792087" y="-346384"/>
              <a:chExt cx="3520068" cy="234660"/>
            </a:xfrm>
          </p:grpSpPr>
          <p:sp>
            <p:nvSpPr>
              <p:cNvPr id="53" name="Freeform 5">
                <a:extLst>
                  <a:ext uri="{FF2B5EF4-FFF2-40B4-BE49-F238E27FC236}">
                    <a16:creationId xmlns:a16="http://schemas.microsoft.com/office/drawing/2014/main" id="{8FC28980-25DF-4B8F-B76B-FE4283996FB6}"/>
                  </a:ext>
                </a:extLst>
              </p:cNvPr>
              <p:cNvSpPr>
                <a:spLocks/>
              </p:cNvSpPr>
              <p:nvPr userDrawn="1"/>
            </p:nvSpPr>
            <p:spPr bwMode="auto">
              <a:xfrm>
                <a:off x="3792087" y="-346384"/>
                <a:ext cx="176213" cy="231775"/>
              </a:xfrm>
              <a:custGeom>
                <a:avLst/>
                <a:gdLst>
                  <a:gd name="T0" fmla="*/ 81 w 91"/>
                  <a:gd name="T1" fmla="*/ 106 h 118"/>
                  <a:gd name="T2" fmla="*/ 45 w 91"/>
                  <a:gd name="T3" fmla="*/ 118 h 118"/>
                  <a:gd name="T4" fmla="*/ 11 w 91"/>
                  <a:gd name="T5" fmla="*/ 106 h 118"/>
                  <a:gd name="T6" fmla="*/ 0 w 91"/>
                  <a:gd name="T7" fmla="*/ 80 h 118"/>
                  <a:gd name="T8" fmla="*/ 21 w 91"/>
                  <a:gd name="T9" fmla="*/ 80 h 118"/>
                  <a:gd name="T10" fmla="*/ 27 w 91"/>
                  <a:gd name="T11" fmla="*/ 94 h 118"/>
                  <a:gd name="T12" fmla="*/ 46 w 91"/>
                  <a:gd name="T13" fmla="*/ 100 h 118"/>
                  <a:gd name="T14" fmla="*/ 65 w 91"/>
                  <a:gd name="T15" fmla="*/ 94 h 118"/>
                  <a:gd name="T16" fmla="*/ 70 w 91"/>
                  <a:gd name="T17" fmla="*/ 83 h 118"/>
                  <a:gd name="T18" fmla="*/ 56 w 91"/>
                  <a:gd name="T19" fmla="*/ 69 h 118"/>
                  <a:gd name="T20" fmla="*/ 31 w 91"/>
                  <a:gd name="T21" fmla="*/ 66 h 118"/>
                  <a:gd name="T22" fmla="*/ 2 w 91"/>
                  <a:gd name="T23" fmla="*/ 35 h 118"/>
                  <a:gd name="T24" fmla="*/ 12 w 91"/>
                  <a:gd name="T25" fmla="*/ 12 h 118"/>
                  <a:gd name="T26" fmla="*/ 46 w 91"/>
                  <a:gd name="T27" fmla="*/ 0 h 118"/>
                  <a:gd name="T28" fmla="*/ 77 w 91"/>
                  <a:gd name="T29" fmla="*/ 11 h 118"/>
                  <a:gd name="T30" fmla="*/ 89 w 91"/>
                  <a:gd name="T31" fmla="*/ 35 h 118"/>
                  <a:gd name="T32" fmla="*/ 68 w 91"/>
                  <a:gd name="T33" fmla="*/ 35 h 118"/>
                  <a:gd name="T34" fmla="*/ 63 w 91"/>
                  <a:gd name="T35" fmla="*/ 24 h 118"/>
                  <a:gd name="T36" fmla="*/ 45 w 91"/>
                  <a:gd name="T37" fmla="*/ 18 h 118"/>
                  <a:gd name="T38" fmla="*/ 27 w 91"/>
                  <a:gd name="T39" fmla="*/ 24 h 118"/>
                  <a:gd name="T40" fmla="*/ 23 w 91"/>
                  <a:gd name="T41" fmla="*/ 34 h 118"/>
                  <a:gd name="T42" fmla="*/ 35 w 91"/>
                  <a:gd name="T43" fmla="*/ 46 h 118"/>
                  <a:gd name="T44" fmla="*/ 59 w 91"/>
                  <a:gd name="T45" fmla="*/ 49 h 118"/>
                  <a:gd name="T46" fmla="*/ 91 w 91"/>
                  <a:gd name="T47" fmla="*/ 82 h 118"/>
                  <a:gd name="T48" fmla="*/ 81 w 91"/>
                  <a:gd name="T49" fmla="*/ 10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118">
                    <a:moveTo>
                      <a:pt x="81" y="106"/>
                    </a:moveTo>
                    <a:cubicBezTo>
                      <a:pt x="73" y="114"/>
                      <a:pt x="59" y="118"/>
                      <a:pt x="45" y="118"/>
                    </a:cubicBezTo>
                    <a:cubicBezTo>
                      <a:pt x="33" y="118"/>
                      <a:pt x="21" y="115"/>
                      <a:pt x="11" y="106"/>
                    </a:cubicBezTo>
                    <a:cubicBezTo>
                      <a:pt x="5" y="100"/>
                      <a:pt x="0" y="90"/>
                      <a:pt x="0" y="80"/>
                    </a:cubicBezTo>
                    <a:cubicBezTo>
                      <a:pt x="21" y="80"/>
                      <a:pt x="21" y="80"/>
                      <a:pt x="21" y="80"/>
                    </a:cubicBezTo>
                    <a:cubicBezTo>
                      <a:pt x="21" y="85"/>
                      <a:pt x="23" y="90"/>
                      <a:pt x="27" y="94"/>
                    </a:cubicBezTo>
                    <a:cubicBezTo>
                      <a:pt x="31" y="98"/>
                      <a:pt x="39" y="100"/>
                      <a:pt x="46" y="100"/>
                    </a:cubicBezTo>
                    <a:cubicBezTo>
                      <a:pt x="53" y="100"/>
                      <a:pt x="61" y="98"/>
                      <a:pt x="65" y="94"/>
                    </a:cubicBezTo>
                    <a:cubicBezTo>
                      <a:pt x="68" y="91"/>
                      <a:pt x="70" y="88"/>
                      <a:pt x="70" y="83"/>
                    </a:cubicBezTo>
                    <a:cubicBezTo>
                      <a:pt x="70" y="74"/>
                      <a:pt x="63" y="71"/>
                      <a:pt x="56" y="69"/>
                    </a:cubicBezTo>
                    <a:cubicBezTo>
                      <a:pt x="49" y="68"/>
                      <a:pt x="39" y="68"/>
                      <a:pt x="31" y="66"/>
                    </a:cubicBezTo>
                    <a:cubicBezTo>
                      <a:pt x="16" y="64"/>
                      <a:pt x="2" y="53"/>
                      <a:pt x="2" y="35"/>
                    </a:cubicBezTo>
                    <a:cubicBezTo>
                      <a:pt x="2" y="26"/>
                      <a:pt x="6" y="18"/>
                      <a:pt x="12" y="12"/>
                    </a:cubicBezTo>
                    <a:cubicBezTo>
                      <a:pt x="20" y="5"/>
                      <a:pt x="32" y="0"/>
                      <a:pt x="46" y="0"/>
                    </a:cubicBezTo>
                    <a:cubicBezTo>
                      <a:pt x="58" y="0"/>
                      <a:pt x="70" y="4"/>
                      <a:pt x="77" y="11"/>
                    </a:cubicBezTo>
                    <a:cubicBezTo>
                      <a:pt x="84" y="18"/>
                      <a:pt x="89" y="26"/>
                      <a:pt x="89" y="35"/>
                    </a:cubicBezTo>
                    <a:cubicBezTo>
                      <a:pt x="68" y="35"/>
                      <a:pt x="68" y="35"/>
                      <a:pt x="68" y="35"/>
                    </a:cubicBezTo>
                    <a:cubicBezTo>
                      <a:pt x="68" y="31"/>
                      <a:pt x="65" y="27"/>
                      <a:pt x="63" y="24"/>
                    </a:cubicBezTo>
                    <a:cubicBezTo>
                      <a:pt x="59" y="20"/>
                      <a:pt x="52" y="18"/>
                      <a:pt x="45" y="18"/>
                    </a:cubicBezTo>
                    <a:cubicBezTo>
                      <a:pt x="39" y="18"/>
                      <a:pt x="32" y="20"/>
                      <a:pt x="27" y="24"/>
                    </a:cubicBezTo>
                    <a:cubicBezTo>
                      <a:pt x="25" y="27"/>
                      <a:pt x="23" y="30"/>
                      <a:pt x="23" y="34"/>
                    </a:cubicBezTo>
                    <a:cubicBezTo>
                      <a:pt x="23" y="41"/>
                      <a:pt x="28" y="45"/>
                      <a:pt x="35" y="46"/>
                    </a:cubicBezTo>
                    <a:cubicBezTo>
                      <a:pt x="42" y="47"/>
                      <a:pt x="52" y="48"/>
                      <a:pt x="59" y="49"/>
                    </a:cubicBezTo>
                    <a:cubicBezTo>
                      <a:pt x="76" y="52"/>
                      <a:pt x="91" y="63"/>
                      <a:pt x="91" y="82"/>
                    </a:cubicBezTo>
                    <a:cubicBezTo>
                      <a:pt x="91" y="92"/>
                      <a:pt x="87" y="100"/>
                      <a:pt x="81" y="106"/>
                    </a:cubicBez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6">
                <a:extLst>
                  <a:ext uri="{FF2B5EF4-FFF2-40B4-BE49-F238E27FC236}">
                    <a16:creationId xmlns:a16="http://schemas.microsoft.com/office/drawing/2014/main" id="{A16F655C-955B-4B76-9566-771BB960147D}"/>
                  </a:ext>
                </a:extLst>
              </p:cNvPr>
              <p:cNvSpPr>
                <a:spLocks/>
              </p:cNvSpPr>
              <p:nvPr userDrawn="1"/>
            </p:nvSpPr>
            <p:spPr bwMode="auto">
              <a:xfrm>
                <a:off x="4033387" y="-341621"/>
                <a:ext cx="157163" cy="223838"/>
              </a:xfrm>
              <a:custGeom>
                <a:avLst/>
                <a:gdLst>
                  <a:gd name="T0" fmla="*/ 0 w 99"/>
                  <a:gd name="T1" fmla="*/ 141 h 141"/>
                  <a:gd name="T2" fmla="*/ 0 w 99"/>
                  <a:gd name="T3" fmla="*/ 0 h 141"/>
                  <a:gd name="T4" fmla="*/ 99 w 99"/>
                  <a:gd name="T5" fmla="*/ 0 h 141"/>
                  <a:gd name="T6" fmla="*/ 99 w 99"/>
                  <a:gd name="T7" fmla="*/ 23 h 141"/>
                  <a:gd name="T8" fmla="*/ 26 w 99"/>
                  <a:gd name="T9" fmla="*/ 23 h 141"/>
                  <a:gd name="T10" fmla="*/ 26 w 99"/>
                  <a:gd name="T11" fmla="*/ 56 h 141"/>
                  <a:gd name="T12" fmla="*/ 90 w 99"/>
                  <a:gd name="T13" fmla="*/ 56 h 141"/>
                  <a:gd name="T14" fmla="*/ 90 w 99"/>
                  <a:gd name="T15" fmla="*/ 79 h 141"/>
                  <a:gd name="T16" fmla="*/ 26 w 99"/>
                  <a:gd name="T17" fmla="*/ 79 h 141"/>
                  <a:gd name="T18" fmla="*/ 26 w 99"/>
                  <a:gd name="T19" fmla="*/ 117 h 141"/>
                  <a:gd name="T20" fmla="*/ 99 w 99"/>
                  <a:gd name="T21" fmla="*/ 117 h 141"/>
                  <a:gd name="T22" fmla="*/ 99 w 99"/>
                  <a:gd name="T23" fmla="*/ 141 h 141"/>
                  <a:gd name="T24" fmla="*/ 0 w 99"/>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141">
                    <a:moveTo>
                      <a:pt x="0" y="141"/>
                    </a:moveTo>
                    <a:lnTo>
                      <a:pt x="0" y="0"/>
                    </a:lnTo>
                    <a:lnTo>
                      <a:pt x="99" y="0"/>
                    </a:lnTo>
                    <a:lnTo>
                      <a:pt x="99" y="23"/>
                    </a:lnTo>
                    <a:lnTo>
                      <a:pt x="26" y="23"/>
                    </a:lnTo>
                    <a:lnTo>
                      <a:pt x="26" y="56"/>
                    </a:lnTo>
                    <a:lnTo>
                      <a:pt x="90" y="56"/>
                    </a:lnTo>
                    <a:lnTo>
                      <a:pt x="90" y="79"/>
                    </a:lnTo>
                    <a:lnTo>
                      <a:pt x="26" y="79"/>
                    </a:lnTo>
                    <a:lnTo>
                      <a:pt x="26" y="117"/>
                    </a:lnTo>
                    <a:lnTo>
                      <a:pt x="99" y="117"/>
                    </a:lnTo>
                    <a:lnTo>
                      <a:pt x="99"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
                <a:extLst>
                  <a:ext uri="{FF2B5EF4-FFF2-40B4-BE49-F238E27FC236}">
                    <a16:creationId xmlns:a16="http://schemas.microsoft.com/office/drawing/2014/main" id="{912B72B7-25E0-440D-B6BE-734711FCE689}"/>
                  </a:ext>
                </a:extLst>
              </p:cNvPr>
              <p:cNvSpPr>
                <a:spLocks/>
              </p:cNvSpPr>
              <p:nvPr userDrawn="1"/>
            </p:nvSpPr>
            <p:spPr bwMode="auto">
              <a:xfrm>
                <a:off x="4258812" y="-341621"/>
                <a:ext cx="155575" cy="223838"/>
              </a:xfrm>
              <a:custGeom>
                <a:avLst/>
                <a:gdLst>
                  <a:gd name="T0" fmla="*/ 0 w 98"/>
                  <a:gd name="T1" fmla="*/ 141 h 141"/>
                  <a:gd name="T2" fmla="*/ 0 w 98"/>
                  <a:gd name="T3" fmla="*/ 0 h 141"/>
                  <a:gd name="T4" fmla="*/ 98 w 98"/>
                  <a:gd name="T5" fmla="*/ 0 h 141"/>
                  <a:gd name="T6" fmla="*/ 98 w 98"/>
                  <a:gd name="T7" fmla="*/ 23 h 141"/>
                  <a:gd name="T8" fmla="*/ 25 w 98"/>
                  <a:gd name="T9" fmla="*/ 23 h 141"/>
                  <a:gd name="T10" fmla="*/ 25 w 98"/>
                  <a:gd name="T11" fmla="*/ 56 h 141"/>
                  <a:gd name="T12" fmla="*/ 89 w 98"/>
                  <a:gd name="T13" fmla="*/ 56 h 141"/>
                  <a:gd name="T14" fmla="*/ 89 w 98"/>
                  <a:gd name="T15" fmla="*/ 79 h 141"/>
                  <a:gd name="T16" fmla="*/ 25 w 98"/>
                  <a:gd name="T17" fmla="*/ 79 h 141"/>
                  <a:gd name="T18" fmla="*/ 25 w 98"/>
                  <a:gd name="T19" fmla="*/ 117 h 141"/>
                  <a:gd name="T20" fmla="*/ 98 w 98"/>
                  <a:gd name="T21" fmla="*/ 117 h 141"/>
                  <a:gd name="T22" fmla="*/ 98 w 98"/>
                  <a:gd name="T23" fmla="*/ 141 h 141"/>
                  <a:gd name="T24" fmla="*/ 0 w 98"/>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41">
                    <a:moveTo>
                      <a:pt x="0" y="141"/>
                    </a:moveTo>
                    <a:lnTo>
                      <a:pt x="0" y="0"/>
                    </a:lnTo>
                    <a:lnTo>
                      <a:pt x="98" y="0"/>
                    </a:lnTo>
                    <a:lnTo>
                      <a:pt x="98" y="23"/>
                    </a:lnTo>
                    <a:lnTo>
                      <a:pt x="25" y="23"/>
                    </a:lnTo>
                    <a:lnTo>
                      <a:pt x="25" y="56"/>
                    </a:lnTo>
                    <a:lnTo>
                      <a:pt x="89" y="56"/>
                    </a:lnTo>
                    <a:lnTo>
                      <a:pt x="89" y="79"/>
                    </a:lnTo>
                    <a:lnTo>
                      <a:pt x="25" y="79"/>
                    </a:lnTo>
                    <a:lnTo>
                      <a:pt x="25" y="117"/>
                    </a:lnTo>
                    <a:lnTo>
                      <a:pt x="98" y="117"/>
                    </a:lnTo>
                    <a:lnTo>
                      <a:pt x="98"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8">
                <a:extLst>
                  <a:ext uri="{FF2B5EF4-FFF2-40B4-BE49-F238E27FC236}">
                    <a16:creationId xmlns:a16="http://schemas.microsoft.com/office/drawing/2014/main" id="{EA15DE32-3430-4055-B2F1-DB2D886D97AF}"/>
                  </a:ext>
                </a:extLst>
              </p:cNvPr>
              <p:cNvSpPr>
                <a:spLocks/>
              </p:cNvSpPr>
              <p:nvPr userDrawn="1"/>
            </p:nvSpPr>
            <p:spPr bwMode="auto">
              <a:xfrm>
                <a:off x="4547737" y="-341621"/>
                <a:ext cx="169863" cy="223838"/>
              </a:xfrm>
              <a:custGeom>
                <a:avLst/>
                <a:gdLst>
                  <a:gd name="T0" fmla="*/ 66 w 107"/>
                  <a:gd name="T1" fmla="*/ 23 h 141"/>
                  <a:gd name="T2" fmla="*/ 66 w 107"/>
                  <a:gd name="T3" fmla="*/ 141 h 141"/>
                  <a:gd name="T4" fmla="*/ 41 w 107"/>
                  <a:gd name="T5" fmla="*/ 141 h 141"/>
                  <a:gd name="T6" fmla="*/ 41 w 107"/>
                  <a:gd name="T7" fmla="*/ 23 h 141"/>
                  <a:gd name="T8" fmla="*/ 0 w 107"/>
                  <a:gd name="T9" fmla="*/ 23 h 141"/>
                  <a:gd name="T10" fmla="*/ 0 w 107"/>
                  <a:gd name="T11" fmla="*/ 0 h 141"/>
                  <a:gd name="T12" fmla="*/ 107 w 107"/>
                  <a:gd name="T13" fmla="*/ 0 h 141"/>
                  <a:gd name="T14" fmla="*/ 107 w 107"/>
                  <a:gd name="T15" fmla="*/ 23 h 141"/>
                  <a:gd name="T16" fmla="*/ 66 w 107"/>
                  <a:gd name="T17" fmla="*/ 2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41">
                    <a:moveTo>
                      <a:pt x="66" y="23"/>
                    </a:moveTo>
                    <a:lnTo>
                      <a:pt x="66" y="141"/>
                    </a:lnTo>
                    <a:lnTo>
                      <a:pt x="41" y="141"/>
                    </a:lnTo>
                    <a:lnTo>
                      <a:pt x="41" y="23"/>
                    </a:lnTo>
                    <a:lnTo>
                      <a:pt x="0" y="23"/>
                    </a:lnTo>
                    <a:lnTo>
                      <a:pt x="0" y="0"/>
                    </a:lnTo>
                    <a:lnTo>
                      <a:pt x="107" y="0"/>
                    </a:lnTo>
                    <a:lnTo>
                      <a:pt x="107" y="23"/>
                    </a:lnTo>
                    <a:lnTo>
                      <a:pt x="66" y="23"/>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9">
                <a:extLst>
                  <a:ext uri="{FF2B5EF4-FFF2-40B4-BE49-F238E27FC236}">
                    <a16:creationId xmlns:a16="http://schemas.microsoft.com/office/drawing/2014/main" id="{D0D400A8-87EB-491D-995A-60E6C63882BA}"/>
                  </a:ext>
                </a:extLst>
              </p:cNvPr>
              <p:cNvSpPr>
                <a:spLocks/>
              </p:cNvSpPr>
              <p:nvPr userDrawn="1"/>
            </p:nvSpPr>
            <p:spPr bwMode="auto">
              <a:xfrm>
                <a:off x="4776337" y="-341621"/>
                <a:ext cx="169863" cy="223838"/>
              </a:xfrm>
              <a:custGeom>
                <a:avLst/>
                <a:gdLst>
                  <a:gd name="T0" fmla="*/ 82 w 107"/>
                  <a:gd name="T1" fmla="*/ 141 h 141"/>
                  <a:gd name="T2" fmla="*/ 82 w 107"/>
                  <a:gd name="T3" fmla="*/ 79 h 141"/>
                  <a:gd name="T4" fmla="*/ 25 w 107"/>
                  <a:gd name="T5" fmla="*/ 79 h 141"/>
                  <a:gd name="T6" fmla="*/ 25 w 107"/>
                  <a:gd name="T7" fmla="*/ 141 h 141"/>
                  <a:gd name="T8" fmla="*/ 0 w 107"/>
                  <a:gd name="T9" fmla="*/ 141 h 141"/>
                  <a:gd name="T10" fmla="*/ 0 w 107"/>
                  <a:gd name="T11" fmla="*/ 0 h 141"/>
                  <a:gd name="T12" fmla="*/ 25 w 107"/>
                  <a:gd name="T13" fmla="*/ 0 h 141"/>
                  <a:gd name="T14" fmla="*/ 25 w 107"/>
                  <a:gd name="T15" fmla="*/ 56 h 141"/>
                  <a:gd name="T16" fmla="*/ 82 w 107"/>
                  <a:gd name="T17" fmla="*/ 56 h 141"/>
                  <a:gd name="T18" fmla="*/ 82 w 107"/>
                  <a:gd name="T19" fmla="*/ 0 h 141"/>
                  <a:gd name="T20" fmla="*/ 107 w 107"/>
                  <a:gd name="T21" fmla="*/ 0 h 141"/>
                  <a:gd name="T22" fmla="*/ 107 w 107"/>
                  <a:gd name="T23" fmla="*/ 141 h 141"/>
                  <a:gd name="T24" fmla="*/ 82 w 107"/>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41">
                    <a:moveTo>
                      <a:pt x="82" y="141"/>
                    </a:moveTo>
                    <a:lnTo>
                      <a:pt x="82" y="79"/>
                    </a:lnTo>
                    <a:lnTo>
                      <a:pt x="25" y="79"/>
                    </a:lnTo>
                    <a:lnTo>
                      <a:pt x="25" y="141"/>
                    </a:lnTo>
                    <a:lnTo>
                      <a:pt x="0" y="141"/>
                    </a:lnTo>
                    <a:lnTo>
                      <a:pt x="0" y="0"/>
                    </a:lnTo>
                    <a:lnTo>
                      <a:pt x="25" y="0"/>
                    </a:lnTo>
                    <a:lnTo>
                      <a:pt x="25" y="56"/>
                    </a:lnTo>
                    <a:lnTo>
                      <a:pt x="82" y="56"/>
                    </a:lnTo>
                    <a:lnTo>
                      <a:pt x="82" y="0"/>
                    </a:lnTo>
                    <a:lnTo>
                      <a:pt x="107" y="0"/>
                    </a:lnTo>
                    <a:lnTo>
                      <a:pt x="107" y="141"/>
                    </a:lnTo>
                    <a:lnTo>
                      <a:pt x="82"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0">
                <a:extLst>
                  <a:ext uri="{FF2B5EF4-FFF2-40B4-BE49-F238E27FC236}">
                    <a16:creationId xmlns:a16="http://schemas.microsoft.com/office/drawing/2014/main" id="{F149F9E8-8C47-45FA-AA33-78286AE05388}"/>
                  </a:ext>
                </a:extLst>
              </p:cNvPr>
              <p:cNvSpPr>
                <a:spLocks/>
              </p:cNvSpPr>
              <p:nvPr userDrawn="1"/>
            </p:nvSpPr>
            <p:spPr bwMode="auto">
              <a:xfrm>
                <a:off x="5028749" y="-341621"/>
                <a:ext cx="155575" cy="223838"/>
              </a:xfrm>
              <a:custGeom>
                <a:avLst/>
                <a:gdLst>
                  <a:gd name="T0" fmla="*/ 0 w 98"/>
                  <a:gd name="T1" fmla="*/ 141 h 141"/>
                  <a:gd name="T2" fmla="*/ 0 w 98"/>
                  <a:gd name="T3" fmla="*/ 0 h 141"/>
                  <a:gd name="T4" fmla="*/ 98 w 98"/>
                  <a:gd name="T5" fmla="*/ 0 h 141"/>
                  <a:gd name="T6" fmla="*/ 98 w 98"/>
                  <a:gd name="T7" fmla="*/ 23 h 141"/>
                  <a:gd name="T8" fmla="*/ 25 w 98"/>
                  <a:gd name="T9" fmla="*/ 23 h 141"/>
                  <a:gd name="T10" fmla="*/ 25 w 98"/>
                  <a:gd name="T11" fmla="*/ 56 h 141"/>
                  <a:gd name="T12" fmla="*/ 89 w 98"/>
                  <a:gd name="T13" fmla="*/ 56 h 141"/>
                  <a:gd name="T14" fmla="*/ 89 w 98"/>
                  <a:gd name="T15" fmla="*/ 79 h 141"/>
                  <a:gd name="T16" fmla="*/ 25 w 98"/>
                  <a:gd name="T17" fmla="*/ 79 h 141"/>
                  <a:gd name="T18" fmla="*/ 25 w 98"/>
                  <a:gd name="T19" fmla="*/ 117 h 141"/>
                  <a:gd name="T20" fmla="*/ 98 w 98"/>
                  <a:gd name="T21" fmla="*/ 117 h 141"/>
                  <a:gd name="T22" fmla="*/ 98 w 98"/>
                  <a:gd name="T23" fmla="*/ 141 h 141"/>
                  <a:gd name="T24" fmla="*/ 0 w 98"/>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41">
                    <a:moveTo>
                      <a:pt x="0" y="141"/>
                    </a:moveTo>
                    <a:lnTo>
                      <a:pt x="0" y="0"/>
                    </a:lnTo>
                    <a:lnTo>
                      <a:pt x="98" y="0"/>
                    </a:lnTo>
                    <a:lnTo>
                      <a:pt x="98" y="23"/>
                    </a:lnTo>
                    <a:lnTo>
                      <a:pt x="25" y="23"/>
                    </a:lnTo>
                    <a:lnTo>
                      <a:pt x="25" y="56"/>
                    </a:lnTo>
                    <a:lnTo>
                      <a:pt x="89" y="56"/>
                    </a:lnTo>
                    <a:lnTo>
                      <a:pt x="89" y="79"/>
                    </a:lnTo>
                    <a:lnTo>
                      <a:pt x="25" y="79"/>
                    </a:lnTo>
                    <a:lnTo>
                      <a:pt x="25" y="117"/>
                    </a:lnTo>
                    <a:lnTo>
                      <a:pt x="98" y="117"/>
                    </a:lnTo>
                    <a:lnTo>
                      <a:pt x="98"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11">
                <a:extLst>
                  <a:ext uri="{FF2B5EF4-FFF2-40B4-BE49-F238E27FC236}">
                    <a16:creationId xmlns:a16="http://schemas.microsoft.com/office/drawing/2014/main" id="{F0BCEFF5-6837-4DFE-A437-046600D42B72}"/>
                  </a:ext>
                </a:extLst>
              </p:cNvPr>
              <p:cNvSpPr>
                <a:spLocks noEditPoints="1"/>
              </p:cNvSpPr>
              <p:nvPr userDrawn="1"/>
            </p:nvSpPr>
            <p:spPr bwMode="auto">
              <a:xfrm>
                <a:off x="5319552" y="-341620"/>
                <a:ext cx="198438" cy="223838"/>
              </a:xfrm>
              <a:custGeom>
                <a:avLst/>
                <a:gdLst>
                  <a:gd name="T0" fmla="*/ 99 w 125"/>
                  <a:gd name="T1" fmla="*/ 141 h 141"/>
                  <a:gd name="T2" fmla="*/ 89 w 125"/>
                  <a:gd name="T3" fmla="*/ 114 h 141"/>
                  <a:gd name="T4" fmla="*/ 34 w 125"/>
                  <a:gd name="T5" fmla="*/ 114 h 141"/>
                  <a:gd name="T6" fmla="*/ 26 w 125"/>
                  <a:gd name="T7" fmla="*/ 141 h 141"/>
                  <a:gd name="T8" fmla="*/ 0 w 125"/>
                  <a:gd name="T9" fmla="*/ 141 h 141"/>
                  <a:gd name="T10" fmla="*/ 49 w 125"/>
                  <a:gd name="T11" fmla="*/ 0 h 141"/>
                  <a:gd name="T12" fmla="*/ 77 w 125"/>
                  <a:gd name="T13" fmla="*/ 0 h 141"/>
                  <a:gd name="T14" fmla="*/ 125 w 125"/>
                  <a:gd name="T15" fmla="*/ 141 h 141"/>
                  <a:gd name="T16" fmla="*/ 99 w 125"/>
                  <a:gd name="T17" fmla="*/ 141 h 141"/>
                  <a:gd name="T18" fmla="*/ 62 w 125"/>
                  <a:gd name="T19" fmla="*/ 32 h 141"/>
                  <a:gd name="T20" fmla="*/ 43 w 125"/>
                  <a:gd name="T21" fmla="*/ 90 h 141"/>
                  <a:gd name="T22" fmla="*/ 82 w 125"/>
                  <a:gd name="T23" fmla="*/ 90 h 141"/>
                  <a:gd name="T24" fmla="*/ 62 w 125"/>
                  <a:gd name="T25" fmla="*/ 3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41">
                    <a:moveTo>
                      <a:pt x="99" y="141"/>
                    </a:moveTo>
                    <a:lnTo>
                      <a:pt x="89" y="114"/>
                    </a:lnTo>
                    <a:lnTo>
                      <a:pt x="34" y="114"/>
                    </a:lnTo>
                    <a:lnTo>
                      <a:pt x="26" y="141"/>
                    </a:lnTo>
                    <a:lnTo>
                      <a:pt x="0" y="141"/>
                    </a:lnTo>
                    <a:lnTo>
                      <a:pt x="49" y="0"/>
                    </a:lnTo>
                    <a:lnTo>
                      <a:pt x="77" y="0"/>
                    </a:lnTo>
                    <a:lnTo>
                      <a:pt x="125" y="141"/>
                    </a:lnTo>
                    <a:lnTo>
                      <a:pt x="99" y="141"/>
                    </a:lnTo>
                    <a:close/>
                    <a:moveTo>
                      <a:pt x="62" y="32"/>
                    </a:moveTo>
                    <a:lnTo>
                      <a:pt x="43" y="90"/>
                    </a:lnTo>
                    <a:lnTo>
                      <a:pt x="82" y="90"/>
                    </a:lnTo>
                    <a:lnTo>
                      <a:pt x="62" y="32"/>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12">
                <a:extLst>
                  <a:ext uri="{FF2B5EF4-FFF2-40B4-BE49-F238E27FC236}">
                    <a16:creationId xmlns:a16="http://schemas.microsoft.com/office/drawing/2014/main" id="{3DEE3865-1603-434A-9145-7EE869E36000}"/>
                  </a:ext>
                </a:extLst>
              </p:cNvPr>
              <p:cNvSpPr>
                <a:spLocks noEditPoints="1"/>
              </p:cNvSpPr>
              <p:nvPr userDrawn="1"/>
            </p:nvSpPr>
            <p:spPr bwMode="auto">
              <a:xfrm>
                <a:off x="5575140" y="-341620"/>
                <a:ext cx="171450" cy="223838"/>
              </a:xfrm>
              <a:custGeom>
                <a:avLst/>
                <a:gdLst>
                  <a:gd name="T0" fmla="*/ 76 w 89"/>
                  <a:gd name="T1" fmla="*/ 101 h 114"/>
                  <a:gd name="T2" fmla="*/ 44 w 89"/>
                  <a:gd name="T3" fmla="*/ 114 h 114"/>
                  <a:gd name="T4" fmla="*/ 0 w 89"/>
                  <a:gd name="T5" fmla="*/ 114 h 114"/>
                  <a:gd name="T6" fmla="*/ 0 w 89"/>
                  <a:gd name="T7" fmla="*/ 0 h 114"/>
                  <a:gd name="T8" fmla="*/ 44 w 89"/>
                  <a:gd name="T9" fmla="*/ 0 h 114"/>
                  <a:gd name="T10" fmla="*/ 76 w 89"/>
                  <a:gd name="T11" fmla="*/ 12 h 114"/>
                  <a:gd name="T12" fmla="*/ 89 w 89"/>
                  <a:gd name="T13" fmla="*/ 57 h 114"/>
                  <a:gd name="T14" fmla="*/ 76 w 89"/>
                  <a:gd name="T15" fmla="*/ 101 h 114"/>
                  <a:gd name="T16" fmla="*/ 60 w 89"/>
                  <a:gd name="T17" fmla="*/ 25 h 114"/>
                  <a:gd name="T18" fmla="*/ 44 w 89"/>
                  <a:gd name="T19" fmla="*/ 19 h 114"/>
                  <a:gd name="T20" fmla="*/ 20 w 89"/>
                  <a:gd name="T21" fmla="*/ 19 h 114"/>
                  <a:gd name="T22" fmla="*/ 20 w 89"/>
                  <a:gd name="T23" fmla="*/ 95 h 114"/>
                  <a:gd name="T24" fmla="*/ 44 w 89"/>
                  <a:gd name="T25" fmla="*/ 95 h 114"/>
                  <a:gd name="T26" fmla="*/ 60 w 89"/>
                  <a:gd name="T27" fmla="*/ 89 h 114"/>
                  <a:gd name="T28" fmla="*/ 68 w 89"/>
                  <a:gd name="T29" fmla="*/ 57 h 114"/>
                  <a:gd name="T30" fmla="*/ 60 w 89"/>
                  <a:gd name="T31" fmla="*/ 2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114">
                    <a:moveTo>
                      <a:pt x="76" y="101"/>
                    </a:moveTo>
                    <a:cubicBezTo>
                      <a:pt x="68" y="109"/>
                      <a:pt x="57" y="114"/>
                      <a:pt x="44" y="114"/>
                    </a:cubicBezTo>
                    <a:cubicBezTo>
                      <a:pt x="0" y="114"/>
                      <a:pt x="0" y="114"/>
                      <a:pt x="0" y="114"/>
                    </a:cubicBezTo>
                    <a:cubicBezTo>
                      <a:pt x="0" y="0"/>
                      <a:pt x="0" y="0"/>
                      <a:pt x="0" y="0"/>
                    </a:cubicBezTo>
                    <a:cubicBezTo>
                      <a:pt x="44" y="0"/>
                      <a:pt x="44" y="0"/>
                      <a:pt x="44" y="0"/>
                    </a:cubicBezTo>
                    <a:cubicBezTo>
                      <a:pt x="57" y="0"/>
                      <a:pt x="68" y="5"/>
                      <a:pt x="76" y="12"/>
                    </a:cubicBezTo>
                    <a:cubicBezTo>
                      <a:pt x="87" y="24"/>
                      <a:pt x="89" y="41"/>
                      <a:pt x="89" y="57"/>
                    </a:cubicBezTo>
                    <a:cubicBezTo>
                      <a:pt x="89" y="73"/>
                      <a:pt x="87" y="89"/>
                      <a:pt x="76" y="101"/>
                    </a:cubicBezTo>
                    <a:close/>
                    <a:moveTo>
                      <a:pt x="60" y="25"/>
                    </a:moveTo>
                    <a:cubicBezTo>
                      <a:pt x="56" y="21"/>
                      <a:pt x="50" y="19"/>
                      <a:pt x="44" y="19"/>
                    </a:cubicBezTo>
                    <a:cubicBezTo>
                      <a:pt x="20" y="19"/>
                      <a:pt x="20" y="19"/>
                      <a:pt x="20" y="19"/>
                    </a:cubicBezTo>
                    <a:cubicBezTo>
                      <a:pt x="20" y="95"/>
                      <a:pt x="20" y="95"/>
                      <a:pt x="20" y="95"/>
                    </a:cubicBezTo>
                    <a:cubicBezTo>
                      <a:pt x="44" y="95"/>
                      <a:pt x="44" y="95"/>
                      <a:pt x="44" y="95"/>
                    </a:cubicBezTo>
                    <a:cubicBezTo>
                      <a:pt x="50" y="95"/>
                      <a:pt x="56" y="93"/>
                      <a:pt x="60" y="89"/>
                    </a:cubicBezTo>
                    <a:cubicBezTo>
                      <a:pt x="68" y="81"/>
                      <a:pt x="68" y="67"/>
                      <a:pt x="68" y="57"/>
                    </a:cubicBezTo>
                    <a:cubicBezTo>
                      <a:pt x="68" y="46"/>
                      <a:pt x="68" y="33"/>
                      <a:pt x="60" y="25"/>
                    </a:cubicBez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13">
                <a:extLst>
                  <a:ext uri="{FF2B5EF4-FFF2-40B4-BE49-F238E27FC236}">
                    <a16:creationId xmlns:a16="http://schemas.microsoft.com/office/drawing/2014/main" id="{8318D5BA-850D-4530-9F08-A05684A0FD8B}"/>
                  </a:ext>
                </a:extLst>
              </p:cNvPr>
              <p:cNvSpPr>
                <a:spLocks/>
              </p:cNvSpPr>
              <p:nvPr userDrawn="1"/>
            </p:nvSpPr>
            <p:spPr bwMode="auto">
              <a:xfrm>
                <a:off x="5787864" y="-341620"/>
                <a:ext cx="188913" cy="223838"/>
              </a:xfrm>
              <a:custGeom>
                <a:avLst/>
                <a:gdLst>
                  <a:gd name="T0" fmla="*/ 74 w 119"/>
                  <a:gd name="T1" fmla="*/ 141 h 141"/>
                  <a:gd name="T2" fmla="*/ 46 w 119"/>
                  <a:gd name="T3" fmla="*/ 141 h 141"/>
                  <a:gd name="T4" fmla="*/ 0 w 119"/>
                  <a:gd name="T5" fmla="*/ 0 h 141"/>
                  <a:gd name="T6" fmla="*/ 27 w 119"/>
                  <a:gd name="T7" fmla="*/ 0 h 141"/>
                  <a:gd name="T8" fmla="*/ 61 w 119"/>
                  <a:gd name="T9" fmla="*/ 108 h 141"/>
                  <a:gd name="T10" fmla="*/ 94 w 119"/>
                  <a:gd name="T11" fmla="*/ 0 h 141"/>
                  <a:gd name="T12" fmla="*/ 119 w 119"/>
                  <a:gd name="T13" fmla="*/ 0 h 141"/>
                  <a:gd name="T14" fmla="*/ 74 w 119"/>
                  <a:gd name="T15" fmla="*/ 141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41">
                    <a:moveTo>
                      <a:pt x="74" y="141"/>
                    </a:moveTo>
                    <a:lnTo>
                      <a:pt x="46" y="141"/>
                    </a:lnTo>
                    <a:lnTo>
                      <a:pt x="0" y="0"/>
                    </a:lnTo>
                    <a:lnTo>
                      <a:pt x="27" y="0"/>
                    </a:lnTo>
                    <a:lnTo>
                      <a:pt x="61" y="108"/>
                    </a:lnTo>
                    <a:lnTo>
                      <a:pt x="94" y="0"/>
                    </a:lnTo>
                    <a:lnTo>
                      <a:pt x="119" y="0"/>
                    </a:lnTo>
                    <a:lnTo>
                      <a:pt x="74"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4">
                <a:extLst>
                  <a:ext uri="{FF2B5EF4-FFF2-40B4-BE49-F238E27FC236}">
                    <a16:creationId xmlns:a16="http://schemas.microsoft.com/office/drawing/2014/main" id="{3340ABEC-94DD-45C5-923A-B32652D6847A}"/>
                  </a:ext>
                </a:extLst>
              </p:cNvPr>
              <p:cNvSpPr>
                <a:spLocks noEditPoints="1"/>
              </p:cNvSpPr>
              <p:nvPr userDrawn="1"/>
            </p:nvSpPr>
            <p:spPr bwMode="auto">
              <a:xfrm>
                <a:off x="5997414" y="-341620"/>
                <a:ext cx="198438" cy="223838"/>
              </a:xfrm>
              <a:custGeom>
                <a:avLst/>
                <a:gdLst>
                  <a:gd name="T0" fmla="*/ 98 w 125"/>
                  <a:gd name="T1" fmla="*/ 141 h 141"/>
                  <a:gd name="T2" fmla="*/ 90 w 125"/>
                  <a:gd name="T3" fmla="*/ 114 h 141"/>
                  <a:gd name="T4" fmla="*/ 34 w 125"/>
                  <a:gd name="T5" fmla="*/ 114 h 141"/>
                  <a:gd name="T6" fmla="*/ 25 w 125"/>
                  <a:gd name="T7" fmla="*/ 141 h 141"/>
                  <a:gd name="T8" fmla="*/ 0 w 125"/>
                  <a:gd name="T9" fmla="*/ 141 h 141"/>
                  <a:gd name="T10" fmla="*/ 48 w 125"/>
                  <a:gd name="T11" fmla="*/ 0 h 141"/>
                  <a:gd name="T12" fmla="*/ 76 w 125"/>
                  <a:gd name="T13" fmla="*/ 0 h 141"/>
                  <a:gd name="T14" fmla="*/ 125 w 125"/>
                  <a:gd name="T15" fmla="*/ 141 h 141"/>
                  <a:gd name="T16" fmla="*/ 98 w 125"/>
                  <a:gd name="T17" fmla="*/ 141 h 141"/>
                  <a:gd name="T18" fmla="*/ 62 w 125"/>
                  <a:gd name="T19" fmla="*/ 32 h 141"/>
                  <a:gd name="T20" fmla="*/ 42 w 125"/>
                  <a:gd name="T21" fmla="*/ 90 h 141"/>
                  <a:gd name="T22" fmla="*/ 81 w 125"/>
                  <a:gd name="T23" fmla="*/ 90 h 141"/>
                  <a:gd name="T24" fmla="*/ 62 w 125"/>
                  <a:gd name="T25" fmla="*/ 3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41">
                    <a:moveTo>
                      <a:pt x="98" y="141"/>
                    </a:moveTo>
                    <a:lnTo>
                      <a:pt x="90" y="114"/>
                    </a:lnTo>
                    <a:lnTo>
                      <a:pt x="34" y="114"/>
                    </a:lnTo>
                    <a:lnTo>
                      <a:pt x="25" y="141"/>
                    </a:lnTo>
                    <a:lnTo>
                      <a:pt x="0" y="141"/>
                    </a:lnTo>
                    <a:lnTo>
                      <a:pt x="48" y="0"/>
                    </a:lnTo>
                    <a:lnTo>
                      <a:pt x="76" y="0"/>
                    </a:lnTo>
                    <a:lnTo>
                      <a:pt x="125" y="141"/>
                    </a:lnTo>
                    <a:lnTo>
                      <a:pt x="98" y="141"/>
                    </a:lnTo>
                    <a:close/>
                    <a:moveTo>
                      <a:pt x="62" y="32"/>
                    </a:moveTo>
                    <a:lnTo>
                      <a:pt x="42" y="90"/>
                    </a:lnTo>
                    <a:lnTo>
                      <a:pt x="81" y="90"/>
                    </a:lnTo>
                    <a:lnTo>
                      <a:pt x="62" y="32"/>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5">
                <a:extLst>
                  <a:ext uri="{FF2B5EF4-FFF2-40B4-BE49-F238E27FC236}">
                    <a16:creationId xmlns:a16="http://schemas.microsoft.com/office/drawing/2014/main" id="{2B6D0414-692A-4BFC-B45F-703844EC2808}"/>
                  </a:ext>
                </a:extLst>
              </p:cNvPr>
              <p:cNvSpPr>
                <a:spLocks/>
              </p:cNvSpPr>
              <p:nvPr userDrawn="1"/>
            </p:nvSpPr>
            <p:spPr bwMode="auto">
              <a:xfrm>
                <a:off x="6251415" y="-341620"/>
                <a:ext cx="176212" cy="223839"/>
              </a:xfrm>
              <a:custGeom>
                <a:avLst/>
                <a:gdLst>
                  <a:gd name="T0" fmla="*/ 84 w 111"/>
                  <a:gd name="T1" fmla="*/ 141 h 141"/>
                  <a:gd name="T2" fmla="*/ 25 w 111"/>
                  <a:gd name="T3" fmla="*/ 44 h 141"/>
                  <a:gd name="T4" fmla="*/ 25 w 111"/>
                  <a:gd name="T5" fmla="*/ 141 h 141"/>
                  <a:gd name="T6" fmla="*/ 0 w 111"/>
                  <a:gd name="T7" fmla="*/ 141 h 141"/>
                  <a:gd name="T8" fmla="*/ 0 w 111"/>
                  <a:gd name="T9" fmla="*/ 0 h 141"/>
                  <a:gd name="T10" fmla="*/ 27 w 111"/>
                  <a:gd name="T11" fmla="*/ 0 h 141"/>
                  <a:gd name="T12" fmla="*/ 86 w 111"/>
                  <a:gd name="T13" fmla="*/ 95 h 141"/>
                  <a:gd name="T14" fmla="*/ 86 w 111"/>
                  <a:gd name="T15" fmla="*/ 0 h 141"/>
                  <a:gd name="T16" fmla="*/ 111 w 111"/>
                  <a:gd name="T17" fmla="*/ 0 h 141"/>
                  <a:gd name="T18" fmla="*/ 111 w 111"/>
                  <a:gd name="T19" fmla="*/ 141 h 141"/>
                  <a:gd name="T20" fmla="*/ 84 w 111"/>
                  <a:gd name="T21"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1">
                    <a:moveTo>
                      <a:pt x="84" y="141"/>
                    </a:moveTo>
                    <a:lnTo>
                      <a:pt x="25" y="44"/>
                    </a:lnTo>
                    <a:lnTo>
                      <a:pt x="25" y="141"/>
                    </a:lnTo>
                    <a:lnTo>
                      <a:pt x="0" y="141"/>
                    </a:lnTo>
                    <a:lnTo>
                      <a:pt x="0" y="0"/>
                    </a:lnTo>
                    <a:lnTo>
                      <a:pt x="27" y="0"/>
                    </a:lnTo>
                    <a:lnTo>
                      <a:pt x="86" y="95"/>
                    </a:lnTo>
                    <a:lnTo>
                      <a:pt x="86" y="0"/>
                    </a:lnTo>
                    <a:lnTo>
                      <a:pt x="111" y="0"/>
                    </a:lnTo>
                    <a:lnTo>
                      <a:pt x="111" y="141"/>
                    </a:lnTo>
                    <a:lnTo>
                      <a:pt x="84"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6">
                <a:extLst>
                  <a:ext uri="{FF2B5EF4-FFF2-40B4-BE49-F238E27FC236}">
                    <a16:creationId xmlns:a16="http://schemas.microsoft.com/office/drawing/2014/main" id="{EEBDBE22-3723-4ACB-B424-2510D76AC7D9}"/>
                  </a:ext>
                </a:extLst>
              </p:cNvPr>
              <p:cNvSpPr>
                <a:spLocks/>
              </p:cNvSpPr>
              <p:nvPr userDrawn="1"/>
            </p:nvSpPr>
            <p:spPr bwMode="auto">
              <a:xfrm>
                <a:off x="6486365" y="-341620"/>
                <a:ext cx="169863" cy="223839"/>
              </a:xfrm>
              <a:custGeom>
                <a:avLst/>
                <a:gdLst>
                  <a:gd name="T0" fmla="*/ 66 w 107"/>
                  <a:gd name="T1" fmla="*/ 23 h 141"/>
                  <a:gd name="T2" fmla="*/ 66 w 107"/>
                  <a:gd name="T3" fmla="*/ 141 h 141"/>
                  <a:gd name="T4" fmla="*/ 40 w 107"/>
                  <a:gd name="T5" fmla="*/ 141 h 141"/>
                  <a:gd name="T6" fmla="*/ 40 w 107"/>
                  <a:gd name="T7" fmla="*/ 23 h 141"/>
                  <a:gd name="T8" fmla="*/ 0 w 107"/>
                  <a:gd name="T9" fmla="*/ 23 h 141"/>
                  <a:gd name="T10" fmla="*/ 0 w 107"/>
                  <a:gd name="T11" fmla="*/ 0 h 141"/>
                  <a:gd name="T12" fmla="*/ 107 w 107"/>
                  <a:gd name="T13" fmla="*/ 0 h 141"/>
                  <a:gd name="T14" fmla="*/ 107 w 107"/>
                  <a:gd name="T15" fmla="*/ 23 h 141"/>
                  <a:gd name="T16" fmla="*/ 66 w 107"/>
                  <a:gd name="T17" fmla="*/ 2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41">
                    <a:moveTo>
                      <a:pt x="66" y="23"/>
                    </a:moveTo>
                    <a:lnTo>
                      <a:pt x="66" y="141"/>
                    </a:lnTo>
                    <a:lnTo>
                      <a:pt x="40" y="141"/>
                    </a:lnTo>
                    <a:lnTo>
                      <a:pt x="40" y="23"/>
                    </a:lnTo>
                    <a:lnTo>
                      <a:pt x="0" y="23"/>
                    </a:lnTo>
                    <a:lnTo>
                      <a:pt x="0" y="0"/>
                    </a:lnTo>
                    <a:lnTo>
                      <a:pt x="107" y="0"/>
                    </a:lnTo>
                    <a:lnTo>
                      <a:pt x="107" y="23"/>
                    </a:lnTo>
                    <a:lnTo>
                      <a:pt x="66" y="23"/>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17">
                <a:extLst>
                  <a:ext uri="{FF2B5EF4-FFF2-40B4-BE49-F238E27FC236}">
                    <a16:creationId xmlns:a16="http://schemas.microsoft.com/office/drawing/2014/main" id="{06262BEF-2967-4456-B679-0316A46F961C}"/>
                  </a:ext>
                </a:extLst>
              </p:cNvPr>
              <p:cNvSpPr>
                <a:spLocks noEditPoints="1"/>
              </p:cNvSpPr>
              <p:nvPr userDrawn="1"/>
            </p:nvSpPr>
            <p:spPr bwMode="auto">
              <a:xfrm>
                <a:off x="6665752" y="-341620"/>
                <a:ext cx="198438" cy="223838"/>
              </a:xfrm>
              <a:custGeom>
                <a:avLst/>
                <a:gdLst>
                  <a:gd name="T0" fmla="*/ 99 w 125"/>
                  <a:gd name="T1" fmla="*/ 141 h 141"/>
                  <a:gd name="T2" fmla="*/ 90 w 125"/>
                  <a:gd name="T3" fmla="*/ 114 h 141"/>
                  <a:gd name="T4" fmla="*/ 35 w 125"/>
                  <a:gd name="T5" fmla="*/ 114 h 141"/>
                  <a:gd name="T6" fmla="*/ 26 w 125"/>
                  <a:gd name="T7" fmla="*/ 141 h 141"/>
                  <a:gd name="T8" fmla="*/ 0 w 125"/>
                  <a:gd name="T9" fmla="*/ 141 h 141"/>
                  <a:gd name="T10" fmla="*/ 49 w 125"/>
                  <a:gd name="T11" fmla="*/ 0 h 141"/>
                  <a:gd name="T12" fmla="*/ 77 w 125"/>
                  <a:gd name="T13" fmla="*/ 0 h 141"/>
                  <a:gd name="T14" fmla="*/ 125 w 125"/>
                  <a:gd name="T15" fmla="*/ 141 h 141"/>
                  <a:gd name="T16" fmla="*/ 99 w 125"/>
                  <a:gd name="T17" fmla="*/ 141 h 141"/>
                  <a:gd name="T18" fmla="*/ 62 w 125"/>
                  <a:gd name="T19" fmla="*/ 32 h 141"/>
                  <a:gd name="T20" fmla="*/ 43 w 125"/>
                  <a:gd name="T21" fmla="*/ 90 h 141"/>
                  <a:gd name="T22" fmla="*/ 82 w 125"/>
                  <a:gd name="T23" fmla="*/ 90 h 141"/>
                  <a:gd name="T24" fmla="*/ 62 w 125"/>
                  <a:gd name="T25" fmla="*/ 3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41">
                    <a:moveTo>
                      <a:pt x="99" y="141"/>
                    </a:moveTo>
                    <a:lnTo>
                      <a:pt x="90" y="114"/>
                    </a:lnTo>
                    <a:lnTo>
                      <a:pt x="35" y="114"/>
                    </a:lnTo>
                    <a:lnTo>
                      <a:pt x="26" y="141"/>
                    </a:lnTo>
                    <a:lnTo>
                      <a:pt x="0" y="141"/>
                    </a:lnTo>
                    <a:lnTo>
                      <a:pt x="49" y="0"/>
                    </a:lnTo>
                    <a:lnTo>
                      <a:pt x="77" y="0"/>
                    </a:lnTo>
                    <a:lnTo>
                      <a:pt x="125" y="141"/>
                    </a:lnTo>
                    <a:lnTo>
                      <a:pt x="99" y="141"/>
                    </a:lnTo>
                    <a:close/>
                    <a:moveTo>
                      <a:pt x="62" y="32"/>
                    </a:moveTo>
                    <a:lnTo>
                      <a:pt x="43" y="90"/>
                    </a:lnTo>
                    <a:lnTo>
                      <a:pt x="82" y="90"/>
                    </a:lnTo>
                    <a:lnTo>
                      <a:pt x="62" y="32"/>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18">
                <a:extLst>
                  <a:ext uri="{FF2B5EF4-FFF2-40B4-BE49-F238E27FC236}">
                    <a16:creationId xmlns:a16="http://schemas.microsoft.com/office/drawing/2014/main" id="{CCA5720D-6C5A-4700-833C-6B2E333BCE8F}"/>
                  </a:ext>
                </a:extLst>
              </p:cNvPr>
              <p:cNvSpPr>
                <a:spLocks/>
              </p:cNvSpPr>
              <p:nvPr userDrawn="1"/>
            </p:nvSpPr>
            <p:spPr bwMode="auto">
              <a:xfrm>
                <a:off x="6903877" y="-343499"/>
                <a:ext cx="179388" cy="231775"/>
              </a:xfrm>
              <a:custGeom>
                <a:avLst/>
                <a:gdLst>
                  <a:gd name="T0" fmla="*/ 79 w 93"/>
                  <a:gd name="T1" fmla="*/ 116 h 118"/>
                  <a:gd name="T2" fmla="*/ 77 w 93"/>
                  <a:gd name="T3" fmla="*/ 103 h 118"/>
                  <a:gd name="T4" fmla="*/ 48 w 93"/>
                  <a:gd name="T5" fmla="*/ 118 h 118"/>
                  <a:gd name="T6" fmla="*/ 15 w 93"/>
                  <a:gd name="T7" fmla="*/ 105 h 118"/>
                  <a:gd name="T8" fmla="*/ 0 w 93"/>
                  <a:gd name="T9" fmla="*/ 59 h 118"/>
                  <a:gd name="T10" fmla="*/ 15 w 93"/>
                  <a:gd name="T11" fmla="*/ 13 h 118"/>
                  <a:gd name="T12" fmla="*/ 48 w 93"/>
                  <a:gd name="T13" fmla="*/ 0 h 118"/>
                  <a:gd name="T14" fmla="*/ 82 w 93"/>
                  <a:gd name="T15" fmla="*/ 13 h 118"/>
                  <a:gd name="T16" fmla="*/ 92 w 93"/>
                  <a:gd name="T17" fmla="*/ 36 h 118"/>
                  <a:gd name="T18" fmla="*/ 71 w 93"/>
                  <a:gd name="T19" fmla="*/ 36 h 118"/>
                  <a:gd name="T20" fmla="*/ 66 w 93"/>
                  <a:gd name="T21" fmla="*/ 26 h 118"/>
                  <a:gd name="T22" fmla="*/ 48 w 93"/>
                  <a:gd name="T23" fmla="*/ 19 h 118"/>
                  <a:gd name="T24" fmla="*/ 30 w 93"/>
                  <a:gd name="T25" fmla="*/ 26 h 118"/>
                  <a:gd name="T26" fmla="*/ 21 w 93"/>
                  <a:gd name="T27" fmla="*/ 59 h 118"/>
                  <a:gd name="T28" fmla="*/ 30 w 93"/>
                  <a:gd name="T29" fmla="*/ 92 h 118"/>
                  <a:gd name="T30" fmla="*/ 48 w 93"/>
                  <a:gd name="T31" fmla="*/ 99 h 118"/>
                  <a:gd name="T32" fmla="*/ 65 w 93"/>
                  <a:gd name="T33" fmla="*/ 93 h 118"/>
                  <a:gd name="T34" fmla="*/ 73 w 93"/>
                  <a:gd name="T35" fmla="*/ 71 h 118"/>
                  <a:gd name="T36" fmla="*/ 46 w 93"/>
                  <a:gd name="T37" fmla="*/ 71 h 118"/>
                  <a:gd name="T38" fmla="*/ 46 w 93"/>
                  <a:gd name="T39" fmla="*/ 54 h 118"/>
                  <a:gd name="T40" fmla="*/ 93 w 93"/>
                  <a:gd name="T41" fmla="*/ 54 h 118"/>
                  <a:gd name="T42" fmla="*/ 93 w 93"/>
                  <a:gd name="T43" fmla="*/ 116 h 118"/>
                  <a:gd name="T44" fmla="*/ 79 w 93"/>
                  <a:gd name="T45" fmla="*/ 1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18">
                    <a:moveTo>
                      <a:pt x="79" y="116"/>
                    </a:moveTo>
                    <a:cubicBezTo>
                      <a:pt x="77" y="103"/>
                      <a:pt x="77" y="103"/>
                      <a:pt x="77" y="103"/>
                    </a:cubicBezTo>
                    <a:cubicBezTo>
                      <a:pt x="74" y="110"/>
                      <a:pt x="63" y="118"/>
                      <a:pt x="48" y="118"/>
                    </a:cubicBezTo>
                    <a:cubicBezTo>
                      <a:pt x="35" y="118"/>
                      <a:pt x="24" y="115"/>
                      <a:pt x="15" y="105"/>
                    </a:cubicBezTo>
                    <a:cubicBezTo>
                      <a:pt x="3" y="93"/>
                      <a:pt x="0" y="78"/>
                      <a:pt x="0" y="59"/>
                    </a:cubicBezTo>
                    <a:cubicBezTo>
                      <a:pt x="0" y="40"/>
                      <a:pt x="2" y="26"/>
                      <a:pt x="15" y="13"/>
                    </a:cubicBezTo>
                    <a:cubicBezTo>
                      <a:pt x="23" y="5"/>
                      <a:pt x="36" y="0"/>
                      <a:pt x="48" y="0"/>
                    </a:cubicBezTo>
                    <a:cubicBezTo>
                      <a:pt x="62" y="0"/>
                      <a:pt x="74" y="5"/>
                      <a:pt x="82" y="13"/>
                    </a:cubicBezTo>
                    <a:cubicBezTo>
                      <a:pt x="88" y="19"/>
                      <a:pt x="92" y="26"/>
                      <a:pt x="92" y="36"/>
                    </a:cubicBezTo>
                    <a:cubicBezTo>
                      <a:pt x="71" y="36"/>
                      <a:pt x="71" y="36"/>
                      <a:pt x="71" y="36"/>
                    </a:cubicBezTo>
                    <a:cubicBezTo>
                      <a:pt x="71" y="32"/>
                      <a:pt x="69" y="28"/>
                      <a:pt x="66" y="26"/>
                    </a:cubicBezTo>
                    <a:cubicBezTo>
                      <a:pt x="62" y="21"/>
                      <a:pt x="56" y="19"/>
                      <a:pt x="48" y="19"/>
                    </a:cubicBezTo>
                    <a:cubicBezTo>
                      <a:pt x="42" y="19"/>
                      <a:pt x="34" y="22"/>
                      <a:pt x="30" y="26"/>
                    </a:cubicBezTo>
                    <a:cubicBezTo>
                      <a:pt x="22" y="35"/>
                      <a:pt x="21" y="49"/>
                      <a:pt x="21" y="59"/>
                    </a:cubicBezTo>
                    <a:cubicBezTo>
                      <a:pt x="21" y="69"/>
                      <a:pt x="22" y="84"/>
                      <a:pt x="30" y="92"/>
                    </a:cubicBezTo>
                    <a:cubicBezTo>
                      <a:pt x="34" y="97"/>
                      <a:pt x="42" y="99"/>
                      <a:pt x="48" y="99"/>
                    </a:cubicBezTo>
                    <a:cubicBezTo>
                      <a:pt x="56" y="99"/>
                      <a:pt x="61" y="97"/>
                      <a:pt x="65" y="93"/>
                    </a:cubicBezTo>
                    <a:cubicBezTo>
                      <a:pt x="71" y="86"/>
                      <a:pt x="73" y="79"/>
                      <a:pt x="73" y="71"/>
                    </a:cubicBezTo>
                    <a:cubicBezTo>
                      <a:pt x="46" y="71"/>
                      <a:pt x="46" y="71"/>
                      <a:pt x="46" y="71"/>
                    </a:cubicBezTo>
                    <a:cubicBezTo>
                      <a:pt x="46" y="54"/>
                      <a:pt x="46" y="54"/>
                      <a:pt x="46" y="54"/>
                    </a:cubicBezTo>
                    <a:cubicBezTo>
                      <a:pt x="93" y="54"/>
                      <a:pt x="93" y="54"/>
                      <a:pt x="93" y="54"/>
                    </a:cubicBezTo>
                    <a:cubicBezTo>
                      <a:pt x="93" y="116"/>
                      <a:pt x="93" y="116"/>
                      <a:pt x="93" y="116"/>
                    </a:cubicBezTo>
                    <a:lnTo>
                      <a:pt x="79" y="116"/>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19">
                <a:extLst>
                  <a:ext uri="{FF2B5EF4-FFF2-40B4-BE49-F238E27FC236}">
                    <a16:creationId xmlns:a16="http://schemas.microsoft.com/office/drawing/2014/main" id="{88884583-8B4A-4D81-9F88-6D5F55BEFF36}"/>
                  </a:ext>
                </a:extLst>
              </p:cNvPr>
              <p:cNvSpPr>
                <a:spLocks/>
              </p:cNvSpPr>
              <p:nvPr userDrawn="1"/>
            </p:nvSpPr>
            <p:spPr bwMode="auto">
              <a:xfrm>
                <a:off x="7156581" y="-341620"/>
                <a:ext cx="155574" cy="223839"/>
              </a:xfrm>
              <a:custGeom>
                <a:avLst/>
                <a:gdLst>
                  <a:gd name="T0" fmla="*/ 0 w 98"/>
                  <a:gd name="T1" fmla="*/ 141 h 141"/>
                  <a:gd name="T2" fmla="*/ 0 w 98"/>
                  <a:gd name="T3" fmla="*/ 0 h 141"/>
                  <a:gd name="T4" fmla="*/ 98 w 98"/>
                  <a:gd name="T5" fmla="*/ 0 h 141"/>
                  <a:gd name="T6" fmla="*/ 98 w 98"/>
                  <a:gd name="T7" fmla="*/ 23 h 141"/>
                  <a:gd name="T8" fmla="*/ 25 w 98"/>
                  <a:gd name="T9" fmla="*/ 23 h 141"/>
                  <a:gd name="T10" fmla="*/ 25 w 98"/>
                  <a:gd name="T11" fmla="*/ 56 h 141"/>
                  <a:gd name="T12" fmla="*/ 90 w 98"/>
                  <a:gd name="T13" fmla="*/ 56 h 141"/>
                  <a:gd name="T14" fmla="*/ 90 w 98"/>
                  <a:gd name="T15" fmla="*/ 79 h 141"/>
                  <a:gd name="T16" fmla="*/ 25 w 98"/>
                  <a:gd name="T17" fmla="*/ 79 h 141"/>
                  <a:gd name="T18" fmla="*/ 25 w 98"/>
                  <a:gd name="T19" fmla="*/ 117 h 141"/>
                  <a:gd name="T20" fmla="*/ 98 w 98"/>
                  <a:gd name="T21" fmla="*/ 117 h 141"/>
                  <a:gd name="T22" fmla="*/ 98 w 98"/>
                  <a:gd name="T23" fmla="*/ 141 h 141"/>
                  <a:gd name="T24" fmla="*/ 0 w 98"/>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41">
                    <a:moveTo>
                      <a:pt x="0" y="141"/>
                    </a:moveTo>
                    <a:lnTo>
                      <a:pt x="0" y="0"/>
                    </a:lnTo>
                    <a:lnTo>
                      <a:pt x="98" y="0"/>
                    </a:lnTo>
                    <a:lnTo>
                      <a:pt x="98" y="23"/>
                    </a:lnTo>
                    <a:lnTo>
                      <a:pt x="25" y="23"/>
                    </a:lnTo>
                    <a:lnTo>
                      <a:pt x="25" y="56"/>
                    </a:lnTo>
                    <a:lnTo>
                      <a:pt x="90" y="56"/>
                    </a:lnTo>
                    <a:lnTo>
                      <a:pt x="90" y="79"/>
                    </a:lnTo>
                    <a:lnTo>
                      <a:pt x="25" y="79"/>
                    </a:lnTo>
                    <a:lnTo>
                      <a:pt x="25" y="117"/>
                    </a:lnTo>
                    <a:lnTo>
                      <a:pt x="98" y="117"/>
                    </a:lnTo>
                    <a:lnTo>
                      <a:pt x="98"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a:extLst>
                <a:ext uri="{FF2B5EF4-FFF2-40B4-BE49-F238E27FC236}">
                  <a16:creationId xmlns:a16="http://schemas.microsoft.com/office/drawing/2014/main" id="{F9AB15C0-EDCC-44B9-8CB6-E87D2725B840}"/>
                </a:ext>
              </a:extLst>
            </p:cNvPr>
            <p:cNvGrpSpPr/>
            <p:nvPr userDrawn="1"/>
          </p:nvGrpSpPr>
          <p:grpSpPr>
            <a:xfrm>
              <a:off x="3841992" y="1972850"/>
              <a:ext cx="1666876" cy="331788"/>
              <a:chOff x="1685474" y="-397184"/>
              <a:chExt cx="1666876" cy="331788"/>
            </a:xfrm>
          </p:grpSpPr>
          <p:sp>
            <p:nvSpPr>
              <p:cNvPr id="48" name="Freeform 20">
                <a:extLst>
                  <a:ext uri="{FF2B5EF4-FFF2-40B4-BE49-F238E27FC236}">
                    <a16:creationId xmlns:a16="http://schemas.microsoft.com/office/drawing/2014/main" id="{F7972F72-9B99-43A7-AF83-2AEE10F6211F}"/>
                  </a:ext>
                </a:extLst>
              </p:cNvPr>
              <p:cNvSpPr>
                <a:spLocks/>
              </p:cNvSpPr>
              <p:nvPr userDrawn="1"/>
            </p:nvSpPr>
            <p:spPr bwMode="auto">
              <a:xfrm>
                <a:off x="2164899" y="-392421"/>
                <a:ext cx="466725" cy="322263"/>
              </a:xfrm>
              <a:custGeom>
                <a:avLst/>
                <a:gdLst>
                  <a:gd name="T0" fmla="*/ 191 w 241"/>
                  <a:gd name="T1" fmla="*/ 32 h 164"/>
                  <a:gd name="T2" fmla="*/ 191 w 241"/>
                  <a:gd name="T3" fmla="*/ 148 h 164"/>
                  <a:gd name="T4" fmla="*/ 175 w 241"/>
                  <a:gd name="T5" fmla="*/ 164 h 164"/>
                  <a:gd name="T6" fmla="*/ 159 w 241"/>
                  <a:gd name="T7" fmla="*/ 148 h 164"/>
                  <a:gd name="T8" fmla="*/ 159 w 241"/>
                  <a:gd name="T9" fmla="*/ 32 h 164"/>
                  <a:gd name="T10" fmla="*/ 80 w 241"/>
                  <a:gd name="T11" fmla="*/ 32 h 164"/>
                  <a:gd name="T12" fmla="*/ 31 w 241"/>
                  <a:gd name="T13" fmla="*/ 81 h 164"/>
                  <a:gd name="T14" fmla="*/ 80 w 241"/>
                  <a:gd name="T15" fmla="*/ 130 h 164"/>
                  <a:gd name="T16" fmla="*/ 110 w 241"/>
                  <a:gd name="T17" fmla="*/ 130 h 164"/>
                  <a:gd name="T18" fmla="*/ 126 w 241"/>
                  <a:gd name="T19" fmla="*/ 146 h 164"/>
                  <a:gd name="T20" fmla="*/ 110 w 241"/>
                  <a:gd name="T21" fmla="*/ 162 h 164"/>
                  <a:gd name="T22" fmla="*/ 80 w 241"/>
                  <a:gd name="T23" fmla="*/ 162 h 164"/>
                  <a:gd name="T24" fmla="*/ 0 w 241"/>
                  <a:gd name="T25" fmla="*/ 81 h 164"/>
                  <a:gd name="T26" fmla="*/ 80 w 241"/>
                  <a:gd name="T27" fmla="*/ 0 h 164"/>
                  <a:gd name="T28" fmla="*/ 225 w 241"/>
                  <a:gd name="T29" fmla="*/ 0 h 164"/>
                  <a:gd name="T30" fmla="*/ 241 w 241"/>
                  <a:gd name="T31" fmla="*/ 16 h 164"/>
                  <a:gd name="T32" fmla="*/ 225 w 241"/>
                  <a:gd name="T33" fmla="*/ 32 h 164"/>
                  <a:gd name="T34" fmla="*/ 191 w 241"/>
                  <a:gd name="T35" fmla="*/ 3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164">
                    <a:moveTo>
                      <a:pt x="191" y="32"/>
                    </a:moveTo>
                    <a:cubicBezTo>
                      <a:pt x="191" y="148"/>
                      <a:pt x="191" y="148"/>
                      <a:pt x="191" y="148"/>
                    </a:cubicBezTo>
                    <a:cubicBezTo>
                      <a:pt x="191" y="157"/>
                      <a:pt x="184" y="164"/>
                      <a:pt x="175" y="164"/>
                    </a:cubicBezTo>
                    <a:cubicBezTo>
                      <a:pt x="166" y="164"/>
                      <a:pt x="159" y="157"/>
                      <a:pt x="159" y="148"/>
                    </a:cubicBezTo>
                    <a:cubicBezTo>
                      <a:pt x="159" y="32"/>
                      <a:pt x="159" y="32"/>
                      <a:pt x="159" y="32"/>
                    </a:cubicBezTo>
                    <a:cubicBezTo>
                      <a:pt x="80" y="32"/>
                      <a:pt x="80" y="32"/>
                      <a:pt x="80" y="32"/>
                    </a:cubicBezTo>
                    <a:cubicBezTo>
                      <a:pt x="53" y="32"/>
                      <a:pt x="31" y="53"/>
                      <a:pt x="31" y="81"/>
                    </a:cubicBezTo>
                    <a:cubicBezTo>
                      <a:pt x="31" y="108"/>
                      <a:pt x="53" y="129"/>
                      <a:pt x="80" y="130"/>
                    </a:cubicBezTo>
                    <a:cubicBezTo>
                      <a:pt x="110" y="130"/>
                      <a:pt x="110" y="130"/>
                      <a:pt x="110" y="130"/>
                    </a:cubicBezTo>
                    <a:cubicBezTo>
                      <a:pt x="119" y="130"/>
                      <a:pt x="126" y="137"/>
                      <a:pt x="126" y="146"/>
                    </a:cubicBezTo>
                    <a:cubicBezTo>
                      <a:pt x="126" y="155"/>
                      <a:pt x="119" y="162"/>
                      <a:pt x="110" y="162"/>
                    </a:cubicBezTo>
                    <a:cubicBezTo>
                      <a:pt x="80" y="162"/>
                      <a:pt x="80" y="162"/>
                      <a:pt x="80" y="162"/>
                    </a:cubicBezTo>
                    <a:cubicBezTo>
                      <a:pt x="35" y="161"/>
                      <a:pt x="0" y="125"/>
                      <a:pt x="0" y="81"/>
                    </a:cubicBezTo>
                    <a:cubicBezTo>
                      <a:pt x="0" y="36"/>
                      <a:pt x="35" y="0"/>
                      <a:pt x="80" y="0"/>
                    </a:cubicBezTo>
                    <a:cubicBezTo>
                      <a:pt x="225" y="0"/>
                      <a:pt x="225" y="0"/>
                      <a:pt x="225" y="0"/>
                    </a:cubicBezTo>
                    <a:cubicBezTo>
                      <a:pt x="234" y="0"/>
                      <a:pt x="241" y="7"/>
                      <a:pt x="241" y="16"/>
                    </a:cubicBezTo>
                    <a:cubicBezTo>
                      <a:pt x="241" y="25"/>
                      <a:pt x="234" y="32"/>
                      <a:pt x="225" y="32"/>
                    </a:cubicBezTo>
                    <a:lnTo>
                      <a:pt x="191" y="32"/>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1">
                <a:extLst>
                  <a:ext uri="{FF2B5EF4-FFF2-40B4-BE49-F238E27FC236}">
                    <a16:creationId xmlns:a16="http://schemas.microsoft.com/office/drawing/2014/main" id="{87AEA264-832F-4FBD-A5B5-33352232E82A}"/>
                  </a:ext>
                </a:extLst>
              </p:cNvPr>
              <p:cNvSpPr>
                <a:spLocks noEditPoints="1"/>
              </p:cNvSpPr>
              <p:nvPr userDrawn="1"/>
            </p:nvSpPr>
            <p:spPr bwMode="auto">
              <a:xfrm>
                <a:off x="1685474" y="-395596"/>
                <a:ext cx="211138" cy="325438"/>
              </a:xfrm>
              <a:custGeom>
                <a:avLst/>
                <a:gdLst>
                  <a:gd name="T0" fmla="*/ 55 w 109"/>
                  <a:gd name="T1" fmla="*/ 64 h 165"/>
                  <a:gd name="T2" fmla="*/ 40 w 109"/>
                  <a:gd name="T3" fmla="*/ 78 h 165"/>
                  <a:gd name="T4" fmla="*/ 55 w 109"/>
                  <a:gd name="T5" fmla="*/ 92 h 165"/>
                  <a:gd name="T6" fmla="*/ 91 w 109"/>
                  <a:gd name="T7" fmla="*/ 92 h 165"/>
                  <a:gd name="T8" fmla="*/ 105 w 109"/>
                  <a:gd name="T9" fmla="*/ 78 h 165"/>
                  <a:gd name="T10" fmla="*/ 91 w 109"/>
                  <a:gd name="T11" fmla="*/ 64 h 165"/>
                  <a:gd name="T12" fmla="*/ 55 w 109"/>
                  <a:gd name="T13" fmla="*/ 64 h 165"/>
                  <a:gd name="T14" fmla="*/ 33 w 109"/>
                  <a:gd name="T15" fmla="*/ 149 h 165"/>
                  <a:gd name="T16" fmla="*/ 16 w 109"/>
                  <a:gd name="T17" fmla="*/ 165 h 165"/>
                  <a:gd name="T18" fmla="*/ 0 w 109"/>
                  <a:gd name="T19" fmla="*/ 149 h 165"/>
                  <a:gd name="T20" fmla="*/ 0 w 109"/>
                  <a:gd name="T21" fmla="*/ 17 h 165"/>
                  <a:gd name="T22" fmla="*/ 16 w 109"/>
                  <a:gd name="T23" fmla="*/ 1 h 165"/>
                  <a:gd name="T24" fmla="*/ 93 w 109"/>
                  <a:gd name="T25" fmla="*/ 1 h 165"/>
                  <a:gd name="T26" fmla="*/ 109 w 109"/>
                  <a:gd name="T27" fmla="*/ 17 h 165"/>
                  <a:gd name="T28" fmla="*/ 93 w 109"/>
                  <a:gd name="T29" fmla="*/ 33 h 165"/>
                  <a:gd name="T30" fmla="*/ 33 w 109"/>
                  <a:gd name="T31" fmla="*/ 33 h 165"/>
                  <a:gd name="T32" fmla="*/ 33 w 109"/>
                  <a:gd name="T33" fmla="*/ 14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165">
                    <a:moveTo>
                      <a:pt x="55" y="64"/>
                    </a:moveTo>
                    <a:cubicBezTo>
                      <a:pt x="47" y="64"/>
                      <a:pt x="40" y="70"/>
                      <a:pt x="40" y="78"/>
                    </a:cubicBezTo>
                    <a:cubicBezTo>
                      <a:pt x="40" y="86"/>
                      <a:pt x="47" y="92"/>
                      <a:pt x="55" y="92"/>
                    </a:cubicBezTo>
                    <a:cubicBezTo>
                      <a:pt x="91" y="92"/>
                      <a:pt x="91" y="92"/>
                      <a:pt x="91" y="92"/>
                    </a:cubicBezTo>
                    <a:cubicBezTo>
                      <a:pt x="99" y="92"/>
                      <a:pt x="105" y="86"/>
                      <a:pt x="105" y="78"/>
                    </a:cubicBezTo>
                    <a:cubicBezTo>
                      <a:pt x="105" y="70"/>
                      <a:pt x="99" y="64"/>
                      <a:pt x="91" y="64"/>
                    </a:cubicBezTo>
                    <a:lnTo>
                      <a:pt x="55" y="64"/>
                    </a:lnTo>
                    <a:close/>
                    <a:moveTo>
                      <a:pt x="33" y="149"/>
                    </a:moveTo>
                    <a:cubicBezTo>
                      <a:pt x="33" y="158"/>
                      <a:pt x="25" y="165"/>
                      <a:pt x="16" y="165"/>
                    </a:cubicBezTo>
                    <a:cubicBezTo>
                      <a:pt x="8" y="165"/>
                      <a:pt x="0" y="158"/>
                      <a:pt x="0" y="149"/>
                    </a:cubicBezTo>
                    <a:cubicBezTo>
                      <a:pt x="0" y="17"/>
                      <a:pt x="0" y="17"/>
                      <a:pt x="0" y="17"/>
                    </a:cubicBezTo>
                    <a:cubicBezTo>
                      <a:pt x="0" y="8"/>
                      <a:pt x="7" y="0"/>
                      <a:pt x="16" y="1"/>
                    </a:cubicBezTo>
                    <a:cubicBezTo>
                      <a:pt x="93" y="1"/>
                      <a:pt x="93" y="1"/>
                      <a:pt x="93" y="1"/>
                    </a:cubicBezTo>
                    <a:cubicBezTo>
                      <a:pt x="101" y="0"/>
                      <a:pt x="109" y="8"/>
                      <a:pt x="109" y="17"/>
                    </a:cubicBezTo>
                    <a:cubicBezTo>
                      <a:pt x="109" y="26"/>
                      <a:pt x="101" y="33"/>
                      <a:pt x="93" y="33"/>
                    </a:cubicBezTo>
                    <a:cubicBezTo>
                      <a:pt x="33" y="33"/>
                      <a:pt x="33" y="33"/>
                      <a:pt x="33" y="33"/>
                    </a:cubicBezTo>
                    <a:lnTo>
                      <a:pt x="33" y="149"/>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2">
                <a:extLst>
                  <a:ext uri="{FF2B5EF4-FFF2-40B4-BE49-F238E27FC236}">
                    <a16:creationId xmlns:a16="http://schemas.microsoft.com/office/drawing/2014/main" id="{7C6CF4CA-D08A-4D82-A41C-250B63EAF9B8}"/>
                  </a:ext>
                </a:extLst>
              </p:cNvPr>
              <p:cNvSpPr>
                <a:spLocks noEditPoints="1"/>
              </p:cNvSpPr>
              <p:nvPr userDrawn="1"/>
            </p:nvSpPr>
            <p:spPr bwMode="auto">
              <a:xfrm>
                <a:off x="1853749" y="-397184"/>
                <a:ext cx="325438" cy="331788"/>
              </a:xfrm>
              <a:custGeom>
                <a:avLst/>
                <a:gdLst>
                  <a:gd name="T0" fmla="*/ 55 w 168"/>
                  <a:gd name="T1" fmla="*/ 39 h 169"/>
                  <a:gd name="T2" fmla="*/ 4 w 168"/>
                  <a:gd name="T3" fmla="*/ 143 h 169"/>
                  <a:gd name="T4" fmla="*/ 12 w 168"/>
                  <a:gd name="T5" fmla="*/ 165 h 169"/>
                  <a:gd name="T6" fmla="*/ 34 w 168"/>
                  <a:gd name="T7" fmla="*/ 157 h 169"/>
                  <a:gd name="T8" fmla="*/ 84 w 168"/>
                  <a:gd name="T9" fmla="*/ 53 h 169"/>
                  <a:gd name="T10" fmla="*/ 135 w 168"/>
                  <a:gd name="T11" fmla="*/ 157 h 169"/>
                  <a:gd name="T12" fmla="*/ 157 w 168"/>
                  <a:gd name="T13" fmla="*/ 165 h 169"/>
                  <a:gd name="T14" fmla="*/ 164 w 168"/>
                  <a:gd name="T15" fmla="*/ 143 h 169"/>
                  <a:gd name="T16" fmla="*/ 114 w 168"/>
                  <a:gd name="T17" fmla="*/ 39 h 169"/>
                  <a:gd name="T18" fmla="*/ 98 w 168"/>
                  <a:gd name="T19" fmla="*/ 7 h 169"/>
                  <a:gd name="T20" fmla="*/ 84 w 168"/>
                  <a:gd name="T21" fmla="*/ 0 h 169"/>
                  <a:gd name="T22" fmla="*/ 70 w 168"/>
                  <a:gd name="T23" fmla="*/ 7 h 169"/>
                  <a:gd name="T24" fmla="*/ 55 w 168"/>
                  <a:gd name="T25" fmla="*/ 39 h 169"/>
                  <a:gd name="T26" fmla="*/ 94 w 168"/>
                  <a:gd name="T27" fmla="*/ 109 h 169"/>
                  <a:gd name="T28" fmla="*/ 109 w 168"/>
                  <a:gd name="T29" fmla="*/ 124 h 169"/>
                  <a:gd name="T30" fmla="*/ 94 w 168"/>
                  <a:gd name="T31" fmla="*/ 138 h 169"/>
                  <a:gd name="T32" fmla="*/ 74 w 168"/>
                  <a:gd name="T33" fmla="*/ 138 h 169"/>
                  <a:gd name="T34" fmla="*/ 60 w 168"/>
                  <a:gd name="T35" fmla="*/ 124 h 169"/>
                  <a:gd name="T36" fmla="*/ 74 w 168"/>
                  <a:gd name="T37" fmla="*/ 109 h 169"/>
                  <a:gd name="T38" fmla="*/ 94 w 168"/>
                  <a:gd name="T39" fmla="*/ 10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169">
                    <a:moveTo>
                      <a:pt x="55" y="39"/>
                    </a:moveTo>
                    <a:cubicBezTo>
                      <a:pt x="4" y="143"/>
                      <a:pt x="4" y="143"/>
                      <a:pt x="4" y="143"/>
                    </a:cubicBezTo>
                    <a:cubicBezTo>
                      <a:pt x="0" y="151"/>
                      <a:pt x="4" y="161"/>
                      <a:pt x="12" y="165"/>
                    </a:cubicBezTo>
                    <a:cubicBezTo>
                      <a:pt x="20" y="168"/>
                      <a:pt x="30" y="165"/>
                      <a:pt x="34" y="157"/>
                    </a:cubicBezTo>
                    <a:cubicBezTo>
                      <a:pt x="84" y="53"/>
                      <a:pt x="84" y="53"/>
                      <a:pt x="84" y="53"/>
                    </a:cubicBezTo>
                    <a:cubicBezTo>
                      <a:pt x="135" y="157"/>
                      <a:pt x="135" y="157"/>
                      <a:pt x="135" y="157"/>
                    </a:cubicBezTo>
                    <a:cubicBezTo>
                      <a:pt x="139" y="165"/>
                      <a:pt x="148" y="169"/>
                      <a:pt x="157" y="165"/>
                    </a:cubicBezTo>
                    <a:cubicBezTo>
                      <a:pt x="165" y="161"/>
                      <a:pt x="168" y="151"/>
                      <a:pt x="164" y="143"/>
                    </a:cubicBezTo>
                    <a:cubicBezTo>
                      <a:pt x="114" y="39"/>
                      <a:pt x="114" y="39"/>
                      <a:pt x="114" y="39"/>
                    </a:cubicBezTo>
                    <a:cubicBezTo>
                      <a:pt x="98" y="7"/>
                      <a:pt x="98" y="7"/>
                      <a:pt x="98" y="7"/>
                    </a:cubicBezTo>
                    <a:cubicBezTo>
                      <a:pt x="98" y="7"/>
                      <a:pt x="95" y="0"/>
                      <a:pt x="84" y="0"/>
                    </a:cubicBezTo>
                    <a:cubicBezTo>
                      <a:pt x="74" y="0"/>
                      <a:pt x="70" y="7"/>
                      <a:pt x="70" y="7"/>
                    </a:cubicBezTo>
                    <a:lnTo>
                      <a:pt x="55" y="39"/>
                    </a:lnTo>
                    <a:close/>
                    <a:moveTo>
                      <a:pt x="94" y="109"/>
                    </a:moveTo>
                    <a:cubicBezTo>
                      <a:pt x="102" y="109"/>
                      <a:pt x="109" y="116"/>
                      <a:pt x="109" y="124"/>
                    </a:cubicBezTo>
                    <a:cubicBezTo>
                      <a:pt x="109" y="132"/>
                      <a:pt x="102" y="138"/>
                      <a:pt x="94" y="138"/>
                    </a:cubicBezTo>
                    <a:cubicBezTo>
                      <a:pt x="74" y="138"/>
                      <a:pt x="74" y="138"/>
                      <a:pt x="74" y="138"/>
                    </a:cubicBezTo>
                    <a:cubicBezTo>
                      <a:pt x="67" y="138"/>
                      <a:pt x="60" y="132"/>
                      <a:pt x="60" y="124"/>
                    </a:cubicBezTo>
                    <a:cubicBezTo>
                      <a:pt x="60" y="116"/>
                      <a:pt x="67" y="109"/>
                      <a:pt x="74" y="109"/>
                    </a:cubicBezTo>
                    <a:lnTo>
                      <a:pt x="94" y="109"/>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3">
                <a:extLst>
                  <a:ext uri="{FF2B5EF4-FFF2-40B4-BE49-F238E27FC236}">
                    <a16:creationId xmlns:a16="http://schemas.microsoft.com/office/drawing/2014/main" id="{9C0CCBF9-5650-4691-8C85-3AD167FA54F2}"/>
                  </a:ext>
                </a:extLst>
              </p:cNvPr>
              <p:cNvSpPr>
                <a:spLocks/>
              </p:cNvSpPr>
              <p:nvPr userDrawn="1"/>
            </p:nvSpPr>
            <p:spPr bwMode="auto">
              <a:xfrm>
                <a:off x="2637974" y="-392421"/>
                <a:ext cx="219075" cy="317500"/>
              </a:xfrm>
              <a:custGeom>
                <a:avLst/>
                <a:gdLst>
                  <a:gd name="T0" fmla="*/ 114 w 114"/>
                  <a:gd name="T1" fmla="*/ 121 h 162"/>
                  <a:gd name="T2" fmla="*/ 73 w 114"/>
                  <a:gd name="T3" fmla="*/ 162 h 162"/>
                  <a:gd name="T4" fmla="*/ 16 w 114"/>
                  <a:gd name="T5" fmla="*/ 162 h 162"/>
                  <a:gd name="T6" fmla="*/ 0 w 114"/>
                  <a:gd name="T7" fmla="*/ 146 h 162"/>
                  <a:gd name="T8" fmla="*/ 16 w 114"/>
                  <a:gd name="T9" fmla="*/ 130 h 162"/>
                  <a:gd name="T10" fmla="*/ 70 w 114"/>
                  <a:gd name="T11" fmla="*/ 130 h 162"/>
                  <a:gd name="T12" fmla="*/ 79 w 114"/>
                  <a:gd name="T13" fmla="*/ 121 h 162"/>
                  <a:gd name="T14" fmla="*/ 76 w 114"/>
                  <a:gd name="T15" fmla="*/ 114 h 162"/>
                  <a:gd name="T16" fmla="*/ 13 w 114"/>
                  <a:gd name="T17" fmla="*/ 72 h 162"/>
                  <a:gd name="T18" fmla="*/ 0 w 114"/>
                  <a:gd name="T19" fmla="*/ 43 h 162"/>
                  <a:gd name="T20" fmla="*/ 43 w 114"/>
                  <a:gd name="T21" fmla="*/ 0 h 162"/>
                  <a:gd name="T22" fmla="*/ 90 w 114"/>
                  <a:gd name="T23" fmla="*/ 0 h 162"/>
                  <a:gd name="T24" fmla="*/ 106 w 114"/>
                  <a:gd name="T25" fmla="*/ 16 h 162"/>
                  <a:gd name="T26" fmla="*/ 90 w 114"/>
                  <a:gd name="T27" fmla="*/ 32 h 162"/>
                  <a:gd name="T28" fmla="*/ 42 w 114"/>
                  <a:gd name="T29" fmla="*/ 32 h 162"/>
                  <a:gd name="T30" fmla="*/ 32 w 114"/>
                  <a:gd name="T31" fmla="*/ 42 h 162"/>
                  <a:gd name="T32" fmla="*/ 35 w 114"/>
                  <a:gd name="T33" fmla="*/ 48 h 162"/>
                  <a:gd name="T34" fmla="*/ 99 w 114"/>
                  <a:gd name="T35" fmla="*/ 92 h 162"/>
                  <a:gd name="T36" fmla="*/ 114 w 114"/>
                  <a:gd name="T37" fmla="*/ 12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62">
                    <a:moveTo>
                      <a:pt x="114" y="121"/>
                    </a:moveTo>
                    <a:cubicBezTo>
                      <a:pt x="114" y="144"/>
                      <a:pt x="96" y="162"/>
                      <a:pt x="73" y="162"/>
                    </a:cubicBezTo>
                    <a:cubicBezTo>
                      <a:pt x="16" y="162"/>
                      <a:pt x="16" y="162"/>
                      <a:pt x="16" y="162"/>
                    </a:cubicBezTo>
                    <a:cubicBezTo>
                      <a:pt x="7" y="162"/>
                      <a:pt x="0" y="155"/>
                      <a:pt x="0" y="146"/>
                    </a:cubicBezTo>
                    <a:cubicBezTo>
                      <a:pt x="0" y="137"/>
                      <a:pt x="7" y="130"/>
                      <a:pt x="16" y="130"/>
                    </a:cubicBezTo>
                    <a:cubicBezTo>
                      <a:pt x="70" y="130"/>
                      <a:pt x="70" y="130"/>
                      <a:pt x="70" y="130"/>
                    </a:cubicBezTo>
                    <a:cubicBezTo>
                      <a:pt x="75" y="130"/>
                      <a:pt x="79" y="127"/>
                      <a:pt x="79" y="121"/>
                    </a:cubicBezTo>
                    <a:cubicBezTo>
                      <a:pt x="79" y="118"/>
                      <a:pt x="78" y="116"/>
                      <a:pt x="76" y="114"/>
                    </a:cubicBezTo>
                    <a:cubicBezTo>
                      <a:pt x="13" y="72"/>
                      <a:pt x="13" y="72"/>
                      <a:pt x="13" y="72"/>
                    </a:cubicBezTo>
                    <a:cubicBezTo>
                      <a:pt x="10" y="68"/>
                      <a:pt x="0" y="62"/>
                      <a:pt x="0" y="43"/>
                    </a:cubicBezTo>
                    <a:cubicBezTo>
                      <a:pt x="0" y="19"/>
                      <a:pt x="19" y="0"/>
                      <a:pt x="43" y="0"/>
                    </a:cubicBezTo>
                    <a:cubicBezTo>
                      <a:pt x="90" y="0"/>
                      <a:pt x="90" y="0"/>
                      <a:pt x="90" y="0"/>
                    </a:cubicBezTo>
                    <a:cubicBezTo>
                      <a:pt x="99" y="0"/>
                      <a:pt x="106" y="7"/>
                      <a:pt x="106" y="16"/>
                    </a:cubicBezTo>
                    <a:cubicBezTo>
                      <a:pt x="106" y="25"/>
                      <a:pt x="99" y="32"/>
                      <a:pt x="90" y="32"/>
                    </a:cubicBezTo>
                    <a:cubicBezTo>
                      <a:pt x="42" y="32"/>
                      <a:pt x="42" y="32"/>
                      <a:pt x="42" y="32"/>
                    </a:cubicBezTo>
                    <a:cubicBezTo>
                      <a:pt x="37" y="32"/>
                      <a:pt x="32" y="37"/>
                      <a:pt x="32" y="42"/>
                    </a:cubicBezTo>
                    <a:cubicBezTo>
                      <a:pt x="32" y="45"/>
                      <a:pt x="33" y="46"/>
                      <a:pt x="35" y="48"/>
                    </a:cubicBezTo>
                    <a:cubicBezTo>
                      <a:pt x="99" y="92"/>
                      <a:pt x="99" y="92"/>
                      <a:pt x="99" y="92"/>
                    </a:cubicBezTo>
                    <a:cubicBezTo>
                      <a:pt x="108" y="99"/>
                      <a:pt x="114" y="108"/>
                      <a:pt x="114" y="121"/>
                    </a:cubicBezTo>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4">
                <a:extLst>
                  <a:ext uri="{FF2B5EF4-FFF2-40B4-BE49-F238E27FC236}">
                    <a16:creationId xmlns:a16="http://schemas.microsoft.com/office/drawing/2014/main" id="{1C05DDF2-E245-4D76-B2D1-4DADB2389D3A}"/>
                  </a:ext>
                </a:extLst>
              </p:cNvPr>
              <p:cNvSpPr>
                <a:spLocks noEditPoints="1"/>
              </p:cNvSpPr>
              <p:nvPr userDrawn="1"/>
            </p:nvSpPr>
            <p:spPr bwMode="auto">
              <a:xfrm>
                <a:off x="2887212" y="-395596"/>
                <a:ext cx="465138" cy="325438"/>
              </a:xfrm>
              <a:custGeom>
                <a:avLst/>
                <a:gdLst>
                  <a:gd name="T0" fmla="*/ 0 w 241"/>
                  <a:gd name="T1" fmla="*/ 17 h 165"/>
                  <a:gd name="T2" fmla="*/ 16 w 241"/>
                  <a:gd name="T3" fmla="*/ 1 h 165"/>
                  <a:gd name="T4" fmla="*/ 225 w 241"/>
                  <a:gd name="T5" fmla="*/ 1 h 165"/>
                  <a:gd name="T6" fmla="*/ 241 w 241"/>
                  <a:gd name="T7" fmla="*/ 17 h 165"/>
                  <a:gd name="T8" fmla="*/ 225 w 241"/>
                  <a:gd name="T9" fmla="*/ 33 h 165"/>
                  <a:gd name="T10" fmla="*/ 191 w 241"/>
                  <a:gd name="T11" fmla="*/ 33 h 165"/>
                  <a:gd name="T12" fmla="*/ 191 w 241"/>
                  <a:gd name="T13" fmla="*/ 149 h 165"/>
                  <a:gd name="T14" fmla="*/ 174 w 241"/>
                  <a:gd name="T15" fmla="*/ 165 h 165"/>
                  <a:gd name="T16" fmla="*/ 158 w 241"/>
                  <a:gd name="T17" fmla="*/ 149 h 165"/>
                  <a:gd name="T18" fmla="*/ 158 w 241"/>
                  <a:gd name="T19" fmla="*/ 33 h 165"/>
                  <a:gd name="T20" fmla="*/ 32 w 241"/>
                  <a:gd name="T21" fmla="*/ 33 h 165"/>
                  <a:gd name="T22" fmla="*/ 32 w 241"/>
                  <a:gd name="T23" fmla="*/ 131 h 165"/>
                  <a:gd name="T24" fmla="*/ 92 w 241"/>
                  <a:gd name="T25" fmla="*/ 131 h 165"/>
                  <a:gd name="T26" fmla="*/ 109 w 241"/>
                  <a:gd name="T27" fmla="*/ 147 h 165"/>
                  <a:gd name="T28" fmla="*/ 92 w 241"/>
                  <a:gd name="T29" fmla="*/ 163 h 165"/>
                  <a:gd name="T30" fmla="*/ 16 w 241"/>
                  <a:gd name="T31" fmla="*/ 163 h 165"/>
                  <a:gd name="T32" fmla="*/ 0 w 241"/>
                  <a:gd name="T33" fmla="*/ 147 h 165"/>
                  <a:gd name="T34" fmla="*/ 0 w 241"/>
                  <a:gd name="T35" fmla="*/ 17 h 165"/>
                  <a:gd name="T36" fmla="*/ 91 w 241"/>
                  <a:gd name="T37" fmla="*/ 64 h 165"/>
                  <a:gd name="T38" fmla="*/ 105 w 241"/>
                  <a:gd name="T39" fmla="*/ 78 h 165"/>
                  <a:gd name="T40" fmla="*/ 91 w 241"/>
                  <a:gd name="T41" fmla="*/ 92 h 165"/>
                  <a:gd name="T42" fmla="*/ 55 w 241"/>
                  <a:gd name="T43" fmla="*/ 92 h 165"/>
                  <a:gd name="T44" fmla="*/ 41 w 241"/>
                  <a:gd name="T45" fmla="*/ 78 h 165"/>
                  <a:gd name="T46" fmla="*/ 55 w 241"/>
                  <a:gd name="T47" fmla="*/ 64 h 165"/>
                  <a:gd name="T48" fmla="*/ 91 w 241"/>
                  <a:gd name="T49" fmla="*/ 6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1" h="165">
                    <a:moveTo>
                      <a:pt x="0" y="17"/>
                    </a:moveTo>
                    <a:cubicBezTo>
                      <a:pt x="0" y="8"/>
                      <a:pt x="7" y="0"/>
                      <a:pt x="16" y="1"/>
                    </a:cubicBezTo>
                    <a:cubicBezTo>
                      <a:pt x="225" y="1"/>
                      <a:pt x="225" y="1"/>
                      <a:pt x="225" y="1"/>
                    </a:cubicBezTo>
                    <a:cubicBezTo>
                      <a:pt x="234" y="1"/>
                      <a:pt x="241" y="8"/>
                      <a:pt x="241" y="17"/>
                    </a:cubicBezTo>
                    <a:cubicBezTo>
                      <a:pt x="241" y="26"/>
                      <a:pt x="234" y="33"/>
                      <a:pt x="225" y="33"/>
                    </a:cubicBezTo>
                    <a:cubicBezTo>
                      <a:pt x="191" y="33"/>
                      <a:pt x="191" y="33"/>
                      <a:pt x="191" y="33"/>
                    </a:cubicBezTo>
                    <a:cubicBezTo>
                      <a:pt x="191" y="149"/>
                      <a:pt x="191" y="149"/>
                      <a:pt x="191" y="149"/>
                    </a:cubicBezTo>
                    <a:cubicBezTo>
                      <a:pt x="191" y="158"/>
                      <a:pt x="183" y="165"/>
                      <a:pt x="174" y="165"/>
                    </a:cubicBezTo>
                    <a:cubicBezTo>
                      <a:pt x="165" y="165"/>
                      <a:pt x="158" y="158"/>
                      <a:pt x="158" y="149"/>
                    </a:cubicBezTo>
                    <a:cubicBezTo>
                      <a:pt x="158" y="33"/>
                      <a:pt x="158" y="33"/>
                      <a:pt x="158" y="33"/>
                    </a:cubicBezTo>
                    <a:cubicBezTo>
                      <a:pt x="32" y="33"/>
                      <a:pt x="32" y="33"/>
                      <a:pt x="32" y="33"/>
                    </a:cubicBezTo>
                    <a:cubicBezTo>
                      <a:pt x="32" y="131"/>
                      <a:pt x="32" y="131"/>
                      <a:pt x="32" y="131"/>
                    </a:cubicBezTo>
                    <a:cubicBezTo>
                      <a:pt x="92" y="131"/>
                      <a:pt x="92" y="131"/>
                      <a:pt x="92" y="131"/>
                    </a:cubicBezTo>
                    <a:cubicBezTo>
                      <a:pt x="101" y="131"/>
                      <a:pt x="109" y="138"/>
                      <a:pt x="109" y="147"/>
                    </a:cubicBezTo>
                    <a:cubicBezTo>
                      <a:pt x="109" y="156"/>
                      <a:pt x="101" y="163"/>
                      <a:pt x="92" y="163"/>
                    </a:cubicBezTo>
                    <a:cubicBezTo>
                      <a:pt x="16" y="163"/>
                      <a:pt x="16" y="163"/>
                      <a:pt x="16" y="163"/>
                    </a:cubicBezTo>
                    <a:cubicBezTo>
                      <a:pt x="7" y="163"/>
                      <a:pt x="0" y="156"/>
                      <a:pt x="0" y="147"/>
                    </a:cubicBezTo>
                    <a:lnTo>
                      <a:pt x="0" y="17"/>
                    </a:lnTo>
                    <a:close/>
                    <a:moveTo>
                      <a:pt x="91" y="64"/>
                    </a:moveTo>
                    <a:cubicBezTo>
                      <a:pt x="99" y="64"/>
                      <a:pt x="105" y="70"/>
                      <a:pt x="105" y="78"/>
                    </a:cubicBezTo>
                    <a:cubicBezTo>
                      <a:pt x="105" y="86"/>
                      <a:pt x="99" y="92"/>
                      <a:pt x="91" y="92"/>
                    </a:cubicBezTo>
                    <a:cubicBezTo>
                      <a:pt x="55" y="92"/>
                      <a:pt x="55" y="92"/>
                      <a:pt x="55" y="92"/>
                    </a:cubicBezTo>
                    <a:cubicBezTo>
                      <a:pt x="47" y="92"/>
                      <a:pt x="41" y="86"/>
                      <a:pt x="41" y="78"/>
                    </a:cubicBezTo>
                    <a:cubicBezTo>
                      <a:pt x="41" y="70"/>
                      <a:pt x="47" y="64"/>
                      <a:pt x="55" y="64"/>
                    </a:cubicBezTo>
                    <a:lnTo>
                      <a:pt x="91" y="64"/>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7" name="Freeform 25">
              <a:extLst>
                <a:ext uri="{FF2B5EF4-FFF2-40B4-BE49-F238E27FC236}">
                  <a16:creationId xmlns:a16="http://schemas.microsoft.com/office/drawing/2014/main" id="{62F8B47D-D853-40DF-ACE4-B7F0BF536CA3}"/>
                </a:ext>
              </a:extLst>
            </p:cNvPr>
            <p:cNvSpPr>
              <a:spLocks/>
            </p:cNvSpPr>
            <p:nvPr userDrawn="1"/>
          </p:nvSpPr>
          <p:spPr bwMode="auto">
            <a:xfrm>
              <a:off x="3602548" y="1966500"/>
              <a:ext cx="104776" cy="334963"/>
            </a:xfrm>
            <a:custGeom>
              <a:avLst/>
              <a:gdLst>
                <a:gd name="T0" fmla="*/ 54 w 54"/>
                <a:gd name="T1" fmla="*/ 83 h 170"/>
                <a:gd name="T2" fmla="*/ 22 w 54"/>
                <a:gd name="T3" fmla="*/ 7 h 170"/>
                <a:gd name="T4" fmla="*/ 21 w 54"/>
                <a:gd name="T5" fmla="*/ 6 h 170"/>
                <a:gd name="T6" fmla="*/ 8 w 54"/>
                <a:gd name="T7" fmla="*/ 2 h 170"/>
                <a:gd name="T8" fmla="*/ 1 w 54"/>
                <a:gd name="T9" fmla="*/ 15 h 170"/>
                <a:gd name="T10" fmla="*/ 30 w 54"/>
                <a:gd name="T11" fmla="*/ 83 h 170"/>
                <a:gd name="T12" fmla="*/ 1 w 54"/>
                <a:gd name="T13" fmla="*/ 155 h 170"/>
                <a:gd name="T14" fmla="*/ 1 w 54"/>
                <a:gd name="T15" fmla="*/ 156 h 170"/>
                <a:gd name="T16" fmla="*/ 8 w 54"/>
                <a:gd name="T17" fmla="*/ 169 h 170"/>
                <a:gd name="T18" fmla="*/ 12 w 54"/>
                <a:gd name="T19" fmla="*/ 170 h 170"/>
                <a:gd name="T20" fmla="*/ 21 w 54"/>
                <a:gd name="T21" fmla="*/ 165 h 170"/>
                <a:gd name="T22" fmla="*/ 54 w 54"/>
                <a:gd name="T23" fmla="*/ 8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0">
                  <a:moveTo>
                    <a:pt x="54" y="83"/>
                  </a:moveTo>
                  <a:cubicBezTo>
                    <a:pt x="22" y="7"/>
                    <a:pt x="22" y="7"/>
                    <a:pt x="22" y="7"/>
                  </a:cubicBezTo>
                  <a:cubicBezTo>
                    <a:pt x="21" y="6"/>
                    <a:pt x="21" y="6"/>
                    <a:pt x="21" y="6"/>
                  </a:cubicBezTo>
                  <a:cubicBezTo>
                    <a:pt x="19" y="2"/>
                    <a:pt x="13" y="0"/>
                    <a:pt x="8" y="2"/>
                  </a:cubicBezTo>
                  <a:cubicBezTo>
                    <a:pt x="2" y="4"/>
                    <a:pt x="0" y="10"/>
                    <a:pt x="1" y="15"/>
                  </a:cubicBezTo>
                  <a:cubicBezTo>
                    <a:pt x="30" y="83"/>
                    <a:pt x="30" y="83"/>
                    <a:pt x="30" y="83"/>
                  </a:cubicBezTo>
                  <a:cubicBezTo>
                    <a:pt x="1" y="155"/>
                    <a:pt x="1" y="155"/>
                    <a:pt x="1" y="155"/>
                  </a:cubicBezTo>
                  <a:cubicBezTo>
                    <a:pt x="1" y="156"/>
                    <a:pt x="1" y="156"/>
                    <a:pt x="1" y="156"/>
                  </a:cubicBezTo>
                  <a:cubicBezTo>
                    <a:pt x="0" y="160"/>
                    <a:pt x="2" y="167"/>
                    <a:pt x="8" y="169"/>
                  </a:cubicBezTo>
                  <a:cubicBezTo>
                    <a:pt x="9" y="169"/>
                    <a:pt x="11" y="170"/>
                    <a:pt x="12" y="170"/>
                  </a:cubicBezTo>
                  <a:cubicBezTo>
                    <a:pt x="16" y="170"/>
                    <a:pt x="19" y="168"/>
                    <a:pt x="21" y="165"/>
                  </a:cubicBezTo>
                  <a:lnTo>
                    <a:pt x="54" y="83"/>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62437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3" name="Picture 4">
            <a:extLst>
              <a:ext uri="{FF2B5EF4-FFF2-40B4-BE49-F238E27FC236}">
                <a16:creationId xmlns:a16="http://schemas.microsoft.com/office/drawing/2014/main" id="{87AB8ACF-2C12-42DF-A832-26DD4E50680B}"/>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7954" t="4824" r="15624" b="29212"/>
          <a:stretch/>
        </p:blipFill>
        <p:spPr bwMode="auto">
          <a:xfrm>
            <a:off x="334992" y="412150"/>
            <a:ext cx="8473536" cy="42786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Rectangle 14">
            <a:extLst>
              <a:ext uri="{FF2B5EF4-FFF2-40B4-BE49-F238E27FC236}">
                <a16:creationId xmlns:a16="http://schemas.microsoft.com/office/drawing/2014/main" id="{016E095F-DDB9-438C-9EFC-D895488D6654}"/>
              </a:ext>
            </a:extLst>
          </p:cNvPr>
          <p:cNvSpPr/>
          <p:nvPr userDrawn="1"/>
        </p:nvSpPr>
        <p:spPr>
          <a:xfrm>
            <a:off x="6793" y="1724025"/>
            <a:ext cx="9143999" cy="17526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 name="Text Placeholder 26">
            <a:extLst>
              <a:ext uri="{FF2B5EF4-FFF2-40B4-BE49-F238E27FC236}">
                <a16:creationId xmlns:a16="http://schemas.microsoft.com/office/drawing/2014/main" id="{3558202D-841C-427D-BBFA-5D00F0713E33}"/>
              </a:ext>
            </a:extLst>
          </p:cNvPr>
          <p:cNvSpPr>
            <a:spLocks noGrp="1"/>
          </p:cNvSpPr>
          <p:nvPr>
            <p:ph type="body" idx="28" hasCustomPrompt="1"/>
          </p:nvPr>
        </p:nvSpPr>
        <p:spPr>
          <a:xfrm>
            <a:off x="6485762" y="2498808"/>
            <a:ext cx="2151699" cy="321627"/>
          </a:xfrm>
        </p:spPr>
        <p:txBody>
          <a:bodyPr/>
          <a:lstStyle>
            <a:lvl1pPr marL="0" indent="0">
              <a:buNone/>
              <a:defRPr sz="1100">
                <a:solidFill>
                  <a:srgbClr val="4B4B4C"/>
                </a:solidFill>
              </a:defRPr>
            </a:lvl1pPr>
          </a:lstStyle>
          <a:p>
            <a:r>
              <a:rPr lang="en-US" dirty="0"/>
              <a:t>Presentation Subhead/Presenter Name is Arial 11pt</a:t>
            </a:r>
          </a:p>
        </p:txBody>
      </p:sp>
      <p:sp>
        <p:nvSpPr>
          <p:cNvPr id="17" name="Title 4">
            <a:extLst>
              <a:ext uri="{FF2B5EF4-FFF2-40B4-BE49-F238E27FC236}">
                <a16:creationId xmlns:a16="http://schemas.microsoft.com/office/drawing/2014/main" id="{9E268B64-6782-48FD-97C0-ACD2603FE614}"/>
              </a:ext>
            </a:extLst>
          </p:cNvPr>
          <p:cNvSpPr>
            <a:spLocks noGrp="1"/>
          </p:cNvSpPr>
          <p:nvPr>
            <p:ph type="title"/>
          </p:nvPr>
        </p:nvSpPr>
        <p:spPr>
          <a:xfrm>
            <a:off x="533975" y="2444179"/>
            <a:ext cx="5125144" cy="215444"/>
          </a:xfrm>
        </p:spPr>
        <p:txBody>
          <a:bodyPr anchor="t" anchorCtr="0"/>
          <a:lstStyle>
            <a:lvl1pPr>
              <a:defRPr sz="1400">
                <a:solidFill>
                  <a:srgbClr val="4B4B4C"/>
                </a:solidFill>
              </a:defRPr>
            </a:lvl1pPr>
          </a:lstStyle>
          <a:p>
            <a:pPr>
              <a:lnSpc>
                <a:spcPct val="100000"/>
              </a:lnSpc>
            </a:pPr>
            <a:r>
              <a:rPr lang="en-US"/>
              <a:t>Click to edit Master title style</a:t>
            </a:r>
            <a:endParaRPr lang="en-US" dirty="0"/>
          </a:p>
        </p:txBody>
      </p:sp>
      <p:grpSp>
        <p:nvGrpSpPr>
          <p:cNvPr id="18" name="Group 17">
            <a:extLst>
              <a:ext uri="{FF2B5EF4-FFF2-40B4-BE49-F238E27FC236}">
                <a16:creationId xmlns:a16="http://schemas.microsoft.com/office/drawing/2014/main" id="{49792005-114D-40BF-82EC-423569C200FF}"/>
              </a:ext>
            </a:extLst>
          </p:cNvPr>
          <p:cNvGrpSpPr>
            <a:grpSpLocks noChangeAspect="1"/>
          </p:cNvGrpSpPr>
          <p:nvPr userDrawn="1"/>
        </p:nvGrpSpPr>
        <p:grpSpPr>
          <a:xfrm>
            <a:off x="543676" y="1981818"/>
            <a:ext cx="3409498" cy="206490"/>
            <a:chOff x="-74369" y="1966500"/>
            <a:chExt cx="5583237" cy="338138"/>
          </a:xfrm>
        </p:grpSpPr>
        <p:grpSp>
          <p:nvGrpSpPr>
            <p:cNvPr id="19" name="Group 18">
              <a:extLst>
                <a:ext uri="{FF2B5EF4-FFF2-40B4-BE49-F238E27FC236}">
                  <a16:creationId xmlns:a16="http://schemas.microsoft.com/office/drawing/2014/main" id="{688C9A3D-90AB-4A7A-99AA-1FB8A692D66C}"/>
                </a:ext>
              </a:extLst>
            </p:cNvPr>
            <p:cNvGrpSpPr/>
            <p:nvPr userDrawn="1"/>
          </p:nvGrpSpPr>
          <p:grpSpPr>
            <a:xfrm>
              <a:off x="-74369" y="2023650"/>
              <a:ext cx="3520068" cy="234660"/>
              <a:chOff x="3792087" y="-346384"/>
              <a:chExt cx="3520068" cy="234660"/>
            </a:xfrm>
          </p:grpSpPr>
          <p:sp>
            <p:nvSpPr>
              <p:cNvPr id="27" name="Freeform 5">
                <a:extLst>
                  <a:ext uri="{FF2B5EF4-FFF2-40B4-BE49-F238E27FC236}">
                    <a16:creationId xmlns:a16="http://schemas.microsoft.com/office/drawing/2014/main" id="{8FC28980-25DF-4B8F-B76B-FE4283996FB6}"/>
                  </a:ext>
                </a:extLst>
              </p:cNvPr>
              <p:cNvSpPr>
                <a:spLocks/>
              </p:cNvSpPr>
              <p:nvPr userDrawn="1"/>
            </p:nvSpPr>
            <p:spPr bwMode="auto">
              <a:xfrm>
                <a:off x="3792087" y="-346384"/>
                <a:ext cx="176213" cy="231775"/>
              </a:xfrm>
              <a:custGeom>
                <a:avLst/>
                <a:gdLst>
                  <a:gd name="T0" fmla="*/ 81 w 91"/>
                  <a:gd name="T1" fmla="*/ 106 h 118"/>
                  <a:gd name="T2" fmla="*/ 45 w 91"/>
                  <a:gd name="T3" fmla="*/ 118 h 118"/>
                  <a:gd name="T4" fmla="*/ 11 w 91"/>
                  <a:gd name="T5" fmla="*/ 106 h 118"/>
                  <a:gd name="T6" fmla="*/ 0 w 91"/>
                  <a:gd name="T7" fmla="*/ 80 h 118"/>
                  <a:gd name="T8" fmla="*/ 21 w 91"/>
                  <a:gd name="T9" fmla="*/ 80 h 118"/>
                  <a:gd name="T10" fmla="*/ 27 w 91"/>
                  <a:gd name="T11" fmla="*/ 94 h 118"/>
                  <a:gd name="T12" fmla="*/ 46 w 91"/>
                  <a:gd name="T13" fmla="*/ 100 h 118"/>
                  <a:gd name="T14" fmla="*/ 65 w 91"/>
                  <a:gd name="T15" fmla="*/ 94 h 118"/>
                  <a:gd name="T16" fmla="*/ 70 w 91"/>
                  <a:gd name="T17" fmla="*/ 83 h 118"/>
                  <a:gd name="T18" fmla="*/ 56 w 91"/>
                  <a:gd name="T19" fmla="*/ 69 h 118"/>
                  <a:gd name="T20" fmla="*/ 31 w 91"/>
                  <a:gd name="T21" fmla="*/ 66 h 118"/>
                  <a:gd name="T22" fmla="*/ 2 w 91"/>
                  <a:gd name="T23" fmla="*/ 35 h 118"/>
                  <a:gd name="T24" fmla="*/ 12 w 91"/>
                  <a:gd name="T25" fmla="*/ 12 h 118"/>
                  <a:gd name="T26" fmla="*/ 46 w 91"/>
                  <a:gd name="T27" fmla="*/ 0 h 118"/>
                  <a:gd name="T28" fmla="*/ 77 w 91"/>
                  <a:gd name="T29" fmla="*/ 11 h 118"/>
                  <a:gd name="T30" fmla="*/ 89 w 91"/>
                  <a:gd name="T31" fmla="*/ 35 h 118"/>
                  <a:gd name="T32" fmla="*/ 68 w 91"/>
                  <a:gd name="T33" fmla="*/ 35 h 118"/>
                  <a:gd name="T34" fmla="*/ 63 w 91"/>
                  <a:gd name="T35" fmla="*/ 24 h 118"/>
                  <a:gd name="T36" fmla="*/ 45 w 91"/>
                  <a:gd name="T37" fmla="*/ 18 h 118"/>
                  <a:gd name="T38" fmla="*/ 27 w 91"/>
                  <a:gd name="T39" fmla="*/ 24 h 118"/>
                  <a:gd name="T40" fmla="*/ 23 w 91"/>
                  <a:gd name="T41" fmla="*/ 34 h 118"/>
                  <a:gd name="T42" fmla="*/ 35 w 91"/>
                  <a:gd name="T43" fmla="*/ 46 h 118"/>
                  <a:gd name="T44" fmla="*/ 59 w 91"/>
                  <a:gd name="T45" fmla="*/ 49 h 118"/>
                  <a:gd name="T46" fmla="*/ 91 w 91"/>
                  <a:gd name="T47" fmla="*/ 82 h 118"/>
                  <a:gd name="T48" fmla="*/ 81 w 91"/>
                  <a:gd name="T49" fmla="*/ 10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118">
                    <a:moveTo>
                      <a:pt x="81" y="106"/>
                    </a:moveTo>
                    <a:cubicBezTo>
                      <a:pt x="73" y="114"/>
                      <a:pt x="59" y="118"/>
                      <a:pt x="45" y="118"/>
                    </a:cubicBezTo>
                    <a:cubicBezTo>
                      <a:pt x="33" y="118"/>
                      <a:pt x="21" y="115"/>
                      <a:pt x="11" y="106"/>
                    </a:cubicBezTo>
                    <a:cubicBezTo>
                      <a:pt x="5" y="100"/>
                      <a:pt x="0" y="90"/>
                      <a:pt x="0" y="80"/>
                    </a:cubicBezTo>
                    <a:cubicBezTo>
                      <a:pt x="21" y="80"/>
                      <a:pt x="21" y="80"/>
                      <a:pt x="21" y="80"/>
                    </a:cubicBezTo>
                    <a:cubicBezTo>
                      <a:pt x="21" y="85"/>
                      <a:pt x="23" y="90"/>
                      <a:pt x="27" y="94"/>
                    </a:cubicBezTo>
                    <a:cubicBezTo>
                      <a:pt x="31" y="98"/>
                      <a:pt x="39" y="100"/>
                      <a:pt x="46" y="100"/>
                    </a:cubicBezTo>
                    <a:cubicBezTo>
                      <a:pt x="53" y="100"/>
                      <a:pt x="61" y="98"/>
                      <a:pt x="65" y="94"/>
                    </a:cubicBezTo>
                    <a:cubicBezTo>
                      <a:pt x="68" y="91"/>
                      <a:pt x="70" y="88"/>
                      <a:pt x="70" y="83"/>
                    </a:cubicBezTo>
                    <a:cubicBezTo>
                      <a:pt x="70" y="74"/>
                      <a:pt x="63" y="71"/>
                      <a:pt x="56" y="69"/>
                    </a:cubicBezTo>
                    <a:cubicBezTo>
                      <a:pt x="49" y="68"/>
                      <a:pt x="39" y="68"/>
                      <a:pt x="31" y="66"/>
                    </a:cubicBezTo>
                    <a:cubicBezTo>
                      <a:pt x="16" y="64"/>
                      <a:pt x="2" y="53"/>
                      <a:pt x="2" y="35"/>
                    </a:cubicBezTo>
                    <a:cubicBezTo>
                      <a:pt x="2" y="26"/>
                      <a:pt x="6" y="18"/>
                      <a:pt x="12" y="12"/>
                    </a:cubicBezTo>
                    <a:cubicBezTo>
                      <a:pt x="20" y="5"/>
                      <a:pt x="32" y="0"/>
                      <a:pt x="46" y="0"/>
                    </a:cubicBezTo>
                    <a:cubicBezTo>
                      <a:pt x="58" y="0"/>
                      <a:pt x="70" y="4"/>
                      <a:pt x="77" y="11"/>
                    </a:cubicBezTo>
                    <a:cubicBezTo>
                      <a:pt x="84" y="18"/>
                      <a:pt x="89" y="26"/>
                      <a:pt x="89" y="35"/>
                    </a:cubicBezTo>
                    <a:cubicBezTo>
                      <a:pt x="68" y="35"/>
                      <a:pt x="68" y="35"/>
                      <a:pt x="68" y="35"/>
                    </a:cubicBezTo>
                    <a:cubicBezTo>
                      <a:pt x="68" y="31"/>
                      <a:pt x="65" y="27"/>
                      <a:pt x="63" y="24"/>
                    </a:cubicBezTo>
                    <a:cubicBezTo>
                      <a:pt x="59" y="20"/>
                      <a:pt x="52" y="18"/>
                      <a:pt x="45" y="18"/>
                    </a:cubicBezTo>
                    <a:cubicBezTo>
                      <a:pt x="39" y="18"/>
                      <a:pt x="32" y="20"/>
                      <a:pt x="27" y="24"/>
                    </a:cubicBezTo>
                    <a:cubicBezTo>
                      <a:pt x="25" y="27"/>
                      <a:pt x="23" y="30"/>
                      <a:pt x="23" y="34"/>
                    </a:cubicBezTo>
                    <a:cubicBezTo>
                      <a:pt x="23" y="41"/>
                      <a:pt x="28" y="45"/>
                      <a:pt x="35" y="46"/>
                    </a:cubicBezTo>
                    <a:cubicBezTo>
                      <a:pt x="42" y="47"/>
                      <a:pt x="52" y="48"/>
                      <a:pt x="59" y="49"/>
                    </a:cubicBezTo>
                    <a:cubicBezTo>
                      <a:pt x="76" y="52"/>
                      <a:pt x="91" y="63"/>
                      <a:pt x="91" y="82"/>
                    </a:cubicBezTo>
                    <a:cubicBezTo>
                      <a:pt x="91" y="92"/>
                      <a:pt x="87" y="100"/>
                      <a:pt x="81" y="106"/>
                    </a:cubicBez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A16F655C-955B-4B76-9566-771BB960147D}"/>
                  </a:ext>
                </a:extLst>
              </p:cNvPr>
              <p:cNvSpPr>
                <a:spLocks/>
              </p:cNvSpPr>
              <p:nvPr userDrawn="1"/>
            </p:nvSpPr>
            <p:spPr bwMode="auto">
              <a:xfrm>
                <a:off x="4033387" y="-341621"/>
                <a:ext cx="157163" cy="223838"/>
              </a:xfrm>
              <a:custGeom>
                <a:avLst/>
                <a:gdLst>
                  <a:gd name="T0" fmla="*/ 0 w 99"/>
                  <a:gd name="T1" fmla="*/ 141 h 141"/>
                  <a:gd name="T2" fmla="*/ 0 w 99"/>
                  <a:gd name="T3" fmla="*/ 0 h 141"/>
                  <a:gd name="T4" fmla="*/ 99 w 99"/>
                  <a:gd name="T5" fmla="*/ 0 h 141"/>
                  <a:gd name="T6" fmla="*/ 99 w 99"/>
                  <a:gd name="T7" fmla="*/ 23 h 141"/>
                  <a:gd name="T8" fmla="*/ 26 w 99"/>
                  <a:gd name="T9" fmla="*/ 23 h 141"/>
                  <a:gd name="T10" fmla="*/ 26 w 99"/>
                  <a:gd name="T11" fmla="*/ 56 h 141"/>
                  <a:gd name="T12" fmla="*/ 90 w 99"/>
                  <a:gd name="T13" fmla="*/ 56 h 141"/>
                  <a:gd name="T14" fmla="*/ 90 w 99"/>
                  <a:gd name="T15" fmla="*/ 79 h 141"/>
                  <a:gd name="T16" fmla="*/ 26 w 99"/>
                  <a:gd name="T17" fmla="*/ 79 h 141"/>
                  <a:gd name="T18" fmla="*/ 26 w 99"/>
                  <a:gd name="T19" fmla="*/ 117 h 141"/>
                  <a:gd name="T20" fmla="*/ 99 w 99"/>
                  <a:gd name="T21" fmla="*/ 117 h 141"/>
                  <a:gd name="T22" fmla="*/ 99 w 99"/>
                  <a:gd name="T23" fmla="*/ 141 h 141"/>
                  <a:gd name="T24" fmla="*/ 0 w 99"/>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141">
                    <a:moveTo>
                      <a:pt x="0" y="141"/>
                    </a:moveTo>
                    <a:lnTo>
                      <a:pt x="0" y="0"/>
                    </a:lnTo>
                    <a:lnTo>
                      <a:pt x="99" y="0"/>
                    </a:lnTo>
                    <a:lnTo>
                      <a:pt x="99" y="23"/>
                    </a:lnTo>
                    <a:lnTo>
                      <a:pt x="26" y="23"/>
                    </a:lnTo>
                    <a:lnTo>
                      <a:pt x="26" y="56"/>
                    </a:lnTo>
                    <a:lnTo>
                      <a:pt x="90" y="56"/>
                    </a:lnTo>
                    <a:lnTo>
                      <a:pt x="90" y="79"/>
                    </a:lnTo>
                    <a:lnTo>
                      <a:pt x="26" y="79"/>
                    </a:lnTo>
                    <a:lnTo>
                      <a:pt x="26" y="117"/>
                    </a:lnTo>
                    <a:lnTo>
                      <a:pt x="99" y="117"/>
                    </a:lnTo>
                    <a:lnTo>
                      <a:pt x="99"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7">
                <a:extLst>
                  <a:ext uri="{FF2B5EF4-FFF2-40B4-BE49-F238E27FC236}">
                    <a16:creationId xmlns:a16="http://schemas.microsoft.com/office/drawing/2014/main" id="{912B72B7-25E0-440D-B6BE-734711FCE689}"/>
                  </a:ext>
                </a:extLst>
              </p:cNvPr>
              <p:cNvSpPr>
                <a:spLocks/>
              </p:cNvSpPr>
              <p:nvPr userDrawn="1"/>
            </p:nvSpPr>
            <p:spPr bwMode="auto">
              <a:xfrm>
                <a:off x="4258812" y="-341621"/>
                <a:ext cx="155575" cy="223838"/>
              </a:xfrm>
              <a:custGeom>
                <a:avLst/>
                <a:gdLst>
                  <a:gd name="T0" fmla="*/ 0 w 98"/>
                  <a:gd name="T1" fmla="*/ 141 h 141"/>
                  <a:gd name="T2" fmla="*/ 0 w 98"/>
                  <a:gd name="T3" fmla="*/ 0 h 141"/>
                  <a:gd name="T4" fmla="*/ 98 w 98"/>
                  <a:gd name="T5" fmla="*/ 0 h 141"/>
                  <a:gd name="T6" fmla="*/ 98 w 98"/>
                  <a:gd name="T7" fmla="*/ 23 h 141"/>
                  <a:gd name="T8" fmla="*/ 25 w 98"/>
                  <a:gd name="T9" fmla="*/ 23 h 141"/>
                  <a:gd name="T10" fmla="*/ 25 w 98"/>
                  <a:gd name="T11" fmla="*/ 56 h 141"/>
                  <a:gd name="T12" fmla="*/ 89 w 98"/>
                  <a:gd name="T13" fmla="*/ 56 h 141"/>
                  <a:gd name="T14" fmla="*/ 89 w 98"/>
                  <a:gd name="T15" fmla="*/ 79 h 141"/>
                  <a:gd name="T16" fmla="*/ 25 w 98"/>
                  <a:gd name="T17" fmla="*/ 79 h 141"/>
                  <a:gd name="T18" fmla="*/ 25 w 98"/>
                  <a:gd name="T19" fmla="*/ 117 h 141"/>
                  <a:gd name="T20" fmla="*/ 98 w 98"/>
                  <a:gd name="T21" fmla="*/ 117 h 141"/>
                  <a:gd name="T22" fmla="*/ 98 w 98"/>
                  <a:gd name="T23" fmla="*/ 141 h 141"/>
                  <a:gd name="T24" fmla="*/ 0 w 98"/>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41">
                    <a:moveTo>
                      <a:pt x="0" y="141"/>
                    </a:moveTo>
                    <a:lnTo>
                      <a:pt x="0" y="0"/>
                    </a:lnTo>
                    <a:lnTo>
                      <a:pt x="98" y="0"/>
                    </a:lnTo>
                    <a:lnTo>
                      <a:pt x="98" y="23"/>
                    </a:lnTo>
                    <a:lnTo>
                      <a:pt x="25" y="23"/>
                    </a:lnTo>
                    <a:lnTo>
                      <a:pt x="25" y="56"/>
                    </a:lnTo>
                    <a:lnTo>
                      <a:pt x="89" y="56"/>
                    </a:lnTo>
                    <a:lnTo>
                      <a:pt x="89" y="79"/>
                    </a:lnTo>
                    <a:lnTo>
                      <a:pt x="25" y="79"/>
                    </a:lnTo>
                    <a:lnTo>
                      <a:pt x="25" y="117"/>
                    </a:lnTo>
                    <a:lnTo>
                      <a:pt x="98" y="117"/>
                    </a:lnTo>
                    <a:lnTo>
                      <a:pt x="98"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8">
                <a:extLst>
                  <a:ext uri="{FF2B5EF4-FFF2-40B4-BE49-F238E27FC236}">
                    <a16:creationId xmlns:a16="http://schemas.microsoft.com/office/drawing/2014/main" id="{EA15DE32-3430-4055-B2F1-DB2D886D97AF}"/>
                  </a:ext>
                </a:extLst>
              </p:cNvPr>
              <p:cNvSpPr>
                <a:spLocks/>
              </p:cNvSpPr>
              <p:nvPr userDrawn="1"/>
            </p:nvSpPr>
            <p:spPr bwMode="auto">
              <a:xfrm>
                <a:off x="4547737" y="-341621"/>
                <a:ext cx="169863" cy="223838"/>
              </a:xfrm>
              <a:custGeom>
                <a:avLst/>
                <a:gdLst>
                  <a:gd name="T0" fmla="*/ 66 w 107"/>
                  <a:gd name="T1" fmla="*/ 23 h 141"/>
                  <a:gd name="T2" fmla="*/ 66 w 107"/>
                  <a:gd name="T3" fmla="*/ 141 h 141"/>
                  <a:gd name="T4" fmla="*/ 41 w 107"/>
                  <a:gd name="T5" fmla="*/ 141 h 141"/>
                  <a:gd name="T6" fmla="*/ 41 w 107"/>
                  <a:gd name="T7" fmla="*/ 23 h 141"/>
                  <a:gd name="T8" fmla="*/ 0 w 107"/>
                  <a:gd name="T9" fmla="*/ 23 h 141"/>
                  <a:gd name="T10" fmla="*/ 0 w 107"/>
                  <a:gd name="T11" fmla="*/ 0 h 141"/>
                  <a:gd name="T12" fmla="*/ 107 w 107"/>
                  <a:gd name="T13" fmla="*/ 0 h 141"/>
                  <a:gd name="T14" fmla="*/ 107 w 107"/>
                  <a:gd name="T15" fmla="*/ 23 h 141"/>
                  <a:gd name="T16" fmla="*/ 66 w 107"/>
                  <a:gd name="T17" fmla="*/ 2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41">
                    <a:moveTo>
                      <a:pt x="66" y="23"/>
                    </a:moveTo>
                    <a:lnTo>
                      <a:pt x="66" y="141"/>
                    </a:lnTo>
                    <a:lnTo>
                      <a:pt x="41" y="141"/>
                    </a:lnTo>
                    <a:lnTo>
                      <a:pt x="41" y="23"/>
                    </a:lnTo>
                    <a:lnTo>
                      <a:pt x="0" y="23"/>
                    </a:lnTo>
                    <a:lnTo>
                      <a:pt x="0" y="0"/>
                    </a:lnTo>
                    <a:lnTo>
                      <a:pt x="107" y="0"/>
                    </a:lnTo>
                    <a:lnTo>
                      <a:pt x="107" y="23"/>
                    </a:lnTo>
                    <a:lnTo>
                      <a:pt x="66" y="23"/>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
                <a:extLst>
                  <a:ext uri="{FF2B5EF4-FFF2-40B4-BE49-F238E27FC236}">
                    <a16:creationId xmlns:a16="http://schemas.microsoft.com/office/drawing/2014/main" id="{D0D400A8-87EB-491D-995A-60E6C63882BA}"/>
                  </a:ext>
                </a:extLst>
              </p:cNvPr>
              <p:cNvSpPr>
                <a:spLocks/>
              </p:cNvSpPr>
              <p:nvPr userDrawn="1"/>
            </p:nvSpPr>
            <p:spPr bwMode="auto">
              <a:xfrm>
                <a:off x="4776337" y="-341621"/>
                <a:ext cx="169863" cy="223838"/>
              </a:xfrm>
              <a:custGeom>
                <a:avLst/>
                <a:gdLst>
                  <a:gd name="T0" fmla="*/ 82 w 107"/>
                  <a:gd name="T1" fmla="*/ 141 h 141"/>
                  <a:gd name="T2" fmla="*/ 82 w 107"/>
                  <a:gd name="T3" fmla="*/ 79 h 141"/>
                  <a:gd name="T4" fmla="*/ 25 w 107"/>
                  <a:gd name="T5" fmla="*/ 79 h 141"/>
                  <a:gd name="T6" fmla="*/ 25 w 107"/>
                  <a:gd name="T7" fmla="*/ 141 h 141"/>
                  <a:gd name="T8" fmla="*/ 0 w 107"/>
                  <a:gd name="T9" fmla="*/ 141 h 141"/>
                  <a:gd name="T10" fmla="*/ 0 w 107"/>
                  <a:gd name="T11" fmla="*/ 0 h 141"/>
                  <a:gd name="T12" fmla="*/ 25 w 107"/>
                  <a:gd name="T13" fmla="*/ 0 h 141"/>
                  <a:gd name="T14" fmla="*/ 25 w 107"/>
                  <a:gd name="T15" fmla="*/ 56 h 141"/>
                  <a:gd name="T16" fmla="*/ 82 w 107"/>
                  <a:gd name="T17" fmla="*/ 56 h 141"/>
                  <a:gd name="T18" fmla="*/ 82 w 107"/>
                  <a:gd name="T19" fmla="*/ 0 h 141"/>
                  <a:gd name="T20" fmla="*/ 107 w 107"/>
                  <a:gd name="T21" fmla="*/ 0 h 141"/>
                  <a:gd name="T22" fmla="*/ 107 w 107"/>
                  <a:gd name="T23" fmla="*/ 141 h 141"/>
                  <a:gd name="T24" fmla="*/ 82 w 107"/>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41">
                    <a:moveTo>
                      <a:pt x="82" y="141"/>
                    </a:moveTo>
                    <a:lnTo>
                      <a:pt x="82" y="79"/>
                    </a:lnTo>
                    <a:lnTo>
                      <a:pt x="25" y="79"/>
                    </a:lnTo>
                    <a:lnTo>
                      <a:pt x="25" y="141"/>
                    </a:lnTo>
                    <a:lnTo>
                      <a:pt x="0" y="141"/>
                    </a:lnTo>
                    <a:lnTo>
                      <a:pt x="0" y="0"/>
                    </a:lnTo>
                    <a:lnTo>
                      <a:pt x="25" y="0"/>
                    </a:lnTo>
                    <a:lnTo>
                      <a:pt x="25" y="56"/>
                    </a:lnTo>
                    <a:lnTo>
                      <a:pt x="82" y="56"/>
                    </a:lnTo>
                    <a:lnTo>
                      <a:pt x="82" y="0"/>
                    </a:lnTo>
                    <a:lnTo>
                      <a:pt x="107" y="0"/>
                    </a:lnTo>
                    <a:lnTo>
                      <a:pt x="107" y="141"/>
                    </a:lnTo>
                    <a:lnTo>
                      <a:pt x="82"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0">
                <a:extLst>
                  <a:ext uri="{FF2B5EF4-FFF2-40B4-BE49-F238E27FC236}">
                    <a16:creationId xmlns:a16="http://schemas.microsoft.com/office/drawing/2014/main" id="{F149F9E8-8C47-45FA-AA33-78286AE05388}"/>
                  </a:ext>
                </a:extLst>
              </p:cNvPr>
              <p:cNvSpPr>
                <a:spLocks/>
              </p:cNvSpPr>
              <p:nvPr userDrawn="1"/>
            </p:nvSpPr>
            <p:spPr bwMode="auto">
              <a:xfrm>
                <a:off x="5028749" y="-341621"/>
                <a:ext cx="155575" cy="223838"/>
              </a:xfrm>
              <a:custGeom>
                <a:avLst/>
                <a:gdLst>
                  <a:gd name="T0" fmla="*/ 0 w 98"/>
                  <a:gd name="T1" fmla="*/ 141 h 141"/>
                  <a:gd name="T2" fmla="*/ 0 w 98"/>
                  <a:gd name="T3" fmla="*/ 0 h 141"/>
                  <a:gd name="T4" fmla="*/ 98 w 98"/>
                  <a:gd name="T5" fmla="*/ 0 h 141"/>
                  <a:gd name="T6" fmla="*/ 98 w 98"/>
                  <a:gd name="T7" fmla="*/ 23 h 141"/>
                  <a:gd name="T8" fmla="*/ 25 w 98"/>
                  <a:gd name="T9" fmla="*/ 23 h 141"/>
                  <a:gd name="T10" fmla="*/ 25 w 98"/>
                  <a:gd name="T11" fmla="*/ 56 h 141"/>
                  <a:gd name="T12" fmla="*/ 89 w 98"/>
                  <a:gd name="T13" fmla="*/ 56 h 141"/>
                  <a:gd name="T14" fmla="*/ 89 w 98"/>
                  <a:gd name="T15" fmla="*/ 79 h 141"/>
                  <a:gd name="T16" fmla="*/ 25 w 98"/>
                  <a:gd name="T17" fmla="*/ 79 h 141"/>
                  <a:gd name="T18" fmla="*/ 25 w 98"/>
                  <a:gd name="T19" fmla="*/ 117 h 141"/>
                  <a:gd name="T20" fmla="*/ 98 w 98"/>
                  <a:gd name="T21" fmla="*/ 117 h 141"/>
                  <a:gd name="T22" fmla="*/ 98 w 98"/>
                  <a:gd name="T23" fmla="*/ 141 h 141"/>
                  <a:gd name="T24" fmla="*/ 0 w 98"/>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41">
                    <a:moveTo>
                      <a:pt x="0" y="141"/>
                    </a:moveTo>
                    <a:lnTo>
                      <a:pt x="0" y="0"/>
                    </a:lnTo>
                    <a:lnTo>
                      <a:pt x="98" y="0"/>
                    </a:lnTo>
                    <a:lnTo>
                      <a:pt x="98" y="23"/>
                    </a:lnTo>
                    <a:lnTo>
                      <a:pt x="25" y="23"/>
                    </a:lnTo>
                    <a:lnTo>
                      <a:pt x="25" y="56"/>
                    </a:lnTo>
                    <a:lnTo>
                      <a:pt x="89" y="56"/>
                    </a:lnTo>
                    <a:lnTo>
                      <a:pt x="89" y="79"/>
                    </a:lnTo>
                    <a:lnTo>
                      <a:pt x="25" y="79"/>
                    </a:lnTo>
                    <a:lnTo>
                      <a:pt x="25" y="117"/>
                    </a:lnTo>
                    <a:lnTo>
                      <a:pt x="98" y="117"/>
                    </a:lnTo>
                    <a:lnTo>
                      <a:pt x="98"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1">
                <a:extLst>
                  <a:ext uri="{FF2B5EF4-FFF2-40B4-BE49-F238E27FC236}">
                    <a16:creationId xmlns:a16="http://schemas.microsoft.com/office/drawing/2014/main" id="{F0BCEFF5-6837-4DFE-A437-046600D42B72}"/>
                  </a:ext>
                </a:extLst>
              </p:cNvPr>
              <p:cNvSpPr>
                <a:spLocks noEditPoints="1"/>
              </p:cNvSpPr>
              <p:nvPr userDrawn="1"/>
            </p:nvSpPr>
            <p:spPr bwMode="auto">
              <a:xfrm>
                <a:off x="5319552" y="-341620"/>
                <a:ext cx="198438" cy="223838"/>
              </a:xfrm>
              <a:custGeom>
                <a:avLst/>
                <a:gdLst>
                  <a:gd name="T0" fmla="*/ 99 w 125"/>
                  <a:gd name="T1" fmla="*/ 141 h 141"/>
                  <a:gd name="T2" fmla="*/ 89 w 125"/>
                  <a:gd name="T3" fmla="*/ 114 h 141"/>
                  <a:gd name="T4" fmla="*/ 34 w 125"/>
                  <a:gd name="T5" fmla="*/ 114 h 141"/>
                  <a:gd name="T6" fmla="*/ 26 w 125"/>
                  <a:gd name="T7" fmla="*/ 141 h 141"/>
                  <a:gd name="T8" fmla="*/ 0 w 125"/>
                  <a:gd name="T9" fmla="*/ 141 h 141"/>
                  <a:gd name="T10" fmla="*/ 49 w 125"/>
                  <a:gd name="T11" fmla="*/ 0 h 141"/>
                  <a:gd name="T12" fmla="*/ 77 w 125"/>
                  <a:gd name="T13" fmla="*/ 0 h 141"/>
                  <a:gd name="T14" fmla="*/ 125 w 125"/>
                  <a:gd name="T15" fmla="*/ 141 h 141"/>
                  <a:gd name="T16" fmla="*/ 99 w 125"/>
                  <a:gd name="T17" fmla="*/ 141 h 141"/>
                  <a:gd name="T18" fmla="*/ 62 w 125"/>
                  <a:gd name="T19" fmla="*/ 32 h 141"/>
                  <a:gd name="T20" fmla="*/ 43 w 125"/>
                  <a:gd name="T21" fmla="*/ 90 h 141"/>
                  <a:gd name="T22" fmla="*/ 82 w 125"/>
                  <a:gd name="T23" fmla="*/ 90 h 141"/>
                  <a:gd name="T24" fmla="*/ 62 w 125"/>
                  <a:gd name="T25" fmla="*/ 3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41">
                    <a:moveTo>
                      <a:pt x="99" y="141"/>
                    </a:moveTo>
                    <a:lnTo>
                      <a:pt x="89" y="114"/>
                    </a:lnTo>
                    <a:lnTo>
                      <a:pt x="34" y="114"/>
                    </a:lnTo>
                    <a:lnTo>
                      <a:pt x="26" y="141"/>
                    </a:lnTo>
                    <a:lnTo>
                      <a:pt x="0" y="141"/>
                    </a:lnTo>
                    <a:lnTo>
                      <a:pt x="49" y="0"/>
                    </a:lnTo>
                    <a:lnTo>
                      <a:pt x="77" y="0"/>
                    </a:lnTo>
                    <a:lnTo>
                      <a:pt x="125" y="141"/>
                    </a:lnTo>
                    <a:lnTo>
                      <a:pt x="99" y="141"/>
                    </a:lnTo>
                    <a:close/>
                    <a:moveTo>
                      <a:pt x="62" y="32"/>
                    </a:moveTo>
                    <a:lnTo>
                      <a:pt x="43" y="90"/>
                    </a:lnTo>
                    <a:lnTo>
                      <a:pt x="82" y="90"/>
                    </a:lnTo>
                    <a:lnTo>
                      <a:pt x="62" y="32"/>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2">
                <a:extLst>
                  <a:ext uri="{FF2B5EF4-FFF2-40B4-BE49-F238E27FC236}">
                    <a16:creationId xmlns:a16="http://schemas.microsoft.com/office/drawing/2014/main" id="{3DEE3865-1603-434A-9145-7EE869E36000}"/>
                  </a:ext>
                </a:extLst>
              </p:cNvPr>
              <p:cNvSpPr>
                <a:spLocks noEditPoints="1"/>
              </p:cNvSpPr>
              <p:nvPr userDrawn="1"/>
            </p:nvSpPr>
            <p:spPr bwMode="auto">
              <a:xfrm>
                <a:off x="5575140" y="-341620"/>
                <a:ext cx="171450" cy="223838"/>
              </a:xfrm>
              <a:custGeom>
                <a:avLst/>
                <a:gdLst>
                  <a:gd name="T0" fmla="*/ 76 w 89"/>
                  <a:gd name="T1" fmla="*/ 101 h 114"/>
                  <a:gd name="T2" fmla="*/ 44 w 89"/>
                  <a:gd name="T3" fmla="*/ 114 h 114"/>
                  <a:gd name="T4" fmla="*/ 0 w 89"/>
                  <a:gd name="T5" fmla="*/ 114 h 114"/>
                  <a:gd name="T6" fmla="*/ 0 w 89"/>
                  <a:gd name="T7" fmla="*/ 0 h 114"/>
                  <a:gd name="T8" fmla="*/ 44 w 89"/>
                  <a:gd name="T9" fmla="*/ 0 h 114"/>
                  <a:gd name="T10" fmla="*/ 76 w 89"/>
                  <a:gd name="T11" fmla="*/ 12 h 114"/>
                  <a:gd name="T12" fmla="*/ 89 w 89"/>
                  <a:gd name="T13" fmla="*/ 57 h 114"/>
                  <a:gd name="T14" fmla="*/ 76 w 89"/>
                  <a:gd name="T15" fmla="*/ 101 h 114"/>
                  <a:gd name="T16" fmla="*/ 60 w 89"/>
                  <a:gd name="T17" fmla="*/ 25 h 114"/>
                  <a:gd name="T18" fmla="*/ 44 w 89"/>
                  <a:gd name="T19" fmla="*/ 19 h 114"/>
                  <a:gd name="T20" fmla="*/ 20 w 89"/>
                  <a:gd name="T21" fmla="*/ 19 h 114"/>
                  <a:gd name="T22" fmla="*/ 20 w 89"/>
                  <a:gd name="T23" fmla="*/ 95 h 114"/>
                  <a:gd name="T24" fmla="*/ 44 w 89"/>
                  <a:gd name="T25" fmla="*/ 95 h 114"/>
                  <a:gd name="T26" fmla="*/ 60 w 89"/>
                  <a:gd name="T27" fmla="*/ 89 h 114"/>
                  <a:gd name="T28" fmla="*/ 68 w 89"/>
                  <a:gd name="T29" fmla="*/ 57 h 114"/>
                  <a:gd name="T30" fmla="*/ 60 w 89"/>
                  <a:gd name="T31" fmla="*/ 2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114">
                    <a:moveTo>
                      <a:pt x="76" y="101"/>
                    </a:moveTo>
                    <a:cubicBezTo>
                      <a:pt x="68" y="109"/>
                      <a:pt x="57" y="114"/>
                      <a:pt x="44" y="114"/>
                    </a:cubicBezTo>
                    <a:cubicBezTo>
                      <a:pt x="0" y="114"/>
                      <a:pt x="0" y="114"/>
                      <a:pt x="0" y="114"/>
                    </a:cubicBezTo>
                    <a:cubicBezTo>
                      <a:pt x="0" y="0"/>
                      <a:pt x="0" y="0"/>
                      <a:pt x="0" y="0"/>
                    </a:cubicBezTo>
                    <a:cubicBezTo>
                      <a:pt x="44" y="0"/>
                      <a:pt x="44" y="0"/>
                      <a:pt x="44" y="0"/>
                    </a:cubicBezTo>
                    <a:cubicBezTo>
                      <a:pt x="57" y="0"/>
                      <a:pt x="68" y="5"/>
                      <a:pt x="76" y="12"/>
                    </a:cubicBezTo>
                    <a:cubicBezTo>
                      <a:pt x="87" y="24"/>
                      <a:pt x="89" y="41"/>
                      <a:pt x="89" y="57"/>
                    </a:cubicBezTo>
                    <a:cubicBezTo>
                      <a:pt x="89" y="73"/>
                      <a:pt x="87" y="89"/>
                      <a:pt x="76" y="101"/>
                    </a:cubicBezTo>
                    <a:close/>
                    <a:moveTo>
                      <a:pt x="60" y="25"/>
                    </a:moveTo>
                    <a:cubicBezTo>
                      <a:pt x="56" y="21"/>
                      <a:pt x="50" y="19"/>
                      <a:pt x="44" y="19"/>
                    </a:cubicBezTo>
                    <a:cubicBezTo>
                      <a:pt x="20" y="19"/>
                      <a:pt x="20" y="19"/>
                      <a:pt x="20" y="19"/>
                    </a:cubicBezTo>
                    <a:cubicBezTo>
                      <a:pt x="20" y="95"/>
                      <a:pt x="20" y="95"/>
                      <a:pt x="20" y="95"/>
                    </a:cubicBezTo>
                    <a:cubicBezTo>
                      <a:pt x="44" y="95"/>
                      <a:pt x="44" y="95"/>
                      <a:pt x="44" y="95"/>
                    </a:cubicBezTo>
                    <a:cubicBezTo>
                      <a:pt x="50" y="95"/>
                      <a:pt x="56" y="93"/>
                      <a:pt x="60" y="89"/>
                    </a:cubicBezTo>
                    <a:cubicBezTo>
                      <a:pt x="68" y="81"/>
                      <a:pt x="68" y="67"/>
                      <a:pt x="68" y="57"/>
                    </a:cubicBezTo>
                    <a:cubicBezTo>
                      <a:pt x="68" y="46"/>
                      <a:pt x="68" y="33"/>
                      <a:pt x="60" y="25"/>
                    </a:cubicBez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3">
                <a:extLst>
                  <a:ext uri="{FF2B5EF4-FFF2-40B4-BE49-F238E27FC236}">
                    <a16:creationId xmlns:a16="http://schemas.microsoft.com/office/drawing/2014/main" id="{8318D5BA-850D-4530-9F08-A05684A0FD8B}"/>
                  </a:ext>
                </a:extLst>
              </p:cNvPr>
              <p:cNvSpPr>
                <a:spLocks/>
              </p:cNvSpPr>
              <p:nvPr userDrawn="1"/>
            </p:nvSpPr>
            <p:spPr bwMode="auto">
              <a:xfrm>
                <a:off x="5787864" y="-341620"/>
                <a:ext cx="188913" cy="223838"/>
              </a:xfrm>
              <a:custGeom>
                <a:avLst/>
                <a:gdLst>
                  <a:gd name="T0" fmla="*/ 74 w 119"/>
                  <a:gd name="T1" fmla="*/ 141 h 141"/>
                  <a:gd name="T2" fmla="*/ 46 w 119"/>
                  <a:gd name="T3" fmla="*/ 141 h 141"/>
                  <a:gd name="T4" fmla="*/ 0 w 119"/>
                  <a:gd name="T5" fmla="*/ 0 h 141"/>
                  <a:gd name="T6" fmla="*/ 27 w 119"/>
                  <a:gd name="T7" fmla="*/ 0 h 141"/>
                  <a:gd name="T8" fmla="*/ 61 w 119"/>
                  <a:gd name="T9" fmla="*/ 108 h 141"/>
                  <a:gd name="T10" fmla="*/ 94 w 119"/>
                  <a:gd name="T11" fmla="*/ 0 h 141"/>
                  <a:gd name="T12" fmla="*/ 119 w 119"/>
                  <a:gd name="T13" fmla="*/ 0 h 141"/>
                  <a:gd name="T14" fmla="*/ 74 w 119"/>
                  <a:gd name="T15" fmla="*/ 141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41">
                    <a:moveTo>
                      <a:pt x="74" y="141"/>
                    </a:moveTo>
                    <a:lnTo>
                      <a:pt x="46" y="141"/>
                    </a:lnTo>
                    <a:lnTo>
                      <a:pt x="0" y="0"/>
                    </a:lnTo>
                    <a:lnTo>
                      <a:pt x="27" y="0"/>
                    </a:lnTo>
                    <a:lnTo>
                      <a:pt x="61" y="108"/>
                    </a:lnTo>
                    <a:lnTo>
                      <a:pt x="94" y="0"/>
                    </a:lnTo>
                    <a:lnTo>
                      <a:pt x="119" y="0"/>
                    </a:lnTo>
                    <a:lnTo>
                      <a:pt x="74"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4">
                <a:extLst>
                  <a:ext uri="{FF2B5EF4-FFF2-40B4-BE49-F238E27FC236}">
                    <a16:creationId xmlns:a16="http://schemas.microsoft.com/office/drawing/2014/main" id="{3340ABEC-94DD-45C5-923A-B32652D6847A}"/>
                  </a:ext>
                </a:extLst>
              </p:cNvPr>
              <p:cNvSpPr>
                <a:spLocks noEditPoints="1"/>
              </p:cNvSpPr>
              <p:nvPr userDrawn="1"/>
            </p:nvSpPr>
            <p:spPr bwMode="auto">
              <a:xfrm>
                <a:off x="5997414" y="-341620"/>
                <a:ext cx="198438" cy="223838"/>
              </a:xfrm>
              <a:custGeom>
                <a:avLst/>
                <a:gdLst>
                  <a:gd name="T0" fmla="*/ 98 w 125"/>
                  <a:gd name="T1" fmla="*/ 141 h 141"/>
                  <a:gd name="T2" fmla="*/ 90 w 125"/>
                  <a:gd name="T3" fmla="*/ 114 h 141"/>
                  <a:gd name="T4" fmla="*/ 34 w 125"/>
                  <a:gd name="T5" fmla="*/ 114 h 141"/>
                  <a:gd name="T6" fmla="*/ 25 w 125"/>
                  <a:gd name="T7" fmla="*/ 141 h 141"/>
                  <a:gd name="T8" fmla="*/ 0 w 125"/>
                  <a:gd name="T9" fmla="*/ 141 h 141"/>
                  <a:gd name="T10" fmla="*/ 48 w 125"/>
                  <a:gd name="T11" fmla="*/ 0 h 141"/>
                  <a:gd name="T12" fmla="*/ 76 w 125"/>
                  <a:gd name="T13" fmla="*/ 0 h 141"/>
                  <a:gd name="T14" fmla="*/ 125 w 125"/>
                  <a:gd name="T15" fmla="*/ 141 h 141"/>
                  <a:gd name="T16" fmla="*/ 98 w 125"/>
                  <a:gd name="T17" fmla="*/ 141 h 141"/>
                  <a:gd name="T18" fmla="*/ 62 w 125"/>
                  <a:gd name="T19" fmla="*/ 32 h 141"/>
                  <a:gd name="T20" fmla="*/ 42 w 125"/>
                  <a:gd name="T21" fmla="*/ 90 h 141"/>
                  <a:gd name="T22" fmla="*/ 81 w 125"/>
                  <a:gd name="T23" fmla="*/ 90 h 141"/>
                  <a:gd name="T24" fmla="*/ 62 w 125"/>
                  <a:gd name="T25" fmla="*/ 3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41">
                    <a:moveTo>
                      <a:pt x="98" y="141"/>
                    </a:moveTo>
                    <a:lnTo>
                      <a:pt x="90" y="114"/>
                    </a:lnTo>
                    <a:lnTo>
                      <a:pt x="34" y="114"/>
                    </a:lnTo>
                    <a:lnTo>
                      <a:pt x="25" y="141"/>
                    </a:lnTo>
                    <a:lnTo>
                      <a:pt x="0" y="141"/>
                    </a:lnTo>
                    <a:lnTo>
                      <a:pt x="48" y="0"/>
                    </a:lnTo>
                    <a:lnTo>
                      <a:pt x="76" y="0"/>
                    </a:lnTo>
                    <a:lnTo>
                      <a:pt x="125" y="141"/>
                    </a:lnTo>
                    <a:lnTo>
                      <a:pt x="98" y="141"/>
                    </a:lnTo>
                    <a:close/>
                    <a:moveTo>
                      <a:pt x="62" y="32"/>
                    </a:moveTo>
                    <a:lnTo>
                      <a:pt x="42" y="90"/>
                    </a:lnTo>
                    <a:lnTo>
                      <a:pt x="81" y="90"/>
                    </a:lnTo>
                    <a:lnTo>
                      <a:pt x="62" y="32"/>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5">
                <a:extLst>
                  <a:ext uri="{FF2B5EF4-FFF2-40B4-BE49-F238E27FC236}">
                    <a16:creationId xmlns:a16="http://schemas.microsoft.com/office/drawing/2014/main" id="{2B6D0414-692A-4BFC-B45F-703844EC2808}"/>
                  </a:ext>
                </a:extLst>
              </p:cNvPr>
              <p:cNvSpPr>
                <a:spLocks/>
              </p:cNvSpPr>
              <p:nvPr userDrawn="1"/>
            </p:nvSpPr>
            <p:spPr bwMode="auto">
              <a:xfrm>
                <a:off x="6251415" y="-341620"/>
                <a:ext cx="176212" cy="223839"/>
              </a:xfrm>
              <a:custGeom>
                <a:avLst/>
                <a:gdLst>
                  <a:gd name="T0" fmla="*/ 84 w 111"/>
                  <a:gd name="T1" fmla="*/ 141 h 141"/>
                  <a:gd name="T2" fmla="*/ 25 w 111"/>
                  <a:gd name="T3" fmla="*/ 44 h 141"/>
                  <a:gd name="T4" fmla="*/ 25 w 111"/>
                  <a:gd name="T5" fmla="*/ 141 h 141"/>
                  <a:gd name="T6" fmla="*/ 0 w 111"/>
                  <a:gd name="T7" fmla="*/ 141 h 141"/>
                  <a:gd name="T8" fmla="*/ 0 w 111"/>
                  <a:gd name="T9" fmla="*/ 0 h 141"/>
                  <a:gd name="T10" fmla="*/ 27 w 111"/>
                  <a:gd name="T11" fmla="*/ 0 h 141"/>
                  <a:gd name="T12" fmla="*/ 86 w 111"/>
                  <a:gd name="T13" fmla="*/ 95 h 141"/>
                  <a:gd name="T14" fmla="*/ 86 w 111"/>
                  <a:gd name="T15" fmla="*/ 0 h 141"/>
                  <a:gd name="T16" fmla="*/ 111 w 111"/>
                  <a:gd name="T17" fmla="*/ 0 h 141"/>
                  <a:gd name="T18" fmla="*/ 111 w 111"/>
                  <a:gd name="T19" fmla="*/ 141 h 141"/>
                  <a:gd name="T20" fmla="*/ 84 w 111"/>
                  <a:gd name="T21"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1">
                    <a:moveTo>
                      <a:pt x="84" y="141"/>
                    </a:moveTo>
                    <a:lnTo>
                      <a:pt x="25" y="44"/>
                    </a:lnTo>
                    <a:lnTo>
                      <a:pt x="25" y="141"/>
                    </a:lnTo>
                    <a:lnTo>
                      <a:pt x="0" y="141"/>
                    </a:lnTo>
                    <a:lnTo>
                      <a:pt x="0" y="0"/>
                    </a:lnTo>
                    <a:lnTo>
                      <a:pt x="27" y="0"/>
                    </a:lnTo>
                    <a:lnTo>
                      <a:pt x="86" y="95"/>
                    </a:lnTo>
                    <a:lnTo>
                      <a:pt x="86" y="0"/>
                    </a:lnTo>
                    <a:lnTo>
                      <a:pt x="111" y="0"/>
                    </a:lnTo>
                    <a:lnTo>
                      <a:pt x="111" y="141"/>
                    </a:lnTo>
                    <a:lnTo>
                      <a:pt x="84"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6">
                <a:extLst>
                  <a:ext uri="{FF2B5EF4-FFF2-40B4-BE49-F238E27FC236}">
                    <a16:creationId xmlns:a16="http://schemas.microsoft.com/office/drawing/2014/main" id="{EEBDBE22-3723-4ACB-B424-2510D76AC7D9}"/>
                  </a:ext>
                </a:extLst>
              </p:cNvPr>
              <p:cNvSpPr>
                <a:spLocks/>
              </p:cNvSpPr>
              <p:nvPr userDrawn="1"/>
            </p:nvSpPr>
            <p:spPr bwMode="auto">
              <a:xfrm>
                <a:off x="6486365" y="-341620"/>
                <a:ext cx="169863" cy="223839"/>
              </a:xfrm>
              <a:custGeom>
                <a:avLst/>
                <a:gdLst>
                  <a:gd name="T0" fmla="*/ 66 w 107"/>
                  <a:gd name="T1" fmla="*/ 23 h 141"/>
                  <a:gd name="T2" fmla="*/ 66 w 107"/>
                  <a:gd name="T3" fmla="*/ 141 h 141"/>
                  <a:gd name="T4" fmla="*/ 40 w 107"/>
                  <a:gd name="T5" fmla="*/ 141 h 141"/>
                  <a:gd name="T6" fmla="*/ 40 w 107"/>
                  <a:gd name="T7" fmla="*/ 23 h 141"/>
                  <a:gd name="T8" fmla="*/ 0 w 107"/>
                  <a:gd name="T9" fmla="*/ 23 h 141"/>
                  <a:gd name="T10" fmla="*/ 0 w 107"/>
                  <a:gd name="T11" fmla="*/ 0 h 141"/>
                  <a:gd name="T12" fmla="*/ 107 w 107"/>
                  <a:gd name="T13" fmla="*/ 0 h 141"/>
                  <a:gd name="T14" fmla="*/ 107 w 107"/>
                  <a:gd name="T15" fmla="*/ 23 h 141"/>
                  <a:gd name="T16" fmla="*/ 66 w 107"/>
                  <a:gd name="T17" fmla="*/ 2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41">
                    <a:moveTo>
                      <a:pt x="66" y="23"/>
                    </a:moveTo>
                    <a:lnTo>
                      <a:pt x="66" y="141"/>
                    </a:lnTo>
                    <a:lnTo>
                      <a:pt x="40" y="141"/>
                    </a:lnTo>
                    <a:lnTo>
                      <a:pt x="40" y="23"/>
                    </a:lnTo>
                    <a:lnTo>
                      <a:pt x="0" y="23"/>
                    </a:lnTo>
                    <a:lnTo>
                      <a:pt x="0" y="0"/>
                    </a:lnTo>
                    <a:lnTo>
                      <a:pt x="107" y="0"/>
                    </a:lnTo>
                    <a:lnTo>
                      <a:pt x="107" y="23"/>
                    </a:lnTo>
                    <a:lnTo>
                      <a:pt x="66" y="23"/>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7">
                <a:extLst>
                  <a:ext uri="{FF2B5EF4-FFF2-40B4-BE49-F238E27FC236}">
                    <a16:creationId xmlns:a16="http://schemas.microsoft.com/office/drawing/2014/main" id="{06262BEF-2967-4456-B679-0316A46F961C}"/>
                  </a:ext>
                </a:extLst>
              </p:cNvPr>
              <p:cNvSpPr>
                <a:spLocks noEditPoints="1"/>
              </p:cNvSpPr>
              <p:nvPr userDrawn="1"/>
            </p:nvSpPr>
            <p:spPr bwMode="auto">
              <a:xfrm>
                <a:off x="6665752" y="-341620"/>
                <a:ext cx="198438" cy="223838"/>
              </a:xfrm>
              <a:custGeom>
                <a:avLst/>
                <a:gdLst>
                  <a:gd name="T0" fmla="*/ 99 w 125"/>
                  <a:gd name="T1" fmla="*/ 141 h 141"/>
                  <a:gd name="T2" fmla="*/ 90 w 125"/>
                  <a:gd name="T3" fmla="*/ 114 h 141"/>
                  <a:gd name="T4" fmla="*/ 35 w 125"/>
                  <a:gd name="T5" fmla="*/ 114 h 141"/>
                  <a:gd name="T6" fmla="*/ 26 w 125"/>
                  <a:gd name="T7" fmla="*/ 141 h 141"/>
                  <a:gd name="T8" fmla="*/ 0 w 125"/>
                  <a:gd name="T9" fmla="*/ 141 h 141"/>
                  <a:gd name="T10" fmla="*/ 49 w 125"/>
                  <a:gd name="T11" fmla="*/ 0 h 141"/>
                  <a:gd name="T12" fmla="*/ 77 w 125"/>
                  <a:gd name="T13" fmla="*/ 0 h 141"/>
                  <a:gd name="T14" fmla="*/ 125 w 125"/>
                  <a:gd name="T15" fmla="*/ 141 h 141"/>
                  <a:gd name="T16" fmla="*/ 99 w 125"/>
                  <a:gd name="T17" fmla="*/ 141 h 141"/>
                  <a:gd name="T18" fmla="*/ 62 w 125"/>
                  <a:gd name="T19" fmla="*/ 32 h 141"/>
                  <a:gd name="T20" fmla="*/ 43 w 125"/>
                  <a:gd name="T21" fmla="*/ 90 h 141"/>
                  <a:gd name="T22" fmla="*/ 82 w 125"/>
                  <a:gd name="T23" fmla="*/ 90 h 141"/>
                  <a:gd name="T24" fmla="*/ 62 w 125"/>
                  <a:gd name="T25" fmla="*/ 3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41">
                    <a:moveTo>
                      <a:pt x="99" y="141"/>
                    </a:moveTo>
                    <a:lnTo>
                      <a:pt x="90" y="114"/>
                    </a:lnTo>
                    <a:lnTo>
                      <a:pt x="35" y="114"/>
                    </a:lnTo>
                    <a:lnTo>
                      <a:pt x="26" y="141"/>
                    </a:lnTo>
                    <a:lnTo>
                      <a:pt x="0" y="141"/>
                    </a:lnTo>
                    <a:lnTo>
                      <a:pt x="49" y="0"/>
                    </a:lnTo>
                    <a:lnTo>
                      <a:pt x="77" y="0"/>
                    </a:lnTo>
                    <a:lnTo>
                      <a:pt x="125" y="141"/>
                    </a:lnTo>
                    <a:lnTo>
                      <a:pt x="99" y="141"/>
                    </a:lnTo>
                    <a:close/>
                    <a:moveTo>
                      <a:pt x="62" y="32"/>
                    </a:moveTo>
                    <a:lnTo>
                      <a:pt x="43" y="90"/>
                    </a:lnTo>
                    <a:lnTo>
                      <a:pt x="82" y="90"/>
                    </a:lnTo>
                    <a:lnTo>
                      <a:pt x="62" y="32"/>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8">
                <a:extLst>
                  <a:ext uri="{FF2B5EF4-FFF2-40B4-BE49-F238E27FC236}">
                    <a16:creationId xmlns:a16="http://schemas.microsoft.com/office/drawing/2014/main" id="{CCA5720D-6C5A-4700-833C-6B2E333BCE8F}"/>
                  </a:ext>
                </a:extLst>
              </p:cNvPr>
              <p:cNvSpPr>
                <a:spLocks/>
              </p:cNvSpPr>
              <p:nvPr userDrawn="1"/>
            </p:nvSpPr>
            <p:spPr bwMode="auto">
              <a:xfrm>
                <a:off x="6903877" y="-343499"/>
                <a:ext cx="179388" cy="231775"/>
              </a:xfrm>
              <a:custGeom>
                <a:avLst/>
                <a:gdLst>
                  <a:gd name="T0" fmla="*/ 79 w 93"/>
                  <a:gd name="T1" fmla="*/ 116 h 118"/>
                  <a:gd name="T2" fmla="*/ 77 w 93"/>
                  <a:gd name="T3" fmla="*/ 103 h 118"/>
                  <a:gd name="T4" fmla="*/ 48 w 93"/>
                  <a:gd name="T5" fmla="*/ 118 h 118"/>
                  <a:gd name="T6" fmla="*/ 15 w 93"/>
                  <a:gd name="T7" fmla="*/ 105 h 118"/>
                  <a:gd name="T8" fmla="*/ 0 w 93"/>
                  <a:gd name="T9" fmla="*/ 59 h 118"/>
                  <a:gd name="T10" fmla="*/ 15 w 93"/>
                  <a:gd name="T11" fmla="*/ 13 h 118"/>
                  <a:gd name="T12" fmla="*/ 48 w 93"/>
                  <a:gd name="T13" fmla="*/ 0 h 118"/>
                  <a:gd name="T14" fmla="*/ 82 w 93"/>
                  <a:gd name="T15" fmla="*/ 13 h 118"/>
                  <a:gd name="T16" fmla="*/ 92 w 93"/>
                  <a:gd name="T17" fmla="*/ 36 h 118"/>
                  <a:gd name="T18" fmla="*/ 71 w 93"/>
                  <a:gd name="T19" fmla="*/ 36 h 118"/>
                  <a:gd name="T20" fmla="*/ 66 w 93"/>
                  <a:gd name="T21" fmla="*/ 26 h 118"/>
                  <a:gd name="T22" fmla="*/ 48 w 93"/>
                  <a:gd name="T23" fmla="*/ 19 h 118"/>
                  <a:gd name="T24" fmla="*/ 30 w 93"/>
                  <a:gd name="T25" fmla="*/ 26 h 118"/>
                  <a:gd name="T26" fmla="*/ 21 w 93"/>
                  <a:gd name="T27" fmla="*/ 59 h 118"/>
                  <a:gd name="T28" fmla="*/ 30 w 93"/>
                  <a:gd name="T29" fmla="*/ 92 h 118"/>
                  <a:gd name="T30" fmla="*/ 48 w 93"/>
                  <a:gd name="T31" fmla="*/ 99 h 118"/>
                  <a:gd name="T32" fmla="*/ 65 w 93"/>
                  <a:gd name="T33" fmla="*/ 93 h 118"/>
                  <a:gd name="T34" fmla="*/ 73 w 93"/>
                  <a:gd name="T35" fmla="*/ 71 h 118"/>
                  <a:gd name="T36" fmla="*/ 46 w 93"/>
                  <a:gd name="T37" fmla="*/ 71 h 118"/>
                  <a:gd name="T38" fmla="*/ 46 w 93"/>
                  <a:gd name="T39" fmla="*/ 54 h 118"/>
                  <a:gd name="T40" fmla="*/ 93 w 93"/>
                  <a:gd name="T41" fmla="*/ 54 h 118"/>
                  <a:gd name="T42" fmla="*/ 93 w 93"/>
                  <a:gd name="T43" fmla="*/ 116 h 118"/>
                  <a:gd name="T44" fmla="*/ 79 w 93"/>
                  <a:gd name="T45" fmla="*/ 1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18">
                    <a:moveTo>
                      <a:pt x="79" y="116"/>
                    </a:moveTo>
                    <a:cubicBezTo>
                      <a:pt x="77" y="103"/>
                      <a:pt x="77" y="103"/>
                      <a:pt x="77" y="103"/>
                    </a:cubicBezTo>
                    <a:cubicBezTo>
                      <a:pt x="74" y="110"/>
                      <a:pt x="63" y="118"/>
                      <a:pt x="48" y="118"/>
                    </a:cubicBezTo>
                    <a:cubicBezTo>
                      <a:pt x="35" y="118"/>
                      <a:pt x="24" y="115"/>
                      <a:pt x="15" y="105"/>
                    </a:cubicBezTo>
                    <a:cubicBezTo>
                      <a:pt x="3" y="93"/>
                      <a:pt x="0" y="78"/>
                      <a:pt x="0" y="59"/>
                    </a:cubicBezTo>
                    <a:cubicBezTo>
                      <a:pt x="0" y="40"/>
                      <a:pt x="2" y="26"/>
                      <a:pt x="15" y="13"/>
                    </a:cubicBezTo>
                    <a:cubicBezTo>
                      <a:pt x="23" y="5"/>
                      <a:pt x="36" y="0"/>
                      <a:pt x="48" y="0"/>
                    </a:cubicBezTo>
                    <a:cubicBezTo>
                      <a:pt x="62" y="0"/>
                      <a:pt x="74" y="5"/>
                      <a:pt x="82" y="13"/>
                    </a:cubicBezTo>
                    <a:cubicBezTo>
                      <a:pt x="88" y="19"/>
                      <a:pt x="92" y="26"/>
                      <a:pt x="92" y="36"/>
                    </a:cubicBezTo>
                    <a:cubicBezTo>
                      <a:pt x="71" y="36"/>
                      <a:pt x="71" y="36"/>
                      <a:pt x="71" y="36"/>
                    </a:cubicBezTo>
                    <a:cubicBezTo>
                      <a:pt x="71" y="32"/>
                      <a:pt x="69" y="28"/>
                      <a:pt x="66" y="26"/>
                    </a:cubicBezTo>
                    <a:cubicBezTo>
                      <a:pt x="62" y="21"/>
                      <a:pt x="56" y="19"/>
                      <a:pt x="48" y="19"/>
                    </a:cubicBezTo>
                    <a:cubicBezTo>
                      <a:pt x="42" y="19"/>
                      <a:pt x="34" y="22"/>
                      <a:pt x="30" y="26"/>
                    </a:cubicBezTo>
                    <a:cubicBezTo>
                      <a:pt x="22" y="35"/>
                      <a:pt x="21" y="49"/>
                      <a:pt x="21" y="59"/>
                    </a:cubicBezTo>
                    <a:cubicBezTo>
                      <a:pt x="21" y="69"/>
                      <a:pt x="22" y="84"/>
                      <a:pt x="30" y="92"/>
                    </a:cubicBezTo>
                    <a:cubicBezTo>
                      <a:pt x="34" y="97"/>
                      <a:pt x="42" y="99"/>
                      <a:pt x="48" y="99"/>
                    </a:cubicBezTo>
                    <a:cubicBezTo>
                      <a:pt x="56" y="99"/>
                      <a:pt x="61" y="97"/>
                      <a:pt x="65" y="93"/>
                    </a:cubicBezTo>
                    <a:cubicBezTo>
                      <a:pt x="71" y="86"/>
                      <a:pt x="73" y="79"/>
                      <a:pt x="73" y="71"/>
                    </a:cubicBezTo>
                    <a:cubicBezTo>
                      <a:pt x="46" y="71"/>
                      <a:pt x="46" y="71"/>
                      <a:pt x="46" y="71"/>
                    </a:cubicBezTo>
                    <a:cubicBezTo>
                      <a:pt x="46" y="54"/>
                      <a:pt x="46" y="54"/>
                      <a:pt x="46" y="54"/>
                    </a:cubicBezTo>
                    <a:cubicBezTo>
                      <a:pt x="93" y="54"/>
                      <a:pt x="93" y="54"/>
                      <a:pt x="93" y="54"/>
                    </a:cubicBezTo>
                    <a:cubicBezTo>
                      <a:pt x="93" y="116"/>
                      <a:pt x="93" y="116"/>
                      <a:pt x="93" y="116"/>
                    </a:cubicBezTo>
                    <a:lnTo>
                      <a:pt x="79" y="116"/>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9">
                <a:extLst>
                  <a:ext uri="{FF2B5EF4-FFF2-40B4-BE49-F238E27FC236}">
                    <a16:creationId xmlns:a16="http://schemas.microsoft.com/office/drawing/2014/main" id="{88884583-8B4A-4D81-9F88-6D5F55BEFF36}"/>
                  </a:ext>
                </a:extLst>
              </p:cNvPr>
              <p:cNvSpPr>
                <a:spLocks/>
              </p:cNvSpPr>
              <p:nvPr userDrawn="1"/>
            </p:nvSpPr>
            <p:spPr bwMode="auto">
              <a:xfrm>
                <a:off x="7156581" y="-341620"/>
                <a:ext cx="155574" cy="223839"/>
              </a:xfrm>
              <a:custGeom>
                <a:avLst/>
                <a:gdLst>
                  <a:gd name="T0" fmla="*/ 0 w 98"/>
                  <a:gd name="T1" fmla="*/ 141 h 141"/>
                  <a:gd name="T2" fmla="*/ 0 w 98"/>
                  <a:gd name="T3" fmla="*/ 0 h 141"/>
                  <a:gd name="T4" fmla="*/ 98 w 98"/>
                  <a:gd name="T5" fmla="*/ 0 h 141"/>
                  <a:gd name="T6" fmla="*/ 98 w 98"/>
                  <a:gd name="T7" fmla="*/ 23 h 141"/>
                  <a:gd name="T8" fmla="*/ 25 w 98"/>
                  <a:gd name="T9" fmla="*/ 23 h 141"/>
                  <a:gd name="T10" fmla="*/ 25 w 98"/>
                  <a:gd name="T11" fmla="*/ 56 h 141"/>
                  <a:gd name="T12" fmla="*/ 90 w 98"/>
                  <a:gd name="T13" fmla="*/ 56 h 141"/>
                  <a:gd name="T14" fmla="*/ 90 w 98"/>
                  <a:gd name="T15" fmla="*/ 79 h 141"/>
                  <a:gd name="T16" fmla="*/ 25 w 98"/>
                  <a:gd name="T17" fmla="*/ 79 h 141"/>
                  <a:gd name="T18" fmla="*/ 25 w 98"/>
                  <a:gd name="T19" fmla="*/ 117 h 141"/>
                  <a:gd name="T20" fmla="*/ 98 w 98"/>
                  <a:gd name="T21" fmla="*/ 117 h 141"/>
                  <a:gd name="T22" fmla="*/ 98 w 98"/>
                  <a:gd name="T23" fmla="*/ 141 h 141"/>
                  <a:gd name="T24" fmla="*/ 0 w 98"/>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41">
                    <a:moveTo>
                      <a:pt x="0" y="141"/>
                    </a:moveTo>
                    <a:lnTo>
                      <a:pt x="0" y="0"/>
                    </a:lnTo>
                    <a:lnTo>
                      <a:pt x="98" y="0"/>
                    </a:lnTo>
                    <a:lnTo>
                      <a:pt x="98" y="23"/>
                    </a:lnTo>
                    <a:lnTo>
                      <a:pt x="25" y="23"/>
                    </a:lnTo>
                    <a:lnTo>
                      <a:pt x="25" y="56"/>
                    </a:lnTo>
                    <a:lnTo>
                      <a:pt x="90" y="56"/>
                    </a:lnTo>
                    <a:lnTo>
                      <a:pt x="90" y="79"/>
                    </a:lnTo>
                    <a:lnTo>
                      <a:pt x="25" y="79"/>
                    </a:lnTo>
                    <a:lnTo>
                      <a:pt x="25" y="117"/>
                    </a:lnTo>
                    <a:lnTo>
                      <a:pt x="98" y="117"/>
                    </a:lnTo>
                    <a:lnTo>
                      <a:pt x="98"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 name="Group 19">
              <a:extLst>
                <a:ext uri="{FF2B5EF4-FFF2-40B4-BE49-F238E27FC236}">
                  <a16:creationId xmlns:a16="http://schemas.microsoft.com/office/drawing/2014/main" id="{F9AB15C0-EDCC-44B9-8CB6-E87D2725B840}"/>
                </a:ext>
              </a:extLst>
            </p:cNvPr>
            <p:cNvGrpSpPr/>
            <p:nvPr userDrawn="1"/>
          </p:nvGrpSpPr>
          <p:grpSpPr>
            <a:xfrm>
              <a:off x="3841992" y="1972850"/>
              <a:ext cx="1666876" cy="331788"/>
              <a:chOff x="1685474" y="-397184"/>
              <a:chExt cx="1666876" cy="331788"/>
            </a:xfrm>
          </p:grpSpPr>
          <p:sp>
            <p:nvSpPr>
              <p:cNvPr id="22" name="Freeform 20">
                <a:extLst>
                  <a:ext uri="{FF2B5EF4-FFF2-40B4-BE49-F238E27FC236}">
                    <a16:creationId xmlns:a16="http://schemas.microsoft.com/office/drawing/2014/main" id="{F7972F72-9B99-43A7-AF83-2AEE10F6211F}"/>
                  </a:ext>
                </a:extLst>
              </p:cNvPr>
              <p:cNvSpPr>
                <a:spLocks/>
              </p:cNvSpPr>
              <p:nvPr userDrawn="1"/>
            </p:nvSpPr>
            <p:spPr bwMode="auto">
              <a:xfrm>
                <a:off x="2164899" y="-392421"/>
                <a:ext cx="466725" cy="322263"/>
              </a:xfrm>
              <a:custGeom>
                <a:avLst/>
                <a:gdLst>
                  <a:gd name="T0" fmla="*/ 191 w 241"/>
                  <a:gd name="T1" fmla="*/ 32 h 164"/>
                  <a:gd name="T2" fmla="*/ 191 w 241"/>
                  <a:gd name="T3" fmla="*/ 148 h 164"/>
                  <a:gd name="T4" fmla="*/ 175 w 241"/>
                  <a:gd name="T5" fmla="*/ 164 h 164"/>
                  <a:gd name="T6" fmla="*/ 159 w 241"/>
                  <a:gd name="T7" fmla="*/ 148 h 164"/>
                  <a:gd name="T8" fmla="*/ 159 w 241"/>
                  <a:gd name="T9" fmla="*/ 32 h 164"/>
                  <a:gd name="T10" fmla="*/ 80 w 241"/>
                  <a:gd name="T11" fmla="*/ 32 h 164"/>
                  <a:gd name="T12" fmla="*/ 31 w 241"/>
                  <a:gd name="T13" fmla="*/ 81 h 164"/>
                  <a:gd name="T14" fmla="*/ 80 w 241"/>
                  <a:gd name="T15" fmla="*/ 130 h 164"/>
                  <a:gd name="T16" fmla="*/ 110 w 241"/>
                  <a:gd name="T17" fmla="*/ 130 h 164"/>
                  <a:gd name="T18" fmla="*/ 126 w 241"/>
                  <a:gd name="T19" fmla="*/ 146 h 164"/>
                  <a:gd name="T20" fmla="*/ 110 w 241"/>
                  <a:gd name="T21" fmla="*/ 162 h 164"/>
                  <a:gd name="T22" fmla="*/ 80 w 241"/>
                  <a:gd name="T23" fmla="*/ 162 h 164"/>
                  <a:gd name="T24" fmla="*/ 0 w 241"/>
                  <a:gd name="T25" fmla="*/ 81 h 164"/>
                  <a:gd name="T26" fmla="*/ 80 w 241"/>
                  <a:gd name="T27" fmla="*/ 0 h 164"/>
                  <a:gd name="T28" fmla="*/ 225 w 241"/>
                  <a:gd name="T29" fmla="*/ 0 h 164"/>
                  <a:gd name="T30" fmla="*/ 241 w 241"/>
                  <a:gd name="T31" fmla="*/ 16 h 164"/>
                  <a:gd name="T32" fmla="*/ 225 w 241"/>
                  <a:gd name="T33" fmla="*/ 32 h 164"/>
                  <a:gd name="T34" fmla="*/ 191 w 241"/>
                  <a:gd name="T35" fmla="*/ 3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164">
                    <a:moveTo>
                      <a:pt x="191" y="32"/>
                    </a:moveTo>
                    <a:cubicBezTo>
                      <a:pt x="191" y="148"/>
                      <a:pt x="191" y="148"/>
                      <a:pt x="191" y="148"/>
                    </a:cubicBezTo>
                    <a:cubicBezTo>
                      <a:pt x="191" y="157"/>
                      <a:pt x="184" y="164"/>
                      <a:pt x="175" y="164"/>
                    </a:cubicBezTo>
                    <a:cubicBezTo>
                      <a:pt x="166" y="164"/>
                      <a:pt x="159" y="157"/>
                      <a:pt x="159" y="148"/>
                    </a:cubicBezTo>
                    <a:cubicBezTo>
                      <a:pt x="159" y="32"/>
                      <a:pt x="159" y="32"/>
                      <a:pt x="159" y="32"/>
                    </a:cubicBezTo>
                    <a:cubicBezTo>
                      <a:pt x="80" y="32"/>
                      <a:pt x="80" y="32"/>
                      <a:pt x="80" y="32"/>
                    </a:cubicBezTo>
                    <a:cubicBezTo>
                      <a:pt x="53" y="32"/>
                      <a:pt x="31" y="53"/>
                      <a:pt x="31" y="81"/>
                    </a:cubicBezTo>
                    <a:cubicBezTo>
                      <a:pt x="31" y="108"/>
                      <a:pt x="53" y="129"/>
                      <a:pt x="80" y="130"/>
                    </a:cubicBezTo>
                    <a:cubicBezTo>
                      <a:pt x="110" y="130"/>
                      <a:pt x="110" y="130"/>
                      <a:pt x="110" y="130"/>
                    </a:cubicBezTo>
                    <a:cubicBezTo>
                      <a:pt x="119" y="130"/>
                      <a:pt x="126" y="137"/>
                      <a:pt x="126" y="146"/>
                    </a:cubicBezTo>
                    <a:cubicBezTo>
                      <a:pt x="126" y="155"/>
                      <a:pt x="119" y="162"/>
                      <a:pt x="110" y="162"/>
                    </a:cubicBezTo>
                    <a:cubicBezTo>
                      <a:pt x="80" y="162"/>
                      <a:pt x="80" y="162"/>
                      <a:pt x="80" y="162"/>
                    </a:cubicBezTo>
                    <a:cubicBezTo>
                      <a:pt x="35" y="161"/>
                      <a:pt x="0" y="125"/>
                      <a:pt x="0" y="81"/>
                    </a:cubicBezTo>
                    <a:cubicBezTo>
                      <a:pt x="0" y="36"/>
                      <a:pt x="35" y="0"/>
                      <a:pt x="80" y="0"/>
                    </a:cubicBezTo>
                    <a:cubicBezTo>
                      <a:pt x="225" y="0"/>
                      <a:pt x="225" y="0"/>
                      <a:pt x="225" y="0"/>
                    </a:cubicBezTo>
                    <a:cubicBezTo>
                      <a:pt x="234" y="0"/>
                      <a:pt x="241" y="7"/>
                      <a:pt x="241" y="16"/>
                    </a:cubicBezTo>
                    <a:cubicBezTo>
                      <a:pt x="241" y="25"/>
                      <a:pt x="234" y="32"/>
                      <a:pt x="225" y="32"/>
                    </a:cubicBezTo>
                    <a:lnTo>
                      <a:pt x="191" y="32"/>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1">
                <a:extLst>
                  <a:ext uri="{FF2B5EF4-FFF2-40B4-BE49-F238E27FC236}">
                    <a16:creationId xmlns:a16="http://schemas.microsoft.com/office/drawing/2014/main" id="{87AEA264-832F-4FBD-A5B5-33352232E82A}"/>
                  </a:ext>
                </a:extLst>
              </p:cNvPr>
              <p:cNvSpPr>
                <a:spLocks noEditPoints="1"/>
              </p:cNvSpPr>
              <p:nvPr userDrawn="1"/>
            </p:nvSpPr>
            <p:spPr bwMode="auto">
              <a:xfrm>
                <a:off x="1685474" y="-395596"/>
                <a:ext cx="211138" cy="325438"/>
              </a:xfrm>
              <a:custGeom>
                <a:avLst/>
                <a:gdLst>
                  <a:gd name="T0" fmla="*/ 55 w 109"/>
                  <a:gd name="T1" fmla="*/ 64 h 165"/>
                  <a:gd name="T2" fmla="*/ 40 w 109"/>
                  <a:gd name="T3" fmla="*/ 78 h 165"/>
                  <a:gd name="T4" fmla="*/ 55 w 109"/>
                  <a:gd name="T5" fmla="*/ 92 h 165"/>
                  <a:gd name="T6" fmla="*/ 91 w 109"/>
                  <a:gd name="T7" fmla="*/ 92 h 165"/>
                  <a:gd name="T8" fmla="*/ 105 w 109"/>
                  <a:gd name="T9" fmla="*/ 78 h 165"/>
                  <a:gd name="T10" fmla="*/ 91 w 109"/>
                  <a:gd name="T11" fmla="*/ 64 h 165"/>
                  <a:gd name="T12" fmla="*/ 55 w 109"/>
                  <a:gd name="T13" fmla="*/ 64 h 165"/>
                  <a:gd name="T14" fmla="*/ 33 w 109"/>
                  <a:gd name="T15" fmla="*/ 149 h 165"/>
                  <a:gd name="T16" fmla="*/ 16 w 109"/>
                  <a:gd name="T17" fmla="*/ 165 h 165"/>
                  <a:gd name="T18" fmla="*/ 0 w 109"/>
                  <a:gd name="T19" fmla="*/ 149 h 165"/>
                  <a:gd name="T20" fmla="*/ 0 w 109"/>
                  <a:gd name="T21" fmla="*/ 17 h 165"/>
                  <a:gd name="T22" fmla="*/ 16 w 109"/>
                  <a:gd name="T23" fmla="*/ 1 h 165"/>
                  <a:gd name="T24" fmla="*/ 93 w 109"/>
                  <a:gd name="T25" fmla="*/ 1 h 165"/>
                  <a:gd name="T26" fmla="*/ 109 w 109"/>
                  <a:gd name="T27" fmla="*/ 17 h 165"/>
                  <a:gd name="T28" fmla="*/ 93 w 109"/>
                  <a:gd name="T29" fmla="*/ 33 h 165"/>
                  <a:gd name="T30" fmla="*/ 33 w 109"/>
                  <a:gd name="T31" fmla="*/ 33 h 165"/>
                  <a:gd name="T32" fmla="*/ 33 w 109"/>
                  <a:gd name="T33" fmla="*/ 14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165">
                    <a:moveTo>
                      <a:pt x="55" y="64"/>
                    </a:moveTo>
                    <a:cubicBezTo>
                      <a:pt x="47" y="64"/>
                      <a:pt x="40" y="70"/>
                      <a:pt x="40" y="78"/>
                    </a:cubicBezTo>
                    <a:cubicBezTo>
                      <a:pt x="40" y="86"/>
                      <a:pt x="47" y="92"/>
                      <a:pt x="55" y="92"/>
                    </a:cubicBezTo>
                    <a:cubicBezTo>
                      <a:pt x="91" y="92"/>
                      <a:pt x="91" y="92"/>
                      <a:pt x="91" y="92"/>
                    </a:cubicBezTo>
                    <a:cubicBezTo>
                      <a:pt x="99" y="92"/>
                      <a:pt x="105" y="86"/>
                      <a:pt x="105" y="78"/>
                    </a:cubicBezTo>
                    <a:cubicBezTo>
                      <a:pt x="105" y="70"/>
                      <a:pt x="99" y="64"/>
                      <a:pt x="91" y="64"/>
                    </a:cubicBezTo>
                    <a:lnTo>
                      <a:pt x="55" y="64"/>
                    </a:lnTo>
                    <a:close/>
                    <a:moveTo>
                      <a:pt x="33" y="149"/>
                    </a:moveTo>
                    <a:cubicBezTo>
                      <a:pt x="33" y="158"/>
                      <a:pt x="25" y="165"/>
                      <a:pt x="16" y="165"/>
                    </a:cubicBezTo>
                    <a:cubicBezTo>
                      <a:pt x="8" y="165"/>
                      <a:pt x="0" y="158"/>
                      <a:pt x="0" y="149"/>
                    </a:cubicBezTo>
                    <a:cubicBezTo>
                      <a:pt x="0" y="17"/>
                      <a:pt x="0" y="17"/>
                      <a:pt x="0" y="17"/>
                    </a:cubicBezTo>
                    <a:cubicBezTo>
                      <a:pt x="0" y="8"/>
                      <a:pt x="7" y="0"/>
                      <a:pt x="16" y="1"/>
                    </a:cubicBezTo>
                    <a:cubicBezTo>
                      <a:pt x="93" y="1"/>
                      <a:pt x="93" y="1"/>
                      <a:pt x="93" y="1"/>
                    </a:cubicBezTo>
                    <a:cubicBezTo>
                      <a:pt x="101" y="0"/>
                      <a:pt x="109" y="8"/>
                      <a:pt x="109" y="17"/>
                    </a:cubicBezTo>
                    <a:cubicBezTo>
                      <a:pt x="109" y="26"/>
                      <a:pt x="101" y="33"/>
                      <a:pt x="93" y="33"/>
                    </a:cubicBezTo>
                    <a:cubicBezTo>
                      <a:pt x="33" y="33"/>
                      <a:pt x="33" y="33"/>
                      <a:pt x="33" y="33"/>
                    </a:cubicBezTo>
                    <a:lnTo>
                      <a:pt x="33" y="149"/>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2">
                <a:extLst>
                  <a:ext uri="{FF2B5EF4-FFF2-40B4-BE49-F238E27FC236}">
                    <a16:creationId xmlns:a16="http://schemas.microsoft.com/office/drawing/2014/main" id="{7C6CF4CA-D08A-4D82-A41C-250B63EAF9B8}"/>
                  </a:ext>
                </a:extLst>
              </p:cNvPr>
              <p:cNvSpPr>
                <a:spLocks noEditPoints="1"/>
              </p:cNvSpPr>
              <p:nvPr userDrawn="1"/>
            </p:nvSpPr>
            <p:spPr bwMode="auto">
              <a:xfrm>
                <a:off x="1853749" y="-397184"/>
                <a:ext cx="325438" cy="331788"/>
              </a:xfrm>
              <a:custGeom>
                <a:avLst/>
                <a:gdLst>
                  <a:gd name="T0" fmla="*/ 55 w 168"/>
                  <a:gd name="T1" fmla="*/ 39 h 169"/>
                  <a:gd name="T2" fmla="*/ 4 w 168"/>
                  <a:gd name="T3" fmla="*/ 143 h 169"/>
                  <a:gd name="T4" fmla="*/ 12 w 168"/>
                  <a:gd name="T5" fmla="*/ 165 h 169"/>
                  <a:gd name="T6" fmla="*/ 34 w 168"/>
                  <a:gd name="T7" fmla="*/ 157 h 169"/>
                  <a:gd name="T8" fmla="*/ 84 w 168"/>
                  <a:gd name="T9" fmla="*/ 53 h 169"/>
                  <a:gd name="T10" fmla="*/ 135 w 168"/>
                  <a:gd name="T11" fmla="*/ 157 h 169"/>
                  <a:gd name="T12" fmla="*/ 157 w 168"/>
                  <a:gd name="T13" fmla="*/ 165 h 169"/>
                  <a:gd name="T14" fmla="*/ 164 w 168"/>
                  <a:gd name="T15" fmla="*/ 143 h 169"/>
                  <a:gd name="T16" fmla="*/ 114 w 168"/>
                  <a:gd name="T17" fmla="*/ 39 h 169"/>
                  <a:gd name="T18" fmla="*/ 98 w 168"/>
                  <a:gd name="T19" fmla="*/ 7 h 169"/>
                  <a:gd name="T20" fmla="*/ 84 w 168"/>
                  <a:gd name="T21" fmla="*/ 0 h 169"/>
                  <a:gd name="T22" fmla="*/ 70 w 168"/>
                  <a:gd name="T23" fmla="*/ 7 h 169"/>
                  <a:gd name="T24" fmla="*/ 55 w 168"/>
                  <a:gd name="T25" fmla="*/ 39 h 169"/>
                  <a:gd name="T26" fmla="*/ 94 w 168"/>
                  <a:gd name="T27" fmla="*/ 109 h 169"/>
                  <a:gd name="T28" fmla="*/ 109 w 168"/>
                  <a:gd name="T29" fmla="*/ 124 h 169"/>
                  <a:gd name="T30" fmla="*/ 94 w 168"/>
                  <a:gd name="T31" fmla="*/ 138 h 169"/>
                  <a:gd name="T32" fmla="*/ 74 w 168"/>
                  <a:gd name="T33" fmla="*/ 138 h 169"/>
                  <a:gd name="T34" fmla="*/ 60 w 168"/>
                  <a:gd name="T35" fmla="*/ 124 h 169"/>
                  <a:gd name="T36" fmla="*/ 74 w 168"/>
                  <a:gd name="T37" fmla="*/ 109 h 169"/>
                  <a:gd name="T38" fmla="*/ 94 w 168"/>
                  <a:gd name="T39" fmla="*/ 10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169">
                    <a:moveTo>
                      <a:pt x="55" y="39"/>
                    </a:moveTo>
                    <a:cubicBezTo>
                      <a:pt x="4" y="143"/>
                      <a:pt x="4" y="143"/>
                      <a:pt x="4" y="143"/>
                    </a:cubicBezTo>
                    <a:cubicBezTo>
                      <a:pt x="0" y="151"/>
                      <a:pt x="4" y="161"/>
                      <a:pt x="12" y="165"/>
                    </a:cubicBezTo>
                    <a:cubicBezTo>
                      <a:pt x="20" y="168"/>
                      <a:pt x="30" y="165"/>
                      <a:pt x="34" y="157"/>
                    </a:cubicBezTo>
                    <a:cubicBezTo>
                      <a:pt x="84" y="53"/>
                      <a:pt x="84" y="53"/>
                      <a:pt x="84" y="53"/>
                    </a:cubicBezTo>
                    <a:cubicBezTo>
                      <a:pt x="135" y="157"/>
                      <a:pt x="135" y="157"/>
                      <a:pt x="135" y="157"/>
                    </a:cubicBezTo>
                    <a:cubicBezTo>
                      <a:pt x="139" y="165"/>
                      <a:pt x="148" y="169"/>
                      <a:pt x="157" y="165"/>
                    </a:cubicBezTo>
                    <a:cubicBezTo>
                      <a:pt x="165" y="161"/>
                      <a:pt x="168" y="151"/>
                      <a:pt x="164" y="143"/>
                    </a:cubicBezTo>
                    <a:cubicBezTo>
                      <a:pt x="114" y="39"/>
                      <a:pt x="114" y="39"/>
                      <a:pt x="114" y="39"/>
                    </a:cubicBezTo>
                    <a:cubicBezTo>
                      <a:pt x="98" y="7"/>
                      <a:pt x="98" y="7"/>
                      <a:pt x="98" y="7"/>
                    </a:cubicBezTo>
                    <a:cubicBezTo>
                      <a:pt x="98" y="7"/>
                      <a:pt x="95" y="0"/>
                      <a:pt x="84" y="0"/>
                    </a:cubicBezTo>
                    <a:cubicBezTo>
                      <a:pt x="74" y="0"/>
                      <a:pt x="70" y="7"/>
                      <a:pt x="70" y="7"/>
                    </a:cubicBezTo>
                    <a:lnTo>
                      <a:pt x="55" y="39"/>
                    </a:lnTo>
                    <a:close/>
                    <a:moveTo>
                      <a:pt x="94" y="109"/>
                    </a:moveTo>
                    <a:cubicBezTo>
                      <a:pt x="102" y="109"/>
                      <a:pt x="109" y="116"/>
                      <a:pt x="109" y="124"/>
                    </a:cubicBezTo>
                    <a:cubicBezTo>
                      <a:pt x="109" y="132"/>
                      <a:pt x="102" y="138"/>
                      <a:pt x="94" y="138"/>
                    </a:cubicBezTo>
                    <a:cubicBezTo>
                      <a:pt x="74" y="138"/>
                      <a:pt x="74" y="138"/>
                      <a:pt x="74" y="138"/>
                    </a:cubicBezTo>
                    <a:cubicBezTo>
                      <a:pt x="67" y="138"/>
                      <a:pt x="60" y="132"/>
                      <a:pt x="60" y="124"/>
                    </a:cubicBezTo>
                    <a:cubicBezTo>
                      <a:pt x="60" y="116"/>
                      <a:pt x="67" y="109"/>
                      <a:pt x="74" y="109"/>
                    </a:cubicBezTo>
                    <a:lnTo>
                      <a:pt x="94" y="109"/>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3">
                <a:extLst>
                  <a:ext uri="{FF2B5EF4-FFF2-40B4-BE49-F238E27FC236}">
                    <a16:creationId xmlns:a16="http://schemas.microsoft.com/office/drawing/2014/main" id="{9C0CCBF9-5650-4691-8C85-3AD167FA54F2}"/>
                  </a:ext>
                </a:extLst>
              </p:cNvPr>
              <p:cNvSpPr>
                <a:spLocks/>
              </p:cNvSpPr>
              <p:nvPr userDrawn="1"/>
            </p:nvSpPr>
            <p:spPr bwMode="auto">
              <a:xfrm>
                <a:off x="2637974" y="-392421"/>
                <a:ext cx="219075" cy="317500"/>
              </a:xfrm>
              <a:custGeom>
                <a:avLst/>
                <a:gdLst>
                  <a:gd name="T0" fmla="*/ 114 w 114"/>
                  <a:gd name="T1" fmla="*/ 121 h 162"/>
                  <a:gd name="T2" fmla="*/ 73 w 114"/>
                  <a:gd name="T3" fmla="*/ 162 h 162"/>
                  <a:gd name="T4" fmla="*/ 16 w 114"/>
                  <a:gd name="T5" fmla="*/ 162 h 162"/>
                  <a:gd name="T6" fmla="*/ 0 w 114"/>
                  <a:gd name="T7" fmla="*/ 146 h 162"/>
                  <a:gd name="T8" fmla="*/ 16 w 114"/>
                  <a:gd name="T9" fmla="*/ 130 h 162"/>
                  <a:gd name="T10" fmla="*/ 70 w 114"/>
                  <a:gd name="T11" fmla="*/ 130 h 162"/>
                  <a:gd name="T12" fmla="*/ 79 w 114"/>
                  <a:gd name="T13" fmla="*/ 121 h 162"/>
                  <a:gd name="T14" fmla="*/ 76 w 114"/>
                  <a:gd name="T15" fmla="*/ 114 h 162"/>
                  <a:gd name="T16" fmla="*/ 13 w 114"/>
                  <a:gd name="T17" fmla="*/ 72 h 162"/>
                  <a:gd name="T18" fmla="*/ 0 w 114"/>
                  <a:gd name="T19" fmla="*/ 43 h 162"/>
                  <a:gd name="T20" fmla="*/ 43 w 114"/>
                  <a:gd name="T21" fmla="*/ 0 h 162"/>
                  <a:gd name="T22" fmla="*/ 90 w 114"/>
                  <a:gd name="T23" fmla="*/ 0 h 162"/>
                  <a:gd name="T24" fmla="*/ 106 w 114"/>
                  <a:gd name="T25" fmla="*/ 16 h 162"/>
                  <a:gd name="T26" fmla="*/ 90 w 114"/>
                  <a:gd name="T27" fmla="*/ 32 h 162"/>
                  <a:gd name="T28" fmla="*/ 42 w 114"/>
                  <a:gd name="T29" fmla="*/ 32 h 162"/>
                  <a:gd name="T30" fmla="*/ 32 w 114"/>
                  <a:gd name="T31" fmla="*/ 42 h 162"/>
                  <a:gd name="T32" fmla="*/ 35 w 114"/>
                  <a:gd name="T33" fmla="*/ 48 h 162"/>
                  <a:gd name="T34" fmla="*/ 99 w 114"/>
                  <a:gd name="T35" fmla="*/ 92 h 162"/>
                  <a:gd name="T36" fmla="*/ 114 w 114"/>
                  <a:gd name="T37" fmla="*/ 12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62">
                    <a:moveTo>
                      <a:pt x="114" y="121"/>
                    </a:moveTo>
                    <a:cubicBezTo>
                      <a:pt x="114" y="144"/>
                      <a:pt x="96" y="162"/>
                      <a:pt x="73" y="162"/>
                    </a:cubicBezTo>
                    <a:cubicBezTo>
                      <a:pt x="16" y="162"/>
                      <a:pt x="16" y="162"/>
                      <a:pt x="16" y="162"/>
                    </a:cubicBezTo>
                    <a:cubicBezTo>
                      <a:pt x="7" y="162"/>
                      <a:pt x="0" y="155"/>
                      <a:pt x="0" y="146"/>
                    </a:cubicBezTo>
                    <a:cubicBezTo>
                      <a:pt x="0" y="137"/>
                      <a:pt x="7" y="130"/>
                      <a:pt x="16" y="130"/>
                    </a:cubicBezTo>
                    <a:cubicBezTo>
                      <a:pt x="70" y="130"/>
                      <a:pt x="70" y="130"/>
                      <a:pt x="70" y="130"/>
                    </a:cubicBezTo>
                    <a:cubicBezTo>
                      <a:pt x="75" y="130"/>
                      <a:pt x="79" y="127"/>
                      <a:pt x="79" y="121"/>
                    </a:cubicBezTo>
                    <a:cubicBezTo>
                      <a:pt x="79" y="118"/>
                      <a:pt x="78" y="116"/>
                      <a:pt x="76" y="114"/>
                    </a:cubicBezTo>
                    <a:cubicBezTo>
                      <a:pt x="13" y="72"/>
                      <a:pt x="13" y="72"/>
                      <a:pt x="13" y="72"/>
                    </a:cubicBezTo>
                    <a:cubicBezTo>
                      <a:pt x="10" y="68"/>
                      <a:pt x="0" y="62"/>
                      <a:pt x="0" y="43"/>
                    </a:cubicBezTo>
                    <a:cubicBezTo>
                      <a:pt x="0" y="19"/>
                      <a:pt x="19" y="0"/>
                      <a:pt x="43" y="0"/>
                    </a:cubicBezTo>
                    <a:cubicBezTo>
                      <a:pt x="90" y="0"/>
                      <a:pt x="90" y="0"/>
                      <a:pt x="90" y="0"/>
                    </a:cubicBezTo>
                    <a:cubicBezTo>
                      <a:pt x="99" y="0"/>
                      <a:pt x="106" y="7"/>
                      <a:pt x="106" y="16"/>
                    </a:cubicBezTo>
                    <a:cubicBezTo>
                      <a:pt x="106" y="25"/>
                      <a:pt x="99" y="32"/>
                      <a:pt x="90" y="32"/>
                    </a:cubicBezTo>
                    <a:cubicBezTo>
                      <a:pt x="42" y="32"/>
                      <a:pt x="42" y="32"/>
                      <a:pt x="42" y="32"/>
                    </a:cubicBezTo>
                    <a:cubicBezTo>
                      <a:pt x="37" y="32"/>
                      <a:pt x="32" y="37"/>
                      <a:pt x="32" y="42"/>
                    </a:cubicBezTo>
                    <a:cubicBezTo>
                      <a:pt x="32" y="45"/>
                      <a:pt x="33" y="46"/>
                      <a:pt x="35" y="48"/>
                    </a:cubicBezTo>
                    <a:cubicBezTo>
                      <a:pt x="99" y="92"/>
                      <a:pt x="99" y="92"/>
                      <a:pt x="99" y="92"/>
                    </a:cubicBezTo>
                    <a:cubicBezTo>
                      <a:pt x="108" y="99"/>
                      <a:pt x="114" y="108"/>
                      <a:pt x="114" y="121"/>
                    </a:cubicBezTo>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4">
                <a:extLst>
                  <a:ext uri="{FF2B5EF4-FFF2-40B4-BE49-F238E27FC236}">
                    <a16:creationId xmlns:a16="http://schemas.microsoft.com/office/drawing/2014/main" id="{1C05DDF2-E245-4D76-B2D1-4DADB2389D3A}"/>
                  </a:ext>
                </a:extLst>
              </p:cNvPr>
              <p:cNvSpPr>
                <a:spLocks noEditPoints="1"/>
              </p:cNvSpPr>
              <p:nvPr userDrawn="1"/>
            </p:nvSpPr>
            <p:spPr bwMode="auto">
              <a:xfrm>
                <a:off x="2887212" y="-395596"/>
                <a:ext cx="465138" cy="325438"/>
              </a:xfrm>
              <a:custGeom>
                <a:avLst/>
                <a:gdLst>
                  <a:gd name="T0" fmla="*/ 0 w 241"/>
                  <a:gd name="T1" fmla="*/ 17 h 165"/>
                  <a:gd name="T2" fmla="*/ 16 w 241"/>
                  <a:gd name="T3" fmla="*/ 1 h 165"/>
                  <a:gd name="T4" fmla="*/ 225 w 241"/>
                  <a:gd name="T5" fmla="*/ 1 h 165"/>
                  <a:gd name="T6" fmla="*/ 241 w 241"/>
                  <a:gd name="T7" fmla="*/ 17 h 165"/>
                  <a:gd name="T8" fmla="*/ 225 w 241"/>
                  <a:gd name="T9" fmla="*/ 33 h 165"/>
                  <a:gd name="T10" fmla="*/ 191 w 241"/>
                  <a:gd name="T11" fmla="*/ 33 h 165"/>
                  <a:gd name="T12" fmla="*/ 191 w 241"/>
                  <a:gd name="T13" fmla="*/ 149 h 165"/>
                  <a:gd name="T14" fmla="*/ 174 w 241"/>
                  <a:gd name="T15" fmla="*/ 165 h 165"/>
                  <a:gd name="T16" fmla="*/ 158 w 241"/>
                  <a:gd name="T17" fmla="*/ 149 h 165"/>
                  <a:gd name="T18" fmla="*/ 158 w 241"/>
                  <a:gd name="T19" fmla="*/ 33 h 165"/>
                  <a:gd name="T20" fmla="*/ 32 w 241"/>
                  <a:gd name="T21" fmla="*/ 33 h 165"/>
                  <a:gd name="T22" fmla="*/ 32 w 241"/>
                  <a:gd name="T23" fmla="*/ 131 h 165"/>
                  <a:gd name="T24" fmla="*/ 92 w 241"/>
                  <a:gd name="T25" fmla="*/ 131 h 165"/>
                  <a:gd name="T26" fmla="*/ 109 w 241"/>
                  <a:gd name="T27" fmla="*/ 147 h 165"/>
                  <a:gd name="T28" fmla="*/ 92 w 241"/>
                  <a:gd name="T29" fmla="*/ 163 h 165"/>
                  <a:gd name="T30" fmla="*/ 16 w 241"/>
                  <a:gd name="T31" fmla="*/ 163 h 165"/>
                  <a:gd name="T32" fmla="*/ 0 w 241"/>
                  <a:gd name="T33" fmla="*/ 147 h 165"/>
                  <a:gd name="T34" fmla="*/ 0 w 241"/>
                  <a:gd name="T35" fmla="*/ 17 h 165"/>
                  <a:gd name="T36" fmla="*/ 91 w 241"/>
                  <a:gd name="T37" fmla="*/ 64 h 165"/>
                  <a:gd name="T38" fmla="*/ 105 w 241"/>
                  <a:gd name="T39" fmla="*/ 78 h 165"/>
                  <a:gd name="T40" fmla="*/ 91 w 241"/>
                  <a:gd name="T41" fmla="*/ 92 h 165"/>
                  <a:gd name="T42" fmla="*/ 55 w 241"/>
                  <a:gd name="T43" fmla="*/ 92 h 165"/>
                  <a:gd name="T44" fmla="*/ 41 w 241"/>
                  <a:gd name="T45" fmla="*/ 78 h 165"/>
                  <a:gd name="T46" fmla="*/ 55 w 241"/>
                  <a:gd name="T47" fmla="*/ 64 h 165"/>
                  <a:gd name="T48" fmla="*/ 91 w 241"/>
                  <a:gd name="T49" fmla="*/ 6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1" h="165">
                    <a:moveTo>
                      <a:pt x="0" y="17"/>
                    </a:moveTo>
                    <a:cubicBezTo>
                      <a:pt x="0" y="8"/>
                      <a:pt x="7" y="0"/>
                      <a:pt x="16" y="1"/>
                    </a:cubicBezTo>
                    <a:cubicBezTo>
                      <a:pt x="225" y="1"/>
                      <a:pt x="225" y="1"/>
                      <a:pt x="225" y="1"/>
                    </a:cubicBezTo>
                    <a:cubicBezTo>
                      <a:pt x="234" y="1"/>
                      <a:pt x="241" y="8"/>
                      <a:pt x="241" y="17"/>
                    </a:cubicBezTo>
                    <a:cubicBezTo>
                      <a:pt x="241" y="26"/>
                      <a:pt x="234" y="33"/>
                      <a:pt x="225" y="33"/>
                    </a:cubicBezTo>
                    <a:cubicBezTo>
                      <a:pt x="191" y="33"/>
                      <a:pt x="191" y="33"/>
                      <a:pt x="191" y="33"/>
                    </a:cubicBezTo>
                    <a:cubicBezTo>
                      <a:pt x="191" y="149"/>
                      <a:pt x="191" y="149"/>
                      <a:pt x="191" y="149"/>
                    </a:cubicBezTo>
                    <a:cubicBezTo>
                      <a:pt x="191" y="158"/>
                      <a:pt x="183" y="165"/>
                      <a:pt x="174" y="165"/>
                    </a:cubicBezTo>
                    <a:cubicBezTo>
                      <a:pt x="165" y="165"/>
                      <a:pt x="158" y="158"/>
                      <a:pt x="158" y="149"/>
                    </a:cubicBezTo>
                    <a:cubicBezTo>
                      <a:pt x="158" y="33"/>
                      <a:pt x="158" y="33"/>
                      <a:pt x="158" y="33"/>
                    </a:cubicBezTo>
                    <a:cubicBezTo>
                      <a:pt x="32" y="33"/>
                      <a:pt x="32" y="33"/>
                      <a:pt x="32" y="33"/>
                    </a:cubicBezTo>
                    <a:cubicBezTo>
                      <a:pt x="32" y="131"/>
                      <a:pt x="32" y="131"/>
                      <a:pt x="32" y="131"/>
                    </a:cubicBezTo>
                    <a:cubicBezTo>
                      <a:pt x="92" y="131"/>
                      <a:pt x="92" y="131"/>
                      <a:pt x="92" y="131"/>
                    </a:cubicBezTo>
                    <a:cubicBezTo>
                      <a:pt x="101" y="131"/>
                      <a:pt x="109" y="138"/>
                      <a:pt x="109" y="147"/>
                    </a:cubicBezTo>
                    <a:cubicBezTo>
                      <a:pt x="109" y="156"/>
                      <a:pt x="101" y="163"/>
                      <a:pt x="92" y="163"/>
                    </a:cubicBezTo>
                    <a:cubicBezTo>
                      <a:pt x="16" y="163"/>
                      <a:pt x="16" y="163"/>
                      <a:pt x="16" y="163"/>
                    </a:cubicBezTo>
                    <a:cubicBezTo>
                      <a:pt x="7" y="163"/>
                      <a:pt x="0" y="156"/>
                      <a:pt x="0" y="147"/>
                    </a:cubicBezTo>
                    <a:lnTo>
                      <a:pt x="0" y="17"/>
                    </a:lnTo>
                    <a:close/>
                    <a:moveTo>
                      <a:pt x="91" y="64"/>
                    </a:moveTo>
                    <a:cubicBezTo>
                      <a:pt x="99" y="64"/>
                      <a:pt x="105" y="70"/>
                      <a:pt x="105" y="78"/>
                    </a:cubicBezTo>
                    <a:cubicBezTo>
                      <a:pt x="105" y="86"/>
                      <a:pt x="99" y="92"/>
                      <a:pt x="91" y="92"/>
                    </a:cubicBezTo>
                    <a:cubicBezTo>
                      <a:pt x="55" y="92"/>
                      <a:pt x="55" y="92"/>
                      <a:pt x="55" y="92"/>
                    </a:cubicBezTo>
                    <a:cubicBezTo>
                      <a:pt x="47" y="92"/>
                      <a:pt x="41" y="86"/>
                      <a:pt x="41" y="78"/>
                    </a:cubicBezTo>
                    <a:cubicBezTo>
                      <a:pt x="41" y="70"/>
                      <a:pt x="47" y="64"/>
                      <a:pt x="55" y="64"/>
                    </a:cubicBezTo>
                    <a:lnTo>
                      <a:pt x="91" y="64"/>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1" name="Freeform 25">
              <a:extLst>
                <a:ext uri="{FF2B5EF4-FFF2-40B4-BE49-F238E27FC236}">
                  <a16:creationId xmlns:a16="http://schemas.microsoft.com/office/drawing/2014/main" id="{62F8B47D-D853-40DF-ACE4-B7F0BF536CA3}"/>
                </a:ext>
              </a:extLst>
            </p:cNvPr>
            <p:cNvSpPr>
              <a:spLocks/>
            </p:cNvSpPr>
            <p:nvPr userDrawn="1"/>
          </p:nvSpPr>
          <p:spPr bwMode="auto">
            <a:xfrm>
              <a:off x="3602548" y="1966500"/>
              <a:ext cx="104776" cy="334963"/>
            </a:xfrm>
            <a:custGeom>
              <a:avLst/>
              <a:gdLst>
                <a:gd name="T0" fmla="*/ 54 w 54"/>
                <a:gd name="T1" fmla="*/ 83 h 170"/>
                <a:gd name="T2" fmla="*/ 22 w 54"/>
                <a:gd name="T3" fmla="*/ 7 h 170"/>
                <a:gd name="T4" fmla="*/ 21 w 54"/>
                <a:gd name="T5" fmla="*/ 6 h 170"/>
                <a:gd name="T6" fmla="*/ 8 w 54"/>
                <a:gd name="T7" fmla="*/ 2 h 170"/>
                <a:gd name="T8" fmla="*/ 1 w 54"/>
                <a:gd name="T9" fmla="*/ 15 h 170"/>
                <a:gd name="T10" fmla="*/ 30 w 54"/>
                <a:gd name="T11" fmla="*/ 83 h 170"/>
                <a:gd name="T12" fmla="*/ 1 w 54"/>
                <a:gd name="T13" fmla="*/ 155 h 170"/>
                <a:gd name="T14" fmla="*/ 1 w 54"/>
                <a:gd name="T15" fmla="*/ 156 h 170"/>
                <a:gd name="T16" fmla="*/ 8 w 54"/>
                <a:gd name="T17" fmla="*/ 169 h 170"/>
                <a:gd name="T18" fmla="*/ 12 w 54"/>
                <a:gd name="T19" fmla="*/ 170 h 170"/>
                <a:gd name="T20" fmla="*/ 21 w 54"/>
                <a:gd name="T21" fmla="*/ 165 h 170"/>
                <a:gd name="T22" fmla="*/ 54 w 54"/>
                <a:gd name="T23" fmla="*/ 8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0">
                  <a:moveTo>
                    <a:pt x="54" y="83"/>
                  </a:moveTo>
                  <a:cubicBezTo>
                    <a:pt x="22" y="7"/>
                    <a:pt x="22" y="7"/>
                    <a:pt x="22" y="7"/>
                  </a:cubicBezTo>
                  <a:cubicBezTo>
                    <a:pt x="21" y="6"/>
                    <a:pt x="21" y="6"/>
                    <a:pt x="21" y="6"/>
                  </a:cubicBezTo>
                  <a:cubicBezTo>
                    <a:pt x="19" y="2"/>
                    <a:pt x="13" y="0"/>
                    <a:pt x="8" y="2"/>
                  </a:cubicBezTo>
                  <a:cubicBezTo>
                    <a:pt x="2" y="4"/>
                    <a:pt x="0" y="10"/>
                    <a:pt x="1" y="15"/>
                  </a:cubicBezTo>
                  <a:cubicBezTo>
                    <a:pt x="30" y="83"/>
                    <a:pt x="30" y="83"/>
                    <a:pt x="30" y="83"/>
                  </a:cubicBezTo>
                  <a:cubicBezTo>
                    <a:pt x="1" y="155"/>
                    <a:pt x="1" y="155"/>
                    <a:pt x="1" y="155"/>
                  </a:cubicBezTo>
                  <a:cubicBezTo>
                    <a:pt x="1" y="156"/>
                    <a:pt x="1" y="156"/>
                    <a:pt x="1" y="156"/>
                  </a:cubicBezTo>
                  <a:cubicBezTo>
                    <a:pt x="0" y="160"/>
                    <a:pt x="2" y="167"/>
                    <a:pt x="8" y="169"/>
                  </a:cubicBezTo>
                  <a:cubicBezTo>
                    <a:pt x="9" y="169"/>
                    <a:pt x="11" y="170"/>
                    <a:pt x="12" y="170"/>
                  </a:cubicBezTo>
                  <a:cubicBezTo>
                    <a:pt x="16" y="170"/>
                    <a:pt x="19" y="168"/>
                    <a:pt x="21" y="165"/>
                  </a:cubicBezTo>
                  <a:lnTo>
                    <a:pt x="54" y="83"/>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ooter Placeholder 4">
            <a:extLst>
              <a:ext uri="{FF2B5EF4-FFF2-40B4-BE49-F238E27FC236}">
                <a16:creationId xmlns:a16="http://schemas.microsoft.com/office/drawing/2014/main" id="{B4ABAC80-AAE3-4344-8197-0B27907DE314}"/>
              </a:ext>
            </a:extLst>
          </p:cNvPr>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rgbClr val="AFAFAF"/>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spTree>
    <p:extLst>
      <p:ext uri="{BB962C8B-B14F-4D97-AF65-F5344CB8AC3E}">
        <p14:creationId xmlns:p14="http://schemas.microsoft.com/office/powerpoint/2010/main" val="54468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46" name="Picture 1">
            <a:extLst>
              <a:ext uri="{FF2B5EF4-FFF2-40B4-BE49-F238E27FC236}">
                <a16:creationId xmlns:a16="http://schemas.microsoft.com/office/drawing/2014/main" id="{224060C8-C623-4C5A-B403-2765A51708F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33130" y="406401"/>
            <a:ext cx="8477741" cy="42896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ED481AB8-8B19-483A-BA51-88FABD7E5E3E}"/>
              </a:ext>
            </a:extLst>
          </p:cNvPr>
          <p:cNvSpPr/>
          <p:nvPr userDrawn="1"/>
        </p:nvSpPr>
        <p:spPr>
          <a:xfrm>
            <a:off x="0" y="1724025"/>
            <a:ext cx="9144000" cy="17526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Text Placeholder 26">
            <a:extLst>
              <a:ext uri="{FF2B5EF4-FFF2-40B4-BE49-F238E27FC236}">
                <a16:creationId xmlns:a16="http://schemas.microsoft.com/office/drawing/2014/main" id="{0AF582F3-6EAD-423B-8940-6CD4AEA2A16D}"/>
              </a:ext>
            </a:extLst>
          </p:cNvPr>
          <p:cNvSpPr>
            <a:spLocks noGrp="1"/>
          </p:cNvSpPr>
          <p:nvPr>
            <p:ph type="body" idx="28" hasCustomPrompt="1"/>
          </p:nvPr>
        </p:nvSpPr>
        <p:spPr>
          <a:xfrm>
            <a:off x="6485762" y="2498808"/>
            <a:ext cx="2151699" cy="321627"/>
          </a:xfrm>
        </p:spPr>
        <p:txBody>
          <a:bodyPr/>
          <a:lstStyle>
            <a:lvl1pPr marL="0" indent="0">
              <a:buNone/>
              <a:defRPr sz="1100">
                <a:solidFill>
                  <a:srgbClr val="4B4B4C"/>
                </a:solidFill>
              </a:defRPr>
            </a:lvl1pPr>
          </a:lstStyle>
          <a:p>
            <a:r>
              <a:rPr lang="en-US" dirty="0"/>
              <a:t>Presentation Subhead/Presenter Name is Arial 11pt</a:t>
            </a:r>
          </a:p>
        </p:txBody>
      </p:sp>
      <p:sp>
        <p:nvSpPr>
          <p:cNvPr id="15" name="Title 4">
            <a:extLst>
              <a:ext uri="{FF2B5EF4-FFF2-40B4-BE49-F238E27FC236}">
                <a16:creationId xmlns:a16="http://schemas.microsoft.com/office/drawing/2014/main" id="{F36E2329-52F0-4185-8DBD-FF2012A6A061}"/>
              </a:ext>
            </a:extLst>
          </p:cNvPr>
          <p:cNvSpPr>
            <a:spLocks noGrp="1"/>
          </p:cNvSpPr>
          <p:nvPr>
            <p:ph type="title"/>
          </p:nvPr>
        </p:nvSpPr>
        <p:spPr>
          <a:xfrm>
            <a:off x="533975" y="2444179"/>
            <a:ext cx="5125144" cy="215444"/>
          </a:xfrm>
        </p:spPr>
        <p:txBody>
          <a:bodyPr anchor="t" anchorCtr="0"/>
          <a:lstStyle>
            <a:lvl1pPr>
              <a:defRPr sz="1400">
                <a:solidFill>
                  <a:srgbClr val="4B4B4C"/>
                </a:solidFill>
              </a:defRPr>
            </a:lvl1pPr>
          </a:lstStyle>
          <a:p>
            <a:pPr>
              <a:lnSpc>
                <a:spcPct val="100000"/>
              </a:lnSpc>
            </a:pPr>
            <a:r>
              <a:rPr lang="en-US"/>
              <a:t>Click to edit Master title style</a:t>
            </a:r>
            <a:endParaRPr lang="en-US" dirty="0"/>
          </a:p>
        </p:txBody>
      </p:sp>
      <p:sp>
        <p:nvSpPr>
          <p:cNvPr id="44" name="Footer Placeholder 4">
            <a:extLst>
              <a:ext uri="{FF2B5EF4-FFF2-40B4-BE49-F238E27FC236}">
                <a16:creationId xmlns:a16="http://schemas.microsoft.com/office/drawing/2014/main" id="{B91E04D7-74B4-435C-9ECA-78AA6708007C}"/>
              </a:ext>
            </a:extLst>
          </p:cNvPr>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grpSp>
        <p:nvGrpSpPr>
          <p:cNvPr id="45" name="Group 44">
            <a:extLst>
              <a:ext uri="{FF2B5EF4-FFF2-40B4-BE49-F238E27FC236}">
                <a16:creationId xmlns:a16="http://schemas.microsoft.com/office/drawing/2014/main" id="{49792005-114D-40BF-82EC-423569C200FF}"/>
              </a:ext>
            </a:extLst>
          </p:cNvPr>
          <p:cNvGrpSpPr>
            <a:grpSpLocks noChangeAspect="1"/>
          </p:cNvGrpSpPr>
          <p:nvPr userDrawn="1"/>
        </p:nvGrpSpPr>
        <p:grpSpPr>
          <a:xfrm>
            <a:off x="543676" y="1981818"/>
            <a:ext cx="3409498" cy="206490"/>
            <a:chOff x="-74369" y="1966500"/>
            <a:chExt cx="5583237" cy="338138"/>
          </a:xfrm>
        </p:grpSpPr>
        <p:grpSp>
          <p:nvGrpSpPr>
            <p:cNvPr id="47" name="Group 46">
              <a:extLst>
                <a:ext uri="{FF2B5EF4-FFF2-40B4-BE49-F238E27FC236}">
                  <a16:creationId xmlns:a16="http://schemas.microsoft.com/office/drawing/2014/main" id="{688C9A3D-90AB-4A7A-99AA-1FB8A692D66C}"/>
                </a:ext>
              </a:extLst>
            </p:cNvPr>
            <p:cNvGrpSpPr/>
            <p:nvPr userDrawn="1"/>
          </p:nvGrpSpPr>
          <p:grpSpPr>
            <a:xfrm>
              <a:off x="-74369" y="2023650"/>
              <a:ext cx="3520068" cy="234660"/>
              <a:chOff x="3792087" y="-346384"/>
              <a:chExt cx="3520068" cy="234660"/>
            </a:xfrm>
          </p:grpSpPr>
          <p:sp>
            <p:nvSpPr>
              <p:cNvPr id="55" name="Freeform 5">
                <a:extLst>
                  <a:ext uri="{FF2B5EF4-FFF2-40B4-BE49-F238E27FC236}">
                    <a16:creationId xmlns:a16="http://schemas.microsoft.com/office/drawing/2014/main" id="{8FC28980-25DF-4B8F-B76B-FE4283996FB6}"/>
                  </a:ext>
                </a:extLst>
              </p:cNvPr>
              <p:cNvSpPr>
                <a:spLocks/>
              </p:cNvSpPr>
              <p:nvPr userDrawn="1"/>
            </p:nvSpPr>
            <p:spPr bwMode="auto">
              <a:xfrm>
                <a:off x="3792087" y="-346384"/>
                <a:ext cx="176213" cy="231775"/>
              </a:xfrm>
              <a:custGeom>
                <a:avLst/>
                <a:gdLst>
                  <a:gd name="T0" fmla="*/ 81 w 91"/>
                  <a:gd name="T1" fmla="*/ 106 h 118"/>
                  <a:gd name="T2" fmla="*/ 45 w 91"/>
                  <a:gd name="T3" fmla="*/ 118 h 118"/>
                  <a:gd name="T4" fmla="*/ 11 w 91"/>
                  <a:gd name="T5" fmla="*/ 106 h 118"/>
                  <a:gd name="T6" fmla="*/ 0 w 91"/>
                  <a:gd name="T7" fmla="*/ 80 h 118"/>
                  <a:gd name="T8" fmla="*/ 21 w 91"/>
                  <a:gd name="T9" fmla="*/ 80 h 118"/>
                  <a:gd name="T10" fmla="*/ 27 w 91"/>
                  <a:gd name="T11" fmla="*/ 94 h 118"/>
                  <a:gd name="T12" fmla="*/ 46 w 91"/>
                  <a:gd name="T13" fmla="*/ 100 h 118"/>
                  <a:gd name="T14" fmla="*/ 65 w 91"/>
                  <a:gd name="T15" fmla="*/ 94 h 118"/>
                  <a:gd name="T16" fmla="*/ 70 w 91"/>
                  <a:gd name="T17" fmla="*/ 83 h 118"/>
                  <a:gd name="T18" fmla="*/ 56 w 91"/>
                  <a:gd name="T19" fmla="*/ 69 h 118"/>
                  <a:gd name="T20" fmla="*/ 31 w 91"/>
                  <a:gd name="T21" fmla="*/ 66 h 118"/>
                  <a:gd name="T22" fmla="*/ 2 w 91"/>
                  <a:gd name="T23" fmla="*/ 35 h 118"/>
                  <a:gd name="T24" fmla="*/ 12 w 91"/>
                  <a:gd name="T25" fmla="*/ 12 h 118"/>
                  <a:gd name="T26" fmla="*/ 46 w 91"/>
                  <a:gd name="T27" fmla="*/ 0 h 118"/>
                  <a:gd name="T28" fmla="*/ 77 w 91"/>
                  <a:gd name="T29" fmla="*/ 11 h 118"/>
                  <a:gd name="T30" fmla="*/ 89 w 91"/>
                  <a:gd name="T31" fmla="*/ 35 h 118"/>
                  <a:gd name="T32" fmla="*/ 68 w 91"/>
                  <a:gd name="T33" fmla="*/ 35 h 118"/>
                  <a:gd name="T34" fmla="*/ 63 w 91"/>
                  <a:gd name="T35" fmla="*/ 24 h 118"/>
                  <a:gd name="T36" fmla="*/ 45 w 91"/>
                  <a:gd name="T37" fmla="*/ 18 h 118"/>
                  <a:gd name="T38" fmla="*/ 27 w 91"/>
                  <a:gd name="T39" fmla="*/ 24 h 118"/>
                  <a:gd name="T40" fmla="*/ 23 w 91"/>
                  <a:gd name="T41" fmla="*/ 34 h 118"/>
                  <a:gd name="T42" fmla="*/ 35 w 91"/>
                  <a:gd name="T43" fmla="*/ 46 h 118"/>
                  <a:gd name="T44" fmla="*/ 59 w 91"/>
                  <a:gd name="T45" fmla="*/ 49 h 118"/>
                  <a:gd name="T46" fmla="*/ 91 w 91"/>
                  <a:gd name="T47" fmla="*/ 82 h 118"/>
                  <a:gd name="T48" fmla="*/ 81 w 91"/>
                  <a:gd name="T49" fmla="*/ 10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118">
                    <a:moveTo>
                      <a:pt x="81" y="106"/>
                    </a:moveTo>
                    <a:cubicBezTo>
                      <a:pt x="73" y="114"/>
                      <a:pt x="59" y="118"/>
                      <a:pt x="45" y="118"/>
                    </a:cubicBezTo>
                    <a:cubicBezTo>
                      <a:pt x="33" y="118"/>
                      <a:pt x="21" y="115"/>
                      <a:pt x="11" y="106"/>
                    </a:cubicBezTo>
                    <a:cubicBezTo>
                      <a:pt x="5" y="100"/>
                      <a:pt x="0" y="90"/>
                      <a:pt x="0" y="80"/>
                    </a:cubicBezTo>
                    <a:cubicBezTo>
                      <a:pt x="21" y="80"/>
                      <a:pt x="21" y="80"/>
                      <a:pt x="21" y="80"/>
                    </a:cubicBezTo>
                    <a:cubicBezTo>
                      <a:pt x="21" y="85"/>
                      <a:pt x="23" y="90"/>
                      <a:pt x="27" y="94"/>
                    </a:cubicBezTo>
                    <a:cubicBezTo>
                      <a:pt x="31" y="98"/>
                      <a:pt x="39" y="100"/>
                      <a:pt x="46" y="100"/>
                    </a:cubicBezTo>
                    <a:cubicBezTo>
                      <a:pt x="53" y="100"/>
                      <a:pt x="61" y="98"/>
                      <a:pt x="65" y="94"/>
                    </a:cubicBezTo>
                    <a:cubicBezTo>
                      <a:pt x="68" y="91"/>
                      <a:pt x="70" y="88"/>
                      <a:pt x="70" y="83"/>
                    </a:cubicBezTo>
                    <a:cubicBezTo>
                      <a:pt x="70" y="74"/>
                      <a:pt x="63" y="71"/>
                      <a:pt x="56" y="69"/>
                    </a:cubicBezTo>
                    <a:cubicBezTo>
                      <a:pt x="49" y="68"/>
                      <a:pt x="39" y="68"/>
                      <a:pt x="31" y="66"/>
                    </a:cubicBezTo>
                    <a:cubicBezTo>
                      <a:pt x="16" y="64"/>
                      <a:pt x="2" y="53"/>
                      <a:pt x="2" y="35"/>
                    </a:cubicBezTo>
                    <a:cubicBezTo>
                      <a:pt x="2" y="26"/>
                      <a:pt x="6" y="18"/>
                      <a:pt x="12" y="12"/>
                    </a:cubicBezTo>
                    <a:cubicBezTo>
                      <a:pt x="20" y="5"/>
                      <a:pt x="32" y="0"/>
                      <a:pt x="46" y="0"/>
                    </a:cubicBezTo>
                    <a:cubicBezTo>
                      <a:pt x="58" y="0"/>
                      <a:pt x="70" y="4"/>
                      <a:pt x="77" y="11"/>
                    </a:cubicBezTo>
                    <a:cubicBezTo>
                      <a:pt x="84" y="18"/>
                      <a:pt x="89" y="26"/>
                      <a:pt x="89" y="35"/>
                    </a:cubicBezTo>
                    <a:cubicBezTo>
                      <a:pt x="68" y="35"/>
                      <a:pt x="68" y="35"/>
                      <a:pt x="68" y="35"/>
                    </a:cubicBezTo>
                    <a:cubicBezTo>
                      <a:pt x="68" y="31"/>
                      <a:pt x="65" y="27"/>
                      <a:pt x="63" y="24"/>
                    </a:cubicBezTo>
                    <a:cubicBezTo>
                      <a:pt x="59" y="20"/>
                      <a:pt x="52" y="18"/>
                      <a:pt x="45" y="18"/>
                    </a:cubicBezTo>
                    <a:cubicBezTo>
                      <a:pt x="39" y="18"/>
                      <a:pt x="32" y="20"/>
                      <a:pt x="27" y="24"/>
                    </a:cubicBezTo>
                    <a:cubicBezTo>
                      <a:pt x="25" y="27"/>
                      <a:pt x="23" y="30"/>
                      <a:pt x="23" y="34"/>
                    </a:cubicBezTo>
                    <a:cubicBezTo>
                      <a:pt x="23" y="41"/>
                      <a:pt x="28" y="45"/>
                      <a:pt x="35" y="46"/>
                    </a:cubicBezTo>
                    <a:cubicBezTo>
                      <a:pt x="42" y="47"/>
                      <a:pt x="52" y="48"/>
                      <a:pt x="59" y="49"/>
                    </a:cubicBezTo>
                    <a:cubicBezTo>
                      <a:pt x="76" y="52"/>
                      <a:pt x="91" y="63"/>
                      <a:pt x="91" y="82"/>
                    </a:cubicBezTo>
                    <a:cubicBezTo>
                      <a:pt x="91" y="92"/>
                      <a:pt x="87" y="100"/>
                      <a:pt x="81" y="106"/>
                    </a:cubicBez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6">
                <a:extLst>
                  <a:ext uri="{FF2B5EF4-FFF2-40B4-BE49-F238E27FC236}">
                    <a16:creationId xmlns:a16="http://schemas.microsoft.com/office/drawing/2014/main" id="{A16F655C-955B-4B76-9566-771BB960147D}"/>
                  </a:ext>
                </a:extLst>
              </p:cNvPr>
              <p:cNvSpPr>
                <a:spLocks/>
              </p:cNvSpPr>
              <p:nvPr userDrawn="1"/>
            </p:nvSpPr>
            <p:spPr bwMode="auto">
              <a:xfrm>
                <a:off x="4033387" y="-341621"/>
                <a:ext cx="157163" cy="223838"/>
              </a:xfrm>
              <a:custGeom>
                <a:avLst/>
                <a:gdLst>
                  <a:gd name="T0" fmla="*/ 0 w 99"/>
                  <a:gd name="T1" fmla="*/ 141 h 141"/>
                  <a:gd name="T2" fmla="*/ 0 w 99"/>
                  <a:gd name="T3" fmla="*/ 0 h 141"/>
                  <a:gd name="T4" fmla="*/ 99 w 99"/>
                  <a:gd name="T5" fmla="*/ 0 h 141"/>
                  <a:gd name="T6" fmla="*/ 99 w 99"/>
                  <a:gd name="T7" fmla="*/ 23 h 141"/>
                  <a:gd name="T8" fmla="*/ 26 w 99"/>
                  <a:gd name="T9" fmla="*/ 23 h 141"/>
                  <a:gd name="T10" fmla="*/ 26 w 99"/>
                  <a:gd name="T11" fmla="*/ 56 h 141"/>
                  <a:gd name="T12" fmla="*/ 90 w 99"/>
                  <a:gd name="T13" fmla="*/ 56 h 141"/>
                  <a:gd name="T14" fmla="*/ 90 w 99"/>
                  <a:gd name="T15" fmla="*/ 79 h 141"/>
                  <a:gd name="T16" fmla="*/ 26 w 99"/>
                  <a:gd name="T17" fmla="*/ 79 h 141"/>
                  <a:gd name="T18" fmla="*/ 26 w 99"/>
                  <a:gd name="T19" fmla="*/ 117 h 141"/>
                  <a:gd name="T20" fmla="*/ 99 w 99"/>
                  <a:gd name="T21" fmla="*/ 117 h 141"/>
                  <a:gd name="T22" fmla="*/ 99 w 99"/>
                  <a:gd name="T23" fmla="*/ 141 h 141"/>
                  <a:gd name="T24" fmla="*/ 0 w 99"/>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141">
                    <a:moveTo>
                      <a:pt x="0" y="141"/>
                    </a:moveTo>
                    <a:lnTo>
                      <a:pt x="0" y="0"/>
                    </a:lnTo>
                    <a:lnTo>
                      <a:pt x="99" y="0"/>
                    </a:lnTo>
                    <a:lnTo>
                      <a:pt x="99" y="23"/>
                    </a:lnTo>
                    <a:lnTo>
                      <a:pt x="26" y="23"/>
                    </a:lnTo>
                    <a:lnTo>
                      <a:pt x="26" y="56"/>
                    </a:lnTo>
                    <a:lnTo>
                      <a:pt x="90" y="56"/>
                    </a:lnTo>
                    <a:lnTo>
                      <a:pt x="90" y="79"/>
                    </a:lnTo>
                    <a:lnTo>
                      <a:pt x="26" y="79"/>
                    </a:lnTo>
                    <a:lnTo>
                      <a:pt x="26" y="117"/>
                    </a:lnTo>
                    <a:lnTo>
                      <a:pt x="99" y="117"/>
                    </a:lnTo>
                    <a:lnTo>
                      <a:pt x="99"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
                <a:extLst>
                  <a:ext uri="{FF2B5EF4-FFF2-40B4-BE49-F238E27FC236}">
                    <a16:creationId xmlns:a16="http://schemas.microsoft.com/office/drawing/2014/main" id="{912B72B7-25E0-440D-B6BE-734711FCE689}"/>
                  </a:ext>
                </a:extLst>
              </p:cNvPr>
              <p:cNvSpPr>
                <a:spLocks/>
              </p:cNvSpPr>
              <p:nvPr userDrawn="1"/>
            </p:nvSpPr>
            <p:spPr bwMode="auto">
              <a:xfrm>
                <a:off x="4258812" y="-341621"/>
                <a:ext cx="155575" cy="223838"/>
              </a:xfrm>
              <a:custGeom>
                <a:avLst/>
                <a:gdLst>
                  <a:gd name="T0" fmla="*/ 0 w 98"/>
                  <a:gd name="T1" fmla="*/ 141 h 141"/>
                  <a:gd name="T2" fmla="*/ 0 w 98"/>
                  <a:gd name="T3" fmla="*/ 0 h 141"/>
                  <a:gd name="T4" fmla="*/ 98 w 98"/>
                  <a:gd name="T5" fmla="*/ 0 h 141"/>
                  <a:gd name="T6" fmla="*/ 98 w 98"/>
                  <a:gd name="T7" fmla="*/ 23 h 141"/>
                  <a:gd name="T8" fmla="*/ 25 w 98"/>
                  <a:gd name="T9" fmla="*/ 23 h 141"/>
                  <a:gd name="T10" fmla="*/ 25 w 98"/>
                  <a:gd name="T11" fmla="*/ 56 h 141"/>
                  <a:gd name="T12" fmla="*/ 89 w 98"/>
                  <a:gd name="T13" fmla="*/ 56 h 141"/>
                  <a:gd name="T14" fmla="*/ 89 w 98"/>
                  <a:gd name="T15" fmla="*/ 79 h 141"/>
                  <a:gd name="T16" fmla="*/ 25 w 98"/>
                  <a:gd name="T17" fmla="*/ 79 h 141"/>
                  <a:gd name="T18" fmla="*/ 25 w 98"/>
                  <a:gd name="T19" fmla="*/ 117 h 141"/>
                  <a:gd name="T20" fmla="*/ 98 w 98"/>
                  <a:gd name="T21" fmla="*/ 117 h 141"/>
                  <a:gd name="T22" fmla="*/ 98 w 98"/>
                  <a:gd name="T23" fmla="*/ 141 h 141"/>
                  <a:gd name="T24" fmla="*/ 0 w 98"/>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41">
                    <a:moveTo>
                      <a:pt x="0" y="141"/>
                    </a:moveTo>
                    <a:lnTo>
                      <a:pt x="0" y="0"/>
                    </a:lnTo>
                    <a:lnTo>
                      <a:pt x="98" y="0"/>
                    </a:lnTo>
                    <a:lnTo>
                      <a:pt x="98" y="23"/>
                    </a:lnTo>
                    <a:lnTo>
                      <a:pt x="25" y="23"/>
                    </a:lnTo>
                    <a:lnTo>
                      <a:pt x="25" y="56"/>
                    </a:lnTo>
                    <a:lnTo>
                      <a:pt x="89" y="56"/>
                    </a:lnTo>
                    <a:lnTo>
                      <a:pt x="89" y="79"/>
                    </a:lnTo>
                    <a:lnTo>
                      <a:pt x="25" y="79"/>
                    </a:lnTo>
                    <a:lnTo>
                      <a:pt x="25" y="117"/>
                    </a:lnTo>
                    <a:lnTo>
                      <a:pt x="98" y="117"/>
                    </a:lnTo>
                    <a:lnTo>
                      <a:pt x="98"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8">
                <a:extLst>
                  <a:ext uri="{FF2B5EF4-FFF2-40B4-BE49-F238E27FC236}">
                    <a16:creationId xmlns:a16="http://schemas.microsoft.com/office/drawing/2014/main" id="{EA15DE32-3430-4055-B2F1-DB2D886D97AF}"/>
                  </a:ext>
                </a:extLst>
              </p:cNvPr>
              <p:cNvSpPr>
                <a:spLocks/>
              </p:cNvSpPr>
              <p:nvPr userDrawn="1"/>
            </p:nvSpPr>
            <p:spPr bwMode="auto">
              <a:xfrm>
                <a:off x="4547737" y="-341621"/>
                <a:ext cx="169863" cy="223838"/>
              </a:xfrm>
              <a:custGeom>
                <a:avLst/>
                <a:gdLst>
                  <a:gd name="T0" fmla="*/ 66 w 107"/>
                  <a:gd name="T1" fmla="*/ 23 h 141"/>
                  <a:gd name="T2" fmla="*/ 66 w 107"/>
                  <a:gd name="T3" fmla="*/ 141 h 141"/>
                  <a:gd name="T4" fmla="*/ 41 w 107"/>
                  <a:gd name="T5" fmla="*/ 141 h 141"/>
                  <a:gd name="T6" fmla="*/ 41 w 107"/>
                  <a:gd name="T7" fmla="*/ 23 h 141"/>
                  <a:gd name="T8" fmla="*/ 0 w 107"/>
                  <a:gd name="T9" fmla="*/ 23 h 141"/>
                  <a:gd name="T10" fmla="*/ 0 w 107"/>
                  <a:gd name="T11" fmla="*/ 0 h 141"/>
                  <a:gd name="T12" fmla="*/ 107 w 107"/>
                  <a:gd name="T13" fmla="*/ 0 h 141"/>
                  <a:gd name="T14" fmla="*/ 107 w 107"/>
                  <a:gd name="T15" fmla="*/ 23 h 141"/>
                  <a:gd name="T16" fmla="*/ 66 w 107"/>
                  <a:gd name="T17" fmla="*/ 2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41">
                    <a:moveTo>
                      <a:pt x="66" y="23"/>
                    </a:moveTo>
                    <a:lnTo>
                      <a:pt x="66" y="141"/>
                    </a:lnTo>
                    <a:lnTo>
                      <a:pt x="41" y="141"/>
                    </a:lnTo>
                    <a:lnTo>
                      <a:pt x="41" y="23"/>
                    </a:lnTo>
                    <a:lnTo>
                      <a:pt x="0" y="23"/>
                    </a:lnTo>
                    <a:lnTo>
                      <a:pt x="0" y="0"/>
                    </a:lnTo>
                    <a:lnTo>
                      <a:pt x="107" y="0"/>
                    </a:lnTo>
                    <a:lnTo>
                      <a:pt x="107" y="23"/>
                    </a:lnTo>
                    <a:lnTo>
                      <a:pt x="66" y="23"/>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9">
                <a:extLst>
                  <a:ext uri="{FF2B5EF4-FFF2-40B4-BE49-F238E27FC236}">
                    <a16:creationId xmlns:a16="http://schemas.microsoft.com/office/drawing/2014/main" id="{D0D400A8-87EB-491D-995A-60E6C63882BA}"/>
                  </a:ext>
                </a:extLst>
              </p:cNvPr>
              <p:cNvSpPr>
                <a:spLocks/>
              </p:cNvSpPr>
              <p:nvPr userDrawn="1"/>
            </p:nvSpPr>
            <p:spPr bwMode="auto">
              <a:xfrm>
                <a:off x="4776337" y="-341621"/>
                <a:ext cx="169863" cy="223838"/>
              </a:xfrm>
              <a:custGeom>
                <a:avLst/>
                <a:gdLst>
                  <a:gd name="T0" fmla="*/ 82 w 107"/>
                  <a:gd name="T1" fmla="*/ 141 h 141"/>
                  <a:gd name="T2" fmla="*/ 82 w 107"/>
                  <a:gd name="T3" fmla="*/ 79 h 141"/>
                  <a:gd name="T4" fmla="*/ 25 w 107"/>
                  <a:gd name="T5" fmla="*/ 79 h 141"/>
                  <a:gd name="T6" fmla="*/ 25 w 107"/>
                  <a:gd name="T7" fmla="*/ 141 h 141"/>
                  <a:gd name="T8" fmla="*/ 0 w 107"/>
                  <a:gd name="T9" fmla="*/ 141 h 141"/>
                  <a:gd name="T10" fmla="*/ 0 w 107"/>
                  <a:gd name="T11" fmla="*/ 0 h 141"/>
                  <a:gd name="T12" fmla="*/ 25 w 107"/>
                  <a:gd name="T13" fmla="*/ 0 h 141"/>
                  <a:gd name="T14" fmla="*/ 25 w 107"/>
                  <a:gd name="T15" fmla="*/ 56 h 141"/>
                  <a:gd name="T16" fmla="*/ 82 w 107"/>
                  <a:gd name="T17" fmla="*/ 56 h 141"/>
                  <a:gd name="T18" fmla="*/ 82 w 107"/>
                  <a:gd name="T19" fmla="*/ 0 h 141"/>
                  <a:gd name="T20" fmla="*/ 107 w 107"/>
                  <a:gd name="T21" fmla="*/ 0 h 141"/>
                  <a:gd name="T22" fmla="*/ 107 w 107"/>
                  <a:gd name="T23" fmla="*/ 141 h 141"/>
                  <a:gd name="T24" fmla="*/ 82 w 107"/>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41">
                    <a:moveTo>
                      <a:pt x="82" y="141"/>
                    </a:moveTo>
                    <a:lnTo>
                      <a:pt x="82" y="79"/>
                    </a:lnTo>
                    <a:lnTo>
                      <a:pt x="25" y="79"/>
                    </a:lnTo>
                    <a:lnTo>
                      <a:pt x="25" y="141"/>
                    </a:lnTo>
                    <a:lnTo>
                      <a:pt x="0" y="141"/>
                    </a:lnTo>
                    <a:lnTo>
                      <a:pt x="0" y="0"/>
                    </a:lnTo>
                    <a:lnTo>
                      <a:pt x="25" y="0"/>
                    </a:lnTo>
                    <a:lnTo>
                      <a:pt x="25" y="56"/>
                    </a:lnTo>
                    <a:lnTo>
                      <a:pt x="82" y="56"/>
                    </a:lnTo>
                    <a:lnTo>
                      <a:pt x="82" y="0"/>
                    </a:lnTo>
                    <a:lnTo>
                      <a:pt x="107" y="0"/>
                    </a:lnTo>
                    <a:lnTo>
                      <a:pt x="107" y="141"/>
                    </a:lnTo>
                    <a:lnTo>
                      <a:pt x="82"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10">
                <a:extLst>
                  <a:ext uri="{FF2B5EF4-FFF2-40B4-BE49-F238E27FC236}">
                    <a16:creationId xmlns:a16="http://schemas.microsoft.com/office/drawing/2014/main" id="{F149F9E8-8C47-45FA-AA33-78286AE05388}"/>
                  </a:ext>
                </a:extLst>
              </p:cNvPr>
              <p:cNvSpPr>
                <a:spLocks/>
              </p:cNvSpPr>
              <p:nvPr userDrawn="1"/>
            </p:nvSpPr>
            <p:spPr bwMode="auto">
              <a:xfrm>
                <a:off x="5028749" y="-341621"/>
                <a:ext cx="155575" cy="223838"/>
              </a:xfrm>
              <a:custGeom>
                <a:avLst/>
                <a:gdLst>
                  <a:gd name="T0" fmla="*/ 0 w 98"/>
                  <a:gd name="T1" fmla="*/ 141 h 141"/>
                  <a:gd name="T2" fmla="*/ 0 w 98"/>
                  <a:gd name="T3" fmla="*/ 0 h 141"/>
                  <a:gd name="T4" fmla="*/ 98 w 98"/>
                  <a:gd name="T5" fmla="*/ 0 h 141"/>
                  <a:gd name="T6" fmla="*/ 98 w 98"/>
                  <a:gd name="T7" fmla="*/ 23 h 141"/>
                  <a:gd name="T8" fmla="*/ 25 w 98"/>
                  <a:gd name="T9" fmla="*/ 23 h 141"/>
                  <a:gd name="T10" fmla="*/ 25 w 98"/>
                  <a:gd name="T11" fmla="*/ 56 h 141"/>
                  <a:gd name="T12" fmla="*/ 89 w 98"/>
                  <a:gd name="T13" fmla="*/ 56 h 141"/>
                  <a:gd name="T14" fmla="*/ 89 w 98"/>
                  <a:gd name="T15" fmla="*/ 79 h 141"/>
                  <a:gd name="T16" fmla="*/ 25 w 98"/>
                  <a:gd name="T17" fmla="*/ 79 h 141"/>
                  <a:gd name="T18" fmla="*/ 25 w 98"/>
                  <a:gd name="T19" fmla="*/ 117 h 141"/>
                  <a:gd name="T20" fmla="*/ 98 w 98"/>
                  <a:gd name="T21" fmla="*/ 117 h 141"/>
                  <a:gd name="T22" fmla="*/ 98 w 98"/>
                  <a:gd name="T23" fmla="*/ 141 h 141"/>
                  <a:gd name="T24" fmla="*/ 0 w 98"/>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41">
                    <a:moveTo>
                      <a:pt x="0" y="141"/>
                    </a:moveTo>
                    <a:lnTo>
                      <a:pt x="0" y="0"/>
                    </a:lnTo>
                    <a:lnTo>
                      <a:pt x="98" y="0"/>
                    </a:lnTo>
                    <a:lnTo>
                      <a:pt x="98" y="23"/>
                    </a:lnTo>
                    <a:lnTo>
                      <a:pt x="25" y="23"/>
                    </a:lnTo>
                    <a:lnTo>
                      <a:pt x="25" y="56"/>
                    </a:lnTo>
                    <a:lnTo>
                      <a:pt x="89" y="56"/>
                    </a:lnTo>
                    <a:lnTo>
                      <a:pt x="89" y="79"/>
                    </a:lnTo>
                    <a:lnTo>
                      <a:pt x="25" y="79"/>
                    </a:lnTo>
                    <a:lnTo>
                      <a:pt x="25" y="117"/>
                    </a:lnTo>
                    <a:lnTo>
                      <a:pt x="98" y="117"/>
                    </a:lnTo>
                    <a:lnTo>
                      <a:pt x="98"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11">
                <a:extLst>
                  <a:ext uri="{FF2B5EF4-FFF2-40B4-BE49-F238E27FC236}">
                    <a16:creationId xmlns:a16="http://schemas.microsoft.com/office/drawing/2014/main" id="{F0BCEFF5-6837-4DFE-A437-046600D42B72}"/>
                  </a:ext>
                </a:extLst>
              </p:cNvPr>
              <p:cNvSpPr>
                <a:spLocks noEditPoints="1"/>
              </p:cNvSpPr>
              <p:nvPr userDrawn="1"/>
            </p:nvSpPr>
            <p:spPr bwMode="auto">
              <a:xfrm>
                <a:off x="5319552" y="-341620"/>
                <a:ext cx="198438" cy="223838"/>
              </a:xfrm>
              <a:custGeom>
                <a:avLst/>
                <a:gdLst>
                  <a:gd name="T0" fmla="*/ 99 w 125"/>
                  <a:gd name="T1" fmla="*/ 141 h 141"/>
                  <a:gd name="T2" fmla="*/ 89 w 125"/>
                  <a:gd name="T3" fmla="*/ 114 h 141"/>
                  <a:gd name="T4" fmla="*/ 34 w 125"/>
                  <a:gd name="T5" fmla="*/ 114 h 141"/>
                  <a:gd name="T6" fmla="*/ 26 w 125"/>
                  <a:gd name="T7" fmla="*/ 141 h 141"/>
                  <a:gd name="T8" fmla="*/ 0 w 125"/>
                  <a:gd name="T9" fmla="*/ 141 h 141"/>
                  <a:gd name="T10" fmla="*/ 49 w 125"/>
                  <a:gd name="T11" fmla="*/ 0 h 141"/>
                  <a:gd name="T12" fmla="*/ 77 w 125"/>
                  <a:gd name="T13" fmla="*/ 0 h 141"/>
                  <a:gd name="T14" fmla="*/ 125 w 125"/>
                  <a:gd name="T15" fmla="*/ 141 h 141"/>
                  <a:gd name="T16" fmla="*/ 99 w 125"/>
                  <a:gd name="T17" fmla="*/ 141 h 141"/>
                  <a:gd name="T18" fmla="*/ 62 w 125"/>
                  <a:gd name="T19" fmla="*/ 32 h 141"/>
                  <a:gd name="T20" fmla="*/ 43 w 125"/>
                  <a:gd name="T21" fmla="*/ 90 h 141"/>
                  <a:gd name="T22" fmla="*/ 82 w 125"/>
                  <a:gd name="T23" fmla="*/ 90 h 141"/>
                  <a:gd name="T24" fmla="*/ 62 w 125"/>
                  <a:gd name="T25" fmla="*/ 3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41">
                    <a:moveTo>
                      <a:pt x="99" y="141"/>
                    </a:moveTo>
                    <a:lnTo>
                      <a:pt x="89" y="114"/>
                    </a:lnTo>
                    <a:lnTo>
                      <a:pt x="34" y="114"/>
                    </a:lnTo>
                    <a:lnTo>
                      <a:pt x="26" y="141"/>
                    </a:lnTo>
                    <a:lnTo>
                      <a:pt x="0" y="141"/>
                    </a:lnTo>
                    <a:lnTo>
                      <a:pt x="49" y="0"/>
                    </a:lnTo>
                    <a:lnTo>
                      <a:pt x="77" y="0"/>
                    </a:lnTo>
                    <a:lnTo>
                      <a:pt x="125" y="141"/>
                    </a:lnTo>
                    <a:lnTo>
                      <a:pt x="99" y="141"/>
                    </a:lnTo>
                    <a:close/>
                    <a:moveTo>
                      <a:pt x="62" y="32"/>
                    </a:moveTo>
                    <a:lnTo>
                      <a:pt x="43" y="90"/>
                    </a:lnTo>
                    <a:lnTo>
                      <a:pt x="82" y="90"/>
                    </a:lnTo>
                    <a:lnTo>
                      <a:pt x="62" y="32"/>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2">
                <a:extLst>
                  <a:ext uri="{FF2B5EF4-FFF2-40B4-BE49-F238E27FC236}">
                    <a16:creationId xmlns:a16="http://schemas.microsoft.com/office/drawing/2014/main" id="{3DEE3865-1603-434A-9145-7EE869E36000}"/>
                  </a:ext>
                </a:extLst>
              </p:cNvPr>
              <p:cNvSpPr>
                <a:spLocks noEditPoints="1"/>
              </p:cNvSpPr>
              <p:nvPr userDrawn="1"/>
            </p:nvSpPr>
            <p:spPr bwMode="auto">
              <a:xfrm>
                <a:off x="5575140" y="-341620"/>
                <a:ext cx="171450" cy="223838"/>
              </a:xfrm>
              <a:custGeom>
                <a:avLst/>
                <a:gdLst>
                  <a:gd name="T0" fmla="*/ 76 w 89"/>
                  <a:gd name="T1" fmla="*/ 101 h 114"/>
                  <a:gd name="T2" fmla="*/ 44 w 89"/>
                  <a:gd name="T3" fmla="*/ 114 h 114"/>
                  <a:gd name="T4" fmla="*/ 0 w 89"/>
                  <a:gd name="T5" fmla="*/ 114 h 114"/>
                  <a:gd name="T6" fmla="*/ 0 w 89"/>
                  <a:gd name="T7" fmla="*/ 0 h 114"/>
                  <a:gd name="T8" fmla="*/ 44 w 89"/>
                  <a:gd name="T9" fmla="*/ 0 h 114"/>
                  <a:gd name="T10" fmla="*/ 76 w 89"/>
                  <a:gd name="T11" fmla="*/ 12 h 114"/>
                  <a:gd name="T12" fmla="*/ 89 w 89"/>
                  <a:gd name="T13" fmla="*/ 57 h 114"/>
                  <a:gd name="T14" fmla="*/ 76 w 89"/>
                  <a:gd name="T15" fmla="*/ 101 h 114"/>
                  <a:gd name="T16" fmla="*/ 60 w 89"/>
                  <a:gd name="T17" fmla="*/ 25 h 114"/>
                  <a:gd name="T18" fmla="*/ 44 w 89"/>
                  <a:gd name="T19" fmla="*/ 19 h 114"/>
                  <a:gd name="T20" fmla="*/ 20 w 89"/>
                  <a:gd name="T21" fmla="*/ 19 h 114"/>
                  <a:gd name="T22" fmla="*/ 20 w 89"/>
                  <a:gd name="T23" fmla="*/ 95 h 114"/>
                  <a:gd name="T24" fmla="*/ 44 w 89"/>
                  <a:gd name="T25" fmla="*/ 95 h 114"/>
                  <a:gd name="T26" fmla="*/ 60 w 89"/>
                  <a:gd name="T27" fmla="*/ 89 h 114"/>
                  <a:gd name="T28" fmla="*/ 68 w 89"/>
                  <a:gd name="T29" fmla="*/ 57 h 114"/>
                  <a:gd name="T30" fmla="*/ 60 w 89"/>
                  <a:gd name="T31" fmla="*/ 2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114">
                    <a:moveTo>
                      <a:pt x="76" y="101"/>
                    </a:moveTo>
                    <a:cubicBezTo>
                      <a:pt x="68" y="109"/>
                      <a:pt x="57" y="114"/>
                      <a:pt x="44" y="114"/>
                    </a:cubicBezTo>
                    <a:cubicBezTo>
                      <a:pt x="0" y="114"/>
                      <a:pt x="0" y="114"/>
                      <a:pt x="0" y="114"/>
                    </a:cubicBezTo>
                    <a:cubicBezTo>
                      <a:pt x="0" y="0"/>
                      <a:pt x="0" y="0"/>
                      <a:pt x="0" y="0"/>
                    </a:cubicBezTo>
                    <a:cubicBezTo>
                      <a:pt x="44" y="0"/>
                      <a:pt x="44" y="0"/>
                      <a:pt x="44" y="0"/>
                    </a:cubicBezTo>
                    <a:cubicBezTo>
                      <a:pt x="57" y="0"/>
                      <a:pt x="68" y="5"/>
                      <a:pt x="76" y="12"/>
                    </a:cubicBezTo>
                    <a:cubicBezTo>
                      <a:pt x="87" y="24"/>
                      <a:pt x="89" y="41"/>
                      <a:pt x="89" y="57"/>
                    </a:cubicBezTo>
                    <a:cubicBezTo>
                      <a:pt x="89" y="73"/>
                      <a:pt x="87" y="89"/>
                      <a:pt x="76" y="101"/>
                    </a:cubicBezTo>
                    <a:close/>
                    <a:moveTo>
                      <a:pt x="60" y="25"/>
                    </a:moveTo>
                    <a:cubicBezTo>
                      <a:pt x="56" y="21"/>
                      <a:pt x="50" y="19"/>
                      <a:pt x="44" y="19"/>
                    </a:cubicBezTo>
                    <a:cubicBezTo>
                      <a:pt x="20" y="19"/>
                      <a:pt x="20" y="19"/>
                      <a:pt x="20" y="19"/>
                    </a:cubicBezTo>
                    <a:cubicBezTo>
                      <a:pt x="20" y="95"/>
                      <a:pt x="20" y="95"/>
                      <a:pt x="20" y="95"/>
                    </a:cubicBezTo>
                    <a:cubicBezTo>
                      <a:pt x="44" y="95"/>
                      <a:pt x="44" y="95"/>
                      <a:pt x="44" y="95"/>
                    </a:cubicBezTo>
                    <a:cubicBezTo>
                      <a:pt x="50" y="95"/>
                      <a:pt x="56" y="93"/>
                      <a:pt x="60" y="89"/>
                    </a:cubicBezTo>
                    <a:cubicBezTo>
                      <a:pt x="68" y="81"/>
                      <a:pt x="68" y="67"/>
                      <a:pt x="68" y="57"/>
                    </a:cubicBezTo>
                    <a:cubicBezTo>
                      <a:pt x="68" y="46"/>
                      <a:pt x="68" y="33"/>
                      <a:pt x="60" y="25"/>
                    </a:cubicBez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3">
                <a:extLst>
                  <a:ext uri="{FF2B5EF4-FFF2-40B4-BE49-F238E27FC236}">
                    <a16:creationId xmlns:a16="http://schemas.microsoft.com/office/drawing/2014/main" id="{8318D5BA-850D-4530-9F08-A05684A0FD8B}"/>
                  </a:ext>
                </a:extLst>
              </p:cNvPr>
              <p:cNvSpPr>
                <a:spLocks/>
              </p:cNvSpPr>
              <p:nvPr userDrawn="1"/>
            </p:nvSpPr>
            <p:spPr bwMode="auto">
              <a:xfrm>
                <a:off x="5787864" y="-341620"/>
                <a:ext cx="188913" cy="223838"/>
              </a:xfrm>
              <a:custGeom>
                <a:avLst/>
                <a:gdLst>
                  <a:gd name="T0" fmla="*/ 74 w 119"/>
                  <a:gd name="T1" fmla="*/ 141 h 141"/>
                  <a:gd name="T2" fmla="*/ 46 w 119"/>
                  <a:gd name="T3" fmla="*/ 141 h 141"/>
                  <a:gd name="T4" fmla="*/ 0 w 119"/>
                  <a:gd name="T5" fmla="*/ 0 h 141"/>
                  <a:gd name="T6" fmla="*/ 27 w 119"/>
                  <a:gd name="T7" fmla="*/ 0 h 141"/>
                  <a:gd name="T8" fmla="*/ 61 w 119"/>
                  <a:gd name="T9" fmla="*/ 108 h 141"/>
                  <a:gd name="T10" fmla="*/ 94 w 119"/>
                  <a:gd name="T11" fmla="*/ 0 h 141"/>
                  <a:gd name="T12" fmla="*/ 119 w 119"/>
                  <a:gd name="T13" fmla="*/ 0 h 141"/>
                  <a:gd name="T14" fmla="*/ 74 w 119"/>
                  <a:gd name="T15" fmla="*/ 141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41">
                    <a:moveTo>
                      <a:pt x="74" y="141"/>
                    </a:moveTo>
                    <a:lnTo>
                      <a:pt x="46" y="141"/>
                    </a:lnTo>
                    <a:lnTo>
                      <a:pt x="0" y="0"/>
                    </a:lnTo>
                    <a:lnTo>
                      <a:pt x="27" y="0"/>
                    </a:lnTo>
                    <a:lnTo>
                      <a:pt x="61" y="108"/>
                    </a:lnTo>
                    <a:lnTo>
                      <a:pt x="94" y="0"/>
                    </a:lnTo>
                    <a:lnTo>
                      <a:pt x="119" y="0"/>
                    </a:lnTo>
                    <a:lnTo>
                      <a:pt x="74"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4">
                <a:extLst>
                  <a:ext uri="{FF2B5EF4-FFF2-40B4-BE49-F238E27FC236}">
                    <a16:creationId xmlns:a16="http://schemas.microsoft.com/office/drawing/2014/main" id="{3340ABEC-94DD-45C5-923A-B32652D6847A}"/>
                  </a:ext>
                </a:extLst>
              </p:cNvPr>
              <p:cNvSpPr>
                <a:spLocks noEditPoints="1"/>
              </p:cNvSpPr>
              <p:nvPr userDrawn="1"/>
            </p:nvSpPr>
            <p:spPr bwMode="auto">
              <a:xfrm>
                <a:off x="5997414" y="-341620"/>
                <a:ext cx="198438" cy="223838"/>
              </a:xfrm>
              <a:custGeom>
                <a:avLst/>
                <a:gdLst>
                  <a:gd name="T0" fmla="*/ 98 w 125"/>
                  <a:gd name="T1" fmla="*/ 141 h 141"/>
                  <a:gd name="T2" fmla="*/ 90 w 125"/>
                  <a:gd name="T3" fmla="*/ 114 h 141"/>
                  <a:gd name="T4" fmla="*/ 34 w 125"/>
                  <a:gd name="T5" fmla="*/ 114 h 141"/>
                  <a:gd name="T6" fmla="*/ 25 w 125"/>
                  <a:gd name="T7" fmla="*/ 141 h 141"/>
                  <a:gd name="T8" fmla="*/ 0 w 125"/>
                  <a:gd name="T9" fmla="*/ 141 h 141"/>
                  <a:gd name="T10" fmla="*/ 48 w 125"/>
                  <a:gd name="T11" fmla="*/ 0 h 141"/>
                  <a:gd name="T12" fmla="*/ 76 w 125"/>
                  <a:gd name="T13" fmla="*/ 0 h 141"/>
                  <a:gd name="T14" fmla="*/ 125 w 125"/>
                  <a:gd name="T15" fmla="*/ 141 h 141"/>
                  <a:gd name="T16" fmla="*/ 98 w 125"/>
                  <a:gd name="T17" fmla="*/ 141 h 141"/>
                  <a:gd name="T18" fmla="*/ 62 w 125"/>
                  <a:gd name="T19" fmla="*/ 32 h 141"/>
                  <a:gd name="T20" fmla="*/ 42 w 125"/>
                  <a:gd name="T21" fmla="*/ 90 h 141"/>
                  <a:gd name="T22" fmla="*/ 81 w 125"/>
                  <a:gd name="T23" fmla="*/ 90 h 141"/>
                  <a:gd name="T24" fmla="*/ 62 w 125"/>
                  <a:gd name="T25" fmla="*/ 3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41">
                    <a:moveTo>
                      <a:pt x="98" y="141"/>
                    </a:moveTo>
                    <a:lnTo>
                      <a:pt x="90" y="114"/>
                    </a:lnTo>
                    <a:lnTo>
                      <a:pt x="34" y="114"/>
                    </a:lnTo>
                    <a:lnTo>
                      <a:pt x="25" y="141"/>
                    </a:lnTo>
                    <a:lnTo>
                      <a:pt x="0" y="141"/>
                    </a:lnTo>
                    <a:lnTo>
                      <a:pt x="48" y="0"/>
                    </a:lnTo>
                    <a:lnTo>
                      <a:pt x="76" y="0"/>
                    </a:lnTo>
                    <a:lnTo>
                      <a:pt x="125" y="141"/>
                    </a:lnTo>
                    <a:lnTo>
                      <a:pt x="98" y="141"/>
                    </a:lnTo>
                    <a:close/>
                    <a:moveTo>
                      <a:pt x="62" y="32"/>
                    </a:moveTo>
                    <a:lnTo>
                      <a:pt x="42" y="90"/>
                    </a:lnTo>
                    <a:lnTo>
                      <a:pt x="81" y="90"/>
                    </a:lnTo>
                    <a:lnTo>
                      <a:pt x="62" y="32"/>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15">
                <a:extLst>
                  <a:ext uri="{FF2B5EF4-FFF2-40B4-BE49-F238E27FC236}">
                    <a16:creationId xmlns:a16="http://schemas.microsoft.com/office/drawing/2014/main" id="{2B6D0414-692A-4BFC-B45F-703844EC2808}"/>
                  </a:ext>
                </a:extLst>
              </p:cNvPr>
              <p:cNvSpPr>
                <a:spLocks/>
              </p:cNvSpPr>
              <p:nvPr userDrawn="1"/>
            </p:nvSpPr>
            <p:spPr bwMode="auto">
              <a:xfrm>
                <a:off x="6251415" y="-341620"/>
                <a:ext cx="176212" cy="223839"/>
              </a:xfrm>
              <a:custGeom>
                <a:avLst/>
                <a:gdLst>
                  <a:gd name="T0" fmla="*/ 84 w 111"/>
                  <a:gd name="T1" fmla="*/ 141 h 141"/>
                  <a:gd name="T2" fmla="*/ 25 w 111"/>
                  <a:gd name="T3" fmla="*/ 44 h 141"/>
                  <a:gd name="T4" fmla="*/ 25 w 111"/>
                  <a:gd name="T5" fmla="*/ 141 h 141"/>
                  <a:gd name="T6" fmla="*/ 0 w 111"/>
                  <a:gd name="T7" fmla="*/ 141 h 141"/>
                  <a:gd name="T8" fmla="*/ 0 w 111"/>
                  <a:gd name="T9" fmla="*/ 0 h 141"/>
                  <a:gd name="T10" fmla="*/ 27 w 111"/>
                  <a:gd name="T11" fmla="*/ 0 h 141"/>
                  <a:gd name="T12" fmla="*/ 86 w 111"/>
                  <a:gd name="T13" fmla="*/ 95 h 141"/>
                  <a:gd name="T14" fmla="*/ 86 w 111"/>
                  <a:gd name="T15" fmla="*/ 0 h 141"/>
                  <a:gd name="T16" fmla="*/ 111 w 111"/>
                  <a:gd name="T17" fmla="*/ 0 h 141"/>
                  <a:gd name="T18" fmla="*/ 111 w 111"/>
                  <a:gd name="T19" fmla="*/ 141 h 141"/>
                  <a:gd name="T20" fmla="*/ 84 w 111"/>
                  <a:gd name="T21"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1">
                    <a:moveTo>
                      <a:pt x="84" y="141"/>
                    </a:moveTo>
                    <a:lnTo>
                      <a:pt x="25" y="44"/>
                    </a:lnTo>
                    <a:lnTo>
                      <a:pt x="25" y="141"/>
                    </a:lnTo>
                    <a:lnTo>
                      <a:pt x="0" y="141"/>
                    </a:lnTo>
                    <a:lnTo>
                      <a:pt x="0" y="0"/>
                    </a:lnTo>
                    <a:lnTo>
                      <a:pt x="27" y="0"/>
                    </a:lnTo>
                    <a:lnTo>
                      <a:pt x="86" y="95"/>
                    </a:lnTo>
                    <a:lnTo>
                      <a:pt x="86" y="0"/>
                    </a:lnTo>
                    <a:lnTo>
                      <a:pt x="111" y="0"/>
                    </a:lnTo>
                    <a:lnTo>
                      <a:pt x="111" y="141"/>
                    </a:lnTo>
                    <a:lnTo>
                      <a:pt x="84"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16">
                <a:extLst>
                  <a:ext uri="{FF2B5EF4-FFF2-40B4-BE49-F238E27FC236}">
                    <a16:creationId xmlns:a16="http://schemas.microsoft.com/office/drawing/2014/main" id="{EEBDBE22-3723-4ACB-B424-2510D76AC7D9}"/>
                  </a:ext>
                </a:extLst>
              </p:cNvPr>
              <p:cNvSpPr>
                <a:spLocks/>
              </p:cNvSpPr>
              <p:nvPr userDrawn="1"/>
            </p:nvSpPr>
            <p:spPr bwMode="auto">
              <a:xfrm>
                <a:off x="6486365" y="-341620"/>
                <a:ext cx="169863" cy="223839"/>
              </a:xfrm>
              <a:custGeom>
                <a:avLst/>
                <a:gdLst>
                  <a:gd name="T0" fmla="*/ 66 w 107"/>
                  <a:gd name="T1" fmla="*/ 23 h 141"/>
                  <a:gd name="T2" fmla="*/ 66 w 107"/>
                  <a:gd name="T3" fmla="*/ 141 h 141"/>
                  <a:gd name="T4" fmla="*/ 40 w 107"/>
                  <a:gd name="T5" fmla="*/ 141 h 141"/>
                  <a:gd name="T6" fmla="*/ 40 w 107"/>
                  <a:gd name="T7" fmla="*/ 23 h 141"/>
                  <a:gd name="T8" fmla="*/ 0 w 107"/>
                  <a:gd name="T9" fmla="*/ 23 h 141"/>
                  <a:gd name="T10" fmla="*/ 0 w 107"/>
                  <a:gd name="T11" fmla="*/ 0 h 141"/>
                  <a:gd name="T12" fmla="*/ 107 w 107"/>
                  <a:gd name="T13" fmla="*/ 0 h 141"/>
                  <a:gd name="T14" fmla="*/ 107 w 107"/>
                  <a:gd name="T15" fmla="*/ 23 h 141"/>
                  <a:gd name="T16" fmla="*/ 66 w 107"/>
                  <a:gd name="T17" fmla="*/ 2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41">
                    <a:moveTo>
                      <a:pt x="66" y="23"/>
                    </a:moveTo>
                    <a:lnTo>
                      <a:pt x="66" y="141"/>
                    </a:lnTo>
                    <a:lnTo>
                      <a:pt x="40" y="141"/>
                    </a:lnTo>
                    <a:lnTo>
                      <a:pt x="40" y="23"/>
                    </a:lnTo>
                    <a:lnTo>
                      <a:pt x="0" y="23"/>
                    </a:lnTo>
                    <a:lnTo>
                      <a:pt x="0" y="0"/>
                    </a:lnTo>
                    <a:lnTo>
                      <a:pt x="107" y="0"/>
                    </a:lnTo>
                    <a:lnTo>
                      <a:pt x="107" y="23"/>
                    </a:lnTo>
                    <a:lnTo>
                      <a:pt x="66" y="23"/>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17">
                <a:extLst>
                  <a:ext uri="{FF2B5EF4-FFF2-40B4-BE49-F238E27FC236}">
                    <a16:creationId xmlns:a16="http://schemas.microsoft.com/office/drawing/2014/main" id="{06262BEF-2967-4456-B679-0316A46F961C}"/>
                  </a:ext>
                </a:extLst>
              </p:cNvPr>
              <p:cNvSpPr>
                <a:spLocks noEditPoints="1"/>
              </p:cNvSpPr>
              <p:nvPr userDrawn="1"/>
            </p:nvSpPr>
            <p:spPr bwMode="auto">
              <a:xfrm>
                <a:off x="6665752" y="-341620"/>
                <a:ext cx="198438" cy="223838"/>
              </a:xfrm>
              <a:custGeom>
                <a:avLst/>
                <a:gdLst>
                  <a:gd name="T0" fmla="*/ 99 w 125"/>
                  <a:gd name="T1" fmla="*/ 141 h 141"/>
                  <a:gd name="T2" fmla="*/ 90 w 125"/>
                  <a:gd name="T3" fmla="*/ 114 h 141"/>
                  <a:gd name="T4" fmla="*/ 35 w 125"/>
                  <a:gd name="T5" fmla="*/ 114 h 141"/>
                  <a:gd name="T6" fmla="*/ 26 w 125"/>
                  <a:gd name="T7" fmla="*/ 141 h 141"/>
                  <a:gd name="T8" fmla="*/ 0 w 125"/>
                  <a:gd name="T9" fmla="*/ 141 h 141"/>
                  <a:gd name="T10" fmla="*/ 49 w 125"/>
                  <a:gd name="T11" fmla="*/ 0 h 141"/>
                  <a:gd name="T12" fmla="*/ 77 w 125"/>
                  <a:gd name="T13" fmla="*/ 0 h 141"/>
                  <a:gd name="T14" fmla="*/ 125 w 125"/>
                  <a:gd name="T15" fmla="*/ 141 h 141"/>
                  <a:gd name="T16" fmla="*/ 99 w 125"/>
                  <a:gd name="T17" fmla="*/ 141 h 141"/>
                  <a:gd name="T18" fmla="*/ 62 w 125"/>
                  <a:gd name="T19" fmla="*/ 32 h 141"/>
                  <a:gd name="T20" fmla="*/ 43 w 125"/>
                  <a:gd name="T21" fmla="*/ 90 h 141"/>
                  <a:gd name="T22" fmla="*/ 82 w 125"/>
                  <a:gd name="T23" fmla="*/ 90 h 141"/>
                  <a:gd name="T24" fmla="*/ 62 w 125"/>
                  <a:gd name="T25" fmla="*/ 3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41">
                    <a:moveTo>
                      <a:pt x="99" y="141"/>
                    </a:moveTo>
                    <a:lnTo>
                      <a:pt x="90" y="114"/>
                    </a:lnTo>
                    <a:lnTo>
                      <a:pt x="35" y="114"/>
                    </a:lnTo>
                    <a:lnTo>
                      <a:pt x="26" y="141"/>
                    </a:lnTo>
                    <a:lnTo>
                      <a:pt x="0" y="141"/>
                    </a:lnTo>
                    <a:lnTo>
                      <a:pt x="49" y="0"/>
                    </a:lnTo>
                    <a:lnTo>
                      <a:pt x="77" y="0"/>
                    </a:lnTo>
                    <a:lnTo>
                      <a:pt x="125" y="141"/>
                    </a:lnTo>
                    <a:lnTo>
                      <a:pt x="99" y="141"/>
                    </a:lnTo>
                    <a:close/>
                    <a:moveTo>
                      <a:pt x="62" y="32"/>
                    </a:moveTo>
                    <a:lnTo>
                      <a:pt x="43" y="90"/>
                    </a:lnTo>
                    <a:lnTo>
                      <a:pt x="82" y="90"/>
                    </a:lnTo>
                    <a:lnTo>
                      <a:pt x="62" y="32"/>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18">
                <a:extLst>
                  <a:ext uri="{FF2B5EF4-FFF2-40B4-BE49-F238E27FC236}">
                    <a16:creationId xmlns:a16="http://schemas.microsoft.com/office/drawing/2014/main" id="{CCA5720D-6C5A-4700-833C-6B2E333BCE8F}"/>
                  </a:ext>
                </a:extLst>
              </p:cNvPr>
              <p:cNvSpPr>
                <a:spLocks/>
              </p:cNvSpPr>
              <p:nvPr userDrawn="1"/>
            </p:nvSpPr>
            <p:spPr bwMode="auto">
              <a:xfrm>
                <a:off x="6903877" y="-343499"/>
                <a:ext cx="179388" cy="231775"/>
              </a:xfrm>
              <a:custGeom>
                <a:avLst/>
                <a:gdLst>
                  <a:gd name="T0" fmla="*/ 79 w 93"/>
                  <a:gd name="T1" fmla="*/ 116 h 118"/>
                  <a:gd name="T2" fmla="*/ 77 w 93"/>
                  <a:gd name="T3" fmla="*/ 103 h 118"/>
                  <a:gd name="T4" fmla="*/ 48 w 93"/>
                  <a:gd name="T5" fmla="*/ 118 h 118"/>
                  <a:gd name="T6" fmla="*/ 15 w 93"/>
                  <a:gd name="T7" fmla="*/ 105 h 118"/>
                  <a:gd name="T8" fmla="*/ 0 w 93"/>
                  <a:gd name="T9" fmla="*/ 59 h 118"/>
                  <a:gd name="T10" fmla="*/ 15 w 93"/>
                  <a:gd name="T11" fmla="*/ 13 h 118"/>
                  <a:gd name="T12" fmla="*/ 48 w 93"/>
                  <a:gd name="T13" fmla="*/ 0 h 118"/>
                  <a:gd name="T14" fmla="*/ 82 w 93"/>
                  <a:gd name="T15" fmla="*/ 13 h 118"/>
                  <a:gd name="T16" fmla="*/ 92 w 93"/>
                  <a:gd name="T17" fmla="*/ 36 h 118"/>
                  <a:gd name="T18" fmla="*/ 71 w 93"/>
                  <a:gd name="T19" fmla="*/ 36 h 118"/>
                  <a:gd name="T20" fmla="*/ 66 w 93"/>
                  <a:gd name="T21" fmla="*/ 26 h 118"/>
                  <a:gd name="T22" fmla="*/ 48 w 93"/>
                  <a:gd name="T23" fmla="*/ 19 h 118"/>
                  <a:gd name="T24" fmla="*/ 30 w 93"/>
                  <a:gd name="T25" fmla="*/ 26 h 118"/>
                  <a:gd name="T26" fmla="*/ 21 w 93"/>
                  <a:gd name="T27" fmla="*/ 59 h 118"/>
                  <a:gd name="T28" fmla="*/ 30 w 93"/>
                  <a:gd name="T29" fmla="*/ 92 h 118"/>
                  <a:gd name="T30" fmla="*/ 48 w 93"/>
                  <a:gd name="T31" fmla="*/ 99 h 118"/>
                  <a:gd name="T32" fmla="*/ 65 w 93"/>
                  <a:gd name="T33" fmla="*/ 93 h 118"/>
                  <a:gd name="T34" fmla="*/ 73 w 93"/>
                  <a:gd name="T35" fmla="*/ 71 h 118"/>
                  <a:gd name="T36" fmla="*/ 46 w 93"/>
                  <a:gd name="T37" fmla="*/ 71 h 118"/>
                  <a:gd name="T38" fmla="*/ 46 w 93"/>
                  <a:gd name="T39" fmla="*/ 54 h 118"/>
                  <a:gd name="T40" fmla="*/ 93 w 93"/>
                  <a:gd name="T41" fmla="*/ 54 h 118"/>
                  <a:gd name="T42" fmla="*/ 93 w 93"/>
                  <a:gd name="T43" fmla="*/ 116 h 118"/>
                  <a:gd name="T44" fmla="*/ 79 w 93"/>
                  <a:gd name="T45" fmla="*/ 1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18">
                    <a:moveTo>
                      <a:pt x="79" y="116"/>
                    </a:moveTo>
                    <a:cubicBezTo>
                      <a:pt x="77" y="103"/>
                      <a:pt x="77" y="103"/>
                      <a:pt x="77" y="103"/>
                    </a:cubicBezTo>
                    <a:cubicBezTo>
                      <a:pt x="74" y="110"/>
                      <a:pt x="63" y="118"/>
                      <a:pt x="48" y="118"/>
                    </a:cubicBezTo>
                    <a:cubicBezTo>
                      <a:pt x="35" y="118"/>
                      <a:pt x="24" y="115"/>
                      <a:pt x="15" y="105"/>
                    </a:cubicBezTo>
                    <a:cubicBezTo>
                      <a:pt x="3" y="93"/>
                      <a:pt x="0" y="78"/>
                      <a:pt x="0" y="59"/>
                    </a:cubicBezTo>
                    <a:cubicBezTo>
                      <a:pt x="0" y="40"/>
                      <a:pt x="2" y="26"/>
                      <a:pt x="15" y="13"/>
                    </a:cubicBezTo>
                    <a:cubicBezTo>
                      <a:pt x="23" y="5"/>
                      <a:pt x="36" y="0"/>
                      <a:pt x="48" y="0"/>
                    </a:cubicBezTo>
                    <a:cubicBezTo>
                      <a:pt x="62" y="0"/>
                      <a:pt x="74" y="5"/>
                      <a:pt x="82" y="13"/>
                    </a:cubicBezTo>
                    <a:cubicBezTo>
                      <a:pt x="88" y="19"/>
                      <a:pt x="92" y="26"/>
                      <a:pt x="92" y="36"/>
                    </a:cubicBezTo>
                    <a:cubicBezTo>
                      <a:pt x="71" y="36"/>
                      <a:pt x="71" y="36"/>
                      <a:pt x="71" y="36"/>
                    </a:cubicBezTo>
                    <a:cubicBezTo>
                      <a:pt x="71" y="32"/>
                      <a:pt x="69" y="28"/>
                      <a:pt x="66" y="26"/>
                    </a:cubicBezTo>
                    <a:cubicBezTo>
                      <a:pt x="62" y="21"/>
                      <a:pt x="56" y="19"/>
                      <a:pt x="48" y="19"/>
                    </a:cubicBezTo>
                    <a:cubicBezTo>
                      <a:pt x="42" y="19"/>
                      <a:pt x="34" y="22"/>
                      <a:pt x="30" y="26"/>
                    </a:cubicBezTo>
                    <a:cubicBezTo>
                      <a:pt x="22" y="35"/>
                      <a:pt x="21" y="49"/>
                      <a:pt x="21" y="59"/>
                    </a:cubicBezTo>
                    <a:cubicBezTo>
                      <a:pt x="21" y="69"/>
                      <a:pt x="22" y="84"/>
                      <a:pt x="30" y="92"/>
                    </a:cubicBezTo>
                    <a:cubicBezTo>
                      <a:pt x="34" y="97"/>
                      <a:pt x="42" y="99"/>
                      <a:pt x="48" y="99"/>
                    </a:cubicBezTo>
                    <a:cubicBezTo>
                      <a:pt x="56" y="99"/>
                      <a:pt x="61" y="97"/>
                      <a:pt x="65" y="93"/>
                    </a:cubicBezTo>
                    <a:cubicBezTo>
                      <a:pt x="71" y="86"/>
                      <a:pt x="73" y="79"/>
                      <a:pt x="73" y="71"/>
                    </a:cubicBezTo>
                    <a:cubicBezTo>
                      <a:pt x="46" y="71"/>
                      <a:pt x="46" y="71"/>
                      <a:pt x="46" y="71"/>
                    </a:cubicBezTo>
                    <a:cubicBezTo>
                      <a:pt x="46" y="54"/>
                      <a:pt x="46" y="54"/>
                      <a:pt x="46" y="54"/>
                    </a:cubicBezTo>
                    <a:cubicBezTo>
                      <a:pt x="93" y="54"/>
                      <a:pt x="93" y="54"/>
                      <a:pt x="93" y="54"/>
                    </a:cubicBezTo>
                    <a:cubicBezTo>
                      <a:pt x="93" y="116"/>
                      <a:pt x="93" y="116"/>
                      <a:pt x="93" y="116"/>
                    </a:cubicBezTo>
                    <a:lnTo>
                      <a:pt x="79" y="116"/>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19">
                <a:extLst>
                  <a:ext uri="{FF2B5EF4-FFF2-40B4-BE49-F238E27FC236}">
                    <a16:creationId xmlns:a16="http://schemas.microsoft.com/office/drawing/2014/main" id="{88884583-8B4A-4D81-9F88-6D5F55BEFF36}"/>
                  </a:ext>
                </a:extLst>
              </p:cNvPr>
              <p:cNvSpPr>
                <a:spLocks/>
              </p:cNvSpPr>
              <p:nvPr userDrawn="1"/>
            </p:nvSpPr>
            <p:spPr bwMode="auto">
              <a:xfrm>
                <a:off x="7156581" y="-341620"/>
                <a:ext cx="155574" cy="223839"/>
              </a:xfrm>
              <a:custGeom>
                <a:avLst/>
                <a:gdLst>
                  <a:gd name="T0" fmla="*/ 0 w 98"/>
                  <a:gd name="T1" fmla="*/ 141 h 141"/>
                  <a:gd name="T2" fmla="*/ 0 w 98"/>
                  <a:gd name="T3" fmla="*/ 0 h 141"/>
                  <a:gd name="T4" fmla="*/ 98 w 98"/>
                  <a:gd name="T5" fmla="*/ 0 h 141"/>
                  <a:gd name="T6" fmla="*/ 98 w 98"/>
                  <a:gd name="T7" fmla="*/ 23 h 141"/>
                  <a:gd name="T8" fmla="*/ 25 w 98"/>
                  <a:gd name="T9" fmla="*/ 23 h 141"/>
                  <a:gd name="T10" fmla="*/ 25 w 98"/>
                  <a:gd name="T11" fmla="*/ 56 h 141"/>
                  <a:gd name="T12" fmla="*/ 90 w 98"/>
                  <a:gd name="T13" fmla="*/ 56 h 141"/>
                  <a:gd name="T14" fmla="*/ 90 w 98"/>
                  <a:gd name="T15" fmla="*/ 79 h 141"/>
                  <a:gd name="T16" fmla="*/ 25 w 98"/>
                  <a:gd name="T17" fmla="*/ 79 h 141"/>
                  <a:gd name="T18" fmla="*/ 25 w 98"/>
                  <a:gd name="T19" fmla="*/ 117 h 141"/>
                  <a:gd name="T20" fmla="*/ 98 w 98"/>
                  <a:gd name="T21" fmla="*/ 117 h 141"/>
                  <a:gd name="T22" fmla="*/ 98 w 98"/>
                  <a:gd name="T23" fmla="*/ 141 h 141"/>
                  <a:gd name="T24" fmla="*/ 0 w 98"/>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41">
                    <a:moveTo>
                      <a:pt x="0" y="141"/>
                    </a:moveTo>
                    <a:lnTo>
                      <a:pt x="0" y="0"/>
                    </a:lnTo>
                    <a:lnTo>
                      <a:pt x="98" y="0"/>
                    </a:lnTo>
                    <a:lnTo>
                      <a:pt x="98" y="23"/>
                    </a:lnTo>
                    <a:lnTo>
                      <a:pt x="25" y="23"/>
                    </a:lnTo>
                    <a:lnTo>
                      <a:pt x="25" y="56"/>
                    </a:lnTo>
                    <a:lnTo>
                      <a:pt x="90" y="56"/>
                    </a:lnTo>
                    <a:lnTo>
                      <a:pt x="90" y="79"/>
                    </a:lnTo>
                    <a:lnTo>
                      <a:pt x="25" y="79"/>
                    </a:lnTo>
                    <a:lnTo>
                      <a:pt x="25" y="117"/>
                    </a:lnTo>
                    <a:lnTo>
                      <a:pt x="98" y="117"/>
                    </a:lnTo>
                    <a:lnTo>
                      <a:pt x="98"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8" name="Group 47">
              <a:extLst>
                <a:ext uri="{FF2B5EF4-FFF2-40B4-BE49-F238E27FC236}">
                  <a16:creationId xmlns:a16="http://schemas.microsoft.com/office/drawing/2014/main" id="{F9AB15C0-EDCC-44B9-8CB6-E87D2725B840}"/>
                </a:ext>
              </a:extLst>
            </p:cNvPr>
            <p:cNvGrpSpPr/>
            <p:nvPr userDrawn="1"/>
          </p:nvGrpSpPr>
          <p:grpSpPr>
            <a:xfrm>
              <a:off x="3841992" y="1972850"/>
              <a:ext cx="1666876" cy="331788"/>
              <a:chOff x="1685474" y="-397184"/>
              <a:chExt cx="1666876" cy="331788"/>
            </a:xfrm>
          </p:grpSpPr>
          <p:sp>
            <p:nvSpPr>
              <p:cNvPr id="50" name="Freeform 20">
                <a:extLst>
                  <a:ext uri="{FF2B5EF4-FFF2-40B4-BE49-F238E27FC236}">
                    <a16:creationId xmlns:a16="http://schemas.microsoft.com/office/drawing/2014/main" id="{F7972F72-9B99-43A7-AF83-2AEE10F6211F}"/>
                  </a:ext>
                </a:extLst>
              </p:cNvPr>
              <p:cNvSpPr>
                <a:spLocks/>
              </p:cNvSpPr>
              <p:nvPr userDrawn="1"/>
            </p:nvSpPr>
            <p:spPr bwMode="auto">
              <a:xfrm>
                <a:off x="2164899" y="-392421"/>
                <a:ext cx="466725" cy="322263"/>
              </a:xfrm>
              <a:custGeom>
                <a:avLst/>
                <a:gdLst>
                  <a:gd name="T0" fmla="*/ 191 w 241"/>
                  <a:gd name="T1" fmla="*/ 32 h 164"/>
                  <a:gd name="T2" fmla="*/ 191 w 241"/>
                  <a:gd name="T3" fmla="*/ 148 h 164"/>
                  <a:gd name="T4" fmla="*/ 175 w 241"/>
                  <a:gd name="T5" fmla="*/ 164 h 164"/>
                  <a:gd name="T6" fmla="*/ 159 w 241"/>
                  <a:gd name="T7" fmla="*/ 148 h 164"/>
                  <a:gd name="T8" fmla="*/ 159 w 241"/>
                  <a:gd name="T9" fmla="*/ 32 h 164"/>
                  <a:gd name="T10" fmla="*/ 80 w 241"/>
                  <a:gd name="T11" fmla="*/ 32 h 164"/>
                  <a:gd name="T12" fmla="*/ 31 w 241"/>
                  <a:gd name="T13" fmla="*/ 81 h 164"/>
                  <a:gd name="T14" fmla="*/ 80 w 241"/>
                  <a:gd name="T15" fmla="*/ 130 h 164"/>
                  <a:gd name="T16" fmla="*/ 110 w 241"/>
                  <a:gd name="T17" fmla="*/ 130 h 164"/>
                  <a:gd name="T18" fmla="*/ 126 w 241"/>
                  <a:gd name="T19" fmla="*/ 146 h 164"/>
                  <a:gd name="T20" fmla="*/ 110 w 241"/>
                  <a:gd name="T21" fmla="*/ 162 h 164"/>
                  <a:gd name="T22" fmla="*/ 80 w 241"/>
                  <a:gd name="T23" fmla="*/ 162 h 164"/>
                  <a:gd name="T24" fmla="*/ 0 w 241"/>
                  <a:gd name="T25" fmla="*/ 81 h 164"/>
                  <a:gd name="T26" fmla="*/ 80 w 241"/>
                  <a:gd name="T27" fmla="*/ 0 h 164"/>
                  <a:gd name="T28" fmla="*/ 225 w 241"/>
                  <a:gd name="T29" fmla="*/ 0 h 164"/>
                  <a:gd name="T30" fmla="*/ 241 w 241"/>
                  <a:gd name="T31" fmla="*/ 16 h 164"/>
                  <a:gd name="T32" fmla="*/ 225 w 241"/>
                  <a:gd name="T33" fmla="*/ 32 h 164"/>
                  <a:gd name="T34" fmla="*/ 191 w 241"/>
                  <a:gd name="T35" fmla="*/ 3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164">
                    <a:moveTo>
                      <a:pt x="191" y="32"/>
                    </a:moveTo>
                    <a:cubicBezTo>
                      <a:pt x="191" y="148"/>
                      <a:pt x="191" y="148"/>
                      <a:pt x="191" y="148"/>
                    </a:cubicBezTo>
                    <a:cubicBezTo>
                      <a:pt x="191" y="157"/>
                      <a:pt x="184" y="164"/>
                      <a:pt x="175" y="164"/>
                    </a:cubicBezTo>
                    <a:cubicBezTo>
                      <a:pt x="166" y="164"/>
                      <a:pt x="159" y="157"/>
                      <a:pt x="159" y="148"/>
                    </a:cubicBezTo>
                    <a:cubicBezTo>
                      <a:pt x="159" y="32"/>
                      <a:pt x="159" y="32"/>
                      <a:pt x="159" y="32"/>
                    </a:cubicBezTo>
                    <a:cubicBezTo>
                      <a:pt x="80" y="32"/>
                      <a:pt x="80" y="32"/>
                      <a:pt x="80" y="32"/>
                    </a:cubicBezTo>
                    <a:cubicBezTo>
                      <a:pt x="53" y="32"/>
                      <a:pt x="31" y="53"/>
                      <a:pt x="31" y="81"/>
                    </a:cubicBezTo>
                    <a:cubicBezTo>
                      <a:pt x="31" y="108"/>
                      <a:pt x="53" y="129"/>
                      <a:pt x="80" y="130"/>
                    </a:cubicBezTo>
                    <a:cubicBezTo>
                      <a:pt x="110" y="130"/>
                      <a:pt x="110" y="130"/>
                      <a:pt x="110" y="130"/>
                    </a:cubicBezTo>
                    <a:cubicBezTo>
                      <a:pt x="119" y="130"/>
                      <a:pt x="126" y="137"/>
                      <a:pt x="126" y="146"/>
                    </a:cubicBezTo>
                    <a:cubicBezTo>
                      <a:pt x="126" y="155"/>
                      <a:pt x="119" y="162"/>
                      <a:pt x="110" y="162"/>
                    </a:cubicBezTo>
                    <a:cubicBezTo>
                      <a:pt x="80" y="162"/>
                      <a:pt x="80" y="162"/>
                      <a:pt x="80" y="162"/>
                    </a:cubicBezTo>
                    <a:cubicBezTo>
                      <a:pt x="35" y="161"/>
                      <a:pt x="0" y="125"/>
                      <a:pt x="0" y="81"/>
                    </a:cubicBezTo>
                    <a:cubicBezTo>
                      <a:pt x="0" y="36"/>
                      <a:pt x="35" y="0"/>
                      <a:pt x="80" y="0"/>
                    </a:cubicBezTo>
                    <a:cubicBezTo>
                      <a:pt x="225" y="0"/>
                      <a:pt x="225" y="0"/>
                      <a:pt x="225" y="0"/>
                    </a:cubicBezTo>
                    <a:cubicBezTo>
                      <a:pt x="234" y="0"/>
                      <a:pt x="241" y="7"/>
                      <a:pt x="241" y="16"/>
                    </a:cubicBezTo>
                    <a:cubicBezTo>
                      <a:pt x="241" y="25"/>
                      <a:pt x="234" y="32"/>
                      <a:pt x="225" y="32"/>
                    </a:cubicBezTo>
                    <a:lnTo>
                      <a:pt x="191" y="32"/>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1">
                <a:extLst>
                  <a:ext uri="{FF2B5EF4-FFF2-40B4-BE49-F238E27FC236}">
                    <a16:creationId xmlns:a16="http://schemas.microsoft.com/office/drawing/2014/main" id="{87AEA264-832F-4FBD-A5B5-33352232E82A}"/>
                  </a:ext>
                </a:extLst>
              </p:cNvPr>
              <p:cNvSpPr>
                <a:spLocks noEditPoints="1"/>
              </p:cNvSpPr>
              <p:nvPr userDrawn="1"/>
            </p:nvSpPr>
            <p:spPr bwMode="auto">
              <a:xfrm>
                <a:off x="1685474" y="-395596"/>
                <a:ext cx="211138" cy="325438"/>
              </a:xfrm>
              <a:custGeom>
                <a:avLst/>
                <a:gdLst>
                  <a:gd name="T0" fmla="*/ 55 w 109"/>
                  <a:gd name="T1" fmla="*/ 64 h 165"/>
                  <a:gd name="T2" fmla="*/ 40 w 109"/>
                  <a:gd name="T3" fmla="*/ 78 h 165"/>
                  <a:gd name="T4" fmla="*/ 55 w 109"/>
                  <a:gd name="T5" fmla="*/ 92 h 165"/>
                  <a:gd name="T6" fmla="*/ 91 w 109"/>
                  <a:gd name="T7" fmla="*/ 92 h 165"/>
                  <a:gd name="T8" fmla="*/ 105 w 109"/>
                  <a:gd name="T9" fmla="*/ 78 h 165"/>
                  <a:gd name="T10" fmla="*/ 91 w 109"/>
                  <a:gd name="T11" fmla="*/ 64 h 165"/>
                  <a:gd name="T12" fmla="*/ 55 w 109"/>
                  <a:gd name="T13" fmla="*/ 64 h 165"/>
                  <a:gd name="T14" fmla="*/ 33 w 109"/>
                  <a:gd name="T15" fmla="*/ 149 h 165"/>
                  <a:gd name="T16" fmla="*/ 16 w 109"/>
                  <a:gd name="T17" fmla="*/ 165 h 165"/>
                  <a:gd name="T18" fmla="*/ 0 w 109"/>
                  <a:gd name="T19" fmla="*/ 149 h 165"/>
                  <a:gd name="T20" fmla="*/ 0 w 109"/>
                  <a:gd name="T21" fmla="*/ 17 h 165"/>
                  <a:gd name="T22" fmla="*/ 16 w 109"/>
                  <a:gd name="T23" fmla="*/ 1 h 165"/>
                  <a:gd name="T24" fmla="*/ 93 w 109"/>
                  <a:gd name="T25" fmla="*/ 1 h 165"/>
                  <a:gd name="T26" fmla="*/ 109 w 109"/>
                  <a:gd name="T27" fmla="*/ 17 h 165"/>
                  <a:gd name="T28" fmla="*/ 93 w 109"/>
                  <a:gd name="T29" fmla="*/ 33 h 165"/>
                  <a:gd name="T30" fmla="*/ 33 w 109"/>
                  <a:gd name="T31" fmla="*/ 33 h 165"/>
                  <a:gd name="T32" fmla="*/ 33 w 109"/>
                  <a:gd name="T33" fmla="*/ 14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165">
                    <a:moveTo>
                      <a:pt x="55" y="64"/>
                    </a:moveTo>
                    <a:cubicBezTo>
                      <a:pt x="47" y="64"/>
                      <a:pt x="40" y="70"/>
                      <a:pt x="40" y="78"/>
                    </a:cubicBezTo>
                    <a:cubicBezTo>
                      <a:pt x="40" y="86"/>
                      <a:pt x="47" y="92"/>
                      <a:pt x="55" y="92"/>
                    </a:cubicBezTo>
                    <a:cubicBezTo>
                      <a:pt x="91" y="92"/>
                      <a:pt x="91" y="92"/>
                      <a:pt x="91" y="92"/>
                    </a:cubicBezTo>
                    <a:cubicBezTo>
                      <a:pt x="99" y="92"/>
                      <a:pt x="105" y="86"/>
                      <a:pt x="105" y="78"/>
                    </a:cubicBezTo>
                    <a:cubicBezTo>
                      <a:pt x="105" y="70"/>
                      <a:pt x="99" y="64"/>
                      <a:pt x="91" y="64"/>
                    </a:cubicBezTo>
                    <a:lnTo>
                      <a:pt x="55" y="64"/>
                    </a:lnTo>
                    <a:close/>
                    <a:moveTo>
                      <a:pt x="33" y="149"/>
                    </a:moveTo>
                    <a:cubicBezTo>
                      <a:pt x="33" y="158"/>
                      <a:pt x="25" y="165"/>
                      <a:pt x="16" y="165"/>
                    </a:cubicBezTo>
                    <a:cubicBezTo>
                      <a:pt x="8" y="165"/>
                      <a:pt x="0" y="158"/>
                      <a:pt x="0" y="149"/>
                    </a:cubicBezTo>
                    <a:cubicBezTo>
                      <a:pt x="0" y="17"/>
                      <a:pt x="0" y="17"/>
                      <a:pt x="0" y="17"/>
                    </a:cubicBezTo>
                    <a:cubicBezTo>
                      <a:pt x="0" y="8"/>
                      <a:pt x="7" y="0"/>
                      <a:pt x="16" y="1"/>
                    </a:cubicBezTo>
                    <a:cubicBezTo>
                      <a:pt x="93" y="1"/>
                      <a:pt x="93" y="1"/>
                      <a:pt x="93" y="1"/>
                    </a:cubicBezTo>
                    <a:cubicBezTo>
                      <a:pt x="101" y="0"/>
                      <a:pt x="109" y="8"/>
                      <a:pt x="109" y="17"/>
                    </a:cubicBezTo>
                    <a:cubicBezTo>
                      <a:pt x="109" y="26"/>
                      <a:pt x="101" y="33"/>
                      <a:pt x="93" y="33"/>
                    </a:cubicBezTo>
                    <a:cubicBezTo>
                      <a:pt x="33" y="33"/>
                      <a:pt x="33" y="33"/>
                      <a:pt x="33" y="33"/>
                    </a:cubicBezTo>
                    <a:lnTo>
                      <a:pt x="33" y="149"/>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2">
                <a:extLst>
                  <a:ext uri="{FF2B5EF4-FFF2-40B4-BE49-F238E27FC236}">
                    <a16:creationId xmlns:a16="http://schemas.microsoft.com/office/drawing/2014/main" id="{7C6CF4CA-D08A-4D82-A41C-250B63EAF9B8}"/>
                  </a:ext>
                </a:extLst>
              </p:cNvPr>
              <p:cNvSpPr>
                <a:spLocks noEditPoints="1"/>
              </p:cNvSpPr>
              <p:nvPr userDrawn="1"/>
            </p:nvSpPr>
            <p:spPr bwMode="auto">
              <a:xfrm>
                <a:off x="1853749" y="-397184"/>
                <a:ext cx="325438" cy="331788"/>
              </a:xfrm>
              <a:custGeom>
                <a:avLst/>
                <a:gdLst>
                  <a:gd name="T0" fmla="*/ 55 w 168"/>
                  <a:gd name="T1" fmla="*/ 39 h 169"/>
                  <a:gd name="T2" fmla="*/ 4 w 168"/>
                  <a:gd name="T3" fmla="*/ 143 h 169"/>
                  <a:gd name="T4" fmla="*/ 12 w 168"/>
                  <a:gd name="T5" fmla="*/ 165 h 169"/>
                  <a:gd name="T6" fmla="*/ 34 w 168"/>
                  <a:gd name="T7" fmla="*/ 157 h 169"/>
                  <a:gd name="T8" fmla="*/ 84 w 168"/>
                  <a:gd name="T9" fmla="*/ 53 h 169"/>
                  <a:gd name="T10" fmla="*/ 135 w 168"/>
                  <a:gd name="T11" fmla="*/ 157 h 169"/>
                  <a:gd name="T12" fmla="*/ 157 w 168"/>
                  <a:gd name="T13" fmla="*/ 165 h 169"/>
                  <a:gd name="T14" fmla="*/ 164 w 168"/>
                  <a:gd name="T15" fmla="*/ 143 h 169"/>
                  <a:gd name="T16" fmla="*/ 114 w 168"/>
                  <a:gd name="T17" fmla="*/ 39 h 169"/>
                  <a:gd name="T18" fmla="*/ 98 w 168"/>
                  <a:gd name="T19" fmla="*/ 7 h 169"/>
                  <a:gd name="T20" fmla="*/ 84 w 168"/>
                  <a:gd name="T21" fmla="*/ 0 h 169"/>
                  <a:gd name="T22" fmla="*/ 70 w 168"/>
                  <a:gd name="T23" fmla="*/ 7 h 169"/>
                  <a:gd name="T24" fmla="*/ 55 w 168"/>
                  <a:gd name="T25" fmla="*/ 39 h 169"/>
                  <a:gd name="T26" fmla="*/ 94 w 168"/>
                  <a:gd name="T27" fmla="*/ 109 h 169"/>
                  <a:gd name="T28" fmla="*/ 109 w 168"/>
                  <a:gd name="T29" fmla="*/ 124 h 169"/>
                  <a:gd name="T30" fmla="*/ 94 w 168"/>
                  <a:gd name="T31" fmla="*/ 138 h 169"/>
                  <a:gd name="T32" fmla="*/ 74 w 168"/>
                  <a:gd name="T33" fmla="*/ 138 h 169"/>
                  <a:gd name="T34" fmla="*/ 60 w 168"/>
                  <a:gd name="T35" fmla="*/ 124 h 169"/>
                  <a:gd name="T36" fmla="*/ 74 w 168"/>
                  <a:gd name="T37" fmla="*/ 109 h 169"/>
                  <a:gd name="T38" fmla="*/ 94 w 168"/>
                  <a:gd name="T39" fmla="*/ 10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169">
                    <a:moveTo>
                      <a:pt x="55" y="39"/>
                    </a:moveTo>
                    <a:cubicBezTo>
                      <a:pt x="4" y="143"/>
                      <a:pt x="4" y="143"/>
                      <a:pt x="4" y="143"/>
                    </a:cubicBezTo>
                    <a:cubicBezTo>
                      <a:pt x="0" y="151"/>
                      <a:pt x="4" y="161"/>
                      <a:pt x="12" y="165"/>
                    </a:cubicBezTo>
                    <a:cubicBezTo>
                      <a:pt x="20" y="168"/>
                      <a:pt x="30" y="165"/>
                      <a:pt x="34" y="157"/>
                    </a:cubicBezTo>
                    <a:cubicBezTo>
                      <a:pt x="84" y="53"/>
                      <a:pt x="84" y="53"/>
                      <a:pt x="84" y="53"/>
                    </a:cubicBezTo>
                    <a:cubicBezTo>
                      <a:pt x="135" y="157"/>
                      <a:pt x="135" y="157"/>
                      <a:pt x="135" y="157"/>
                    </a:cubicBezTo>
                    <a:cubicBezTo>
                      <a:pt x="139" y="165"/>
                      <a:pt x="148" y="169"/>
                      <a:pt x="157" y="165"/>
                    </a:cubicBezTo>
                    <a:cubicBezTo>
                      <a:pt x="165" y="161"/>
                      <a:pt x="168" y="151"/>
                      <a:pt x="164" y="143"/>
                    </a:cubicBezTo>
                    <a:cubicBezTo>
                      <a:pt x="114" y="39"/>
                      <a:pt x="114" y="39"/>
                      <a:pt x="114" y="39"/>
                    </a:cubicBezTo>
                    <a:cubicBezTo>
                      <a:pt x="98" y="7"/>
                      <a:pt x="98" y="7"/>
                      <a:pt x="98" y="7"/>
                    </a:cubicBezTo>
                    <a:cubicBezTo>
                      <a:pt x="98" y="7"/>
                      <a:pt x="95" y="0"/>
                      <a:pt x="84" y="0"/>
                    </a:cubicBezTo>
                    <a:cubicBezTo>
                      <a:pt x="74" y="0"/>
                      <a:pt x="70" y="7"/>
                      <a:pt x="70" y="7"/>
                    </a:cubicBezTo>
                    <a:lnTo>
                      <a:pt x="55" y="39"/>
                    </a:lnTo>
                    <a:close/>
                    <a:moveTo>
                      <a:pt x="94" y="109"/>
                    </a:moveTo>
                    <a:cubicBezTo>
                      <a:pt x="102" y="109"/>
                      <a:pt x="109" y="116"/>
                      <a:pt x="109" y="124"/>
                    </a:cubicBezTo>
                    <a:cubicBezTo>
                      <a:pt x="109" y="132"/>
                      <a:pt x="102" y="138"/>
                      <a:pt x="94" y="138"/>
                    </a:cubicBezTo>
                    <a:cubicBezTo>
                      <a:pt x="74" y="138"/>
                      <a:pt x="74" y="138"/>
                      <a:pt x="74" y="138"/>
                    </a:cubicBezTo>
                    <a:cubicBezTo>
                      <a:pt x="67" y="138"/>
                      <a:pt x="60" y="132"/>
                      <a:pt x="60" y="124"/>
                    </a:cubicBezTo>
                    <a:cubicBezTo>
                      <a:pt x="60" y="116"/>
                      <a:pt x="67" y="109"/>
                      <a:pt x="74" y="109"/>
                    </a:cubicBezTo>
                    <a:lnTo>
                      <a:pt x="94" y="109"/>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3">
                <a:extLst>
                  <a:ext uri="{FF2B5EF4-FFF2-40B4-BE49-F238E27FC236}">
                    <a16:creationId xmlns:a16="http://schemas.microsoft.com/office/drawing/2014/main" id="{9C0CCBF9-5650-4691-8C85-3AD167FA54F2}"/>
                  </a:ext>
                </a:extLst>
              </p:cNvPr>
              <p:cNvSpPr>
                <a:spLocks/>
              </p:cNvSpPr>
              <p:nvPr userDrawn="1"/>
            </p:nvSpPr>
            <p:spPr bwMode="auto">
              <a:xfrm>
                <a:off x="2637974" y="-392421"/>
                <a:ext cx="219075" cy="317500"/>
              </a:xfrm>
              <a:custGeom>
                <a:avLst/>
                <a:gdLst>
                  <a:gd name="T0" fmla="*/ 114 w 114"/>
                  <a:gd name="T1" fmla="*/ 121 h 162"/>
                  <a:gd name="T2" fmla="*/ 73 w 114"/>
                  <a:gd name="T3" fmla="*/ 162 h 162"/>
                  <a:gd name="T4" fmla="*/ 16 w 114"/>
                  <a:gd name="T5" fmla="*/ 162 h 162"/>
                  <a:gd name="T6" fmla="*/ 0 w 114"/>
                  <a:gd name="T7" fmla="*/ 146 h 162"/>
                  <a:gd name="T8" fmla="*/ 16 w 114"/>
                  <a:gd name="T9" fmla="*/ 130 h 162"/>
                  <a:gd name="T10" fmla="*/ 70 w 114"/>
                  <a:gd name="T11" fmla="*/ 130 h 162"/>
                  <a:gd name="T12" fmla="*/ 79 w 114"/>
                  <a:gd name="T13" fmla="*/ 121 h 162"/>
                  <a:gd name="T14" fmla="*/ 76 w 114"/>
                  <a:gd name="T15" fmla="*/ 114 h 162"/>
                  <a:gd name="T16" fmla="*/ 13 w 114"/>
                  <a:gd name="T17" fmla="*/ 72 h 162"/>
                  <a:gd name="T18" fmla="*/ 0 w 114"/>
                  <a:gd name="T19" fmla="*/ 43 h 162"/>
                  <a:gd name="T20" fmla="*/ 43 w 114"/>
                  <a:gd name="T21" fmla="*/ 0 h 162"/>
                  <a:gd name="T22" fmla="*/ 90 w 114"/>
                  <a:gd name="T23" fmla="*/ 0 h 162"/>
                  <a:gd name="T24" fmla="*/ 106 w 114"/>
                  <a:gd name="T25" fmla="*/ 16 h 162"/>
                  <a:gd name="T26" fmla="*/ 90 w 114"/>
                  <a:gd name="T27" fmla="*/ 32 h 162"/>
                  <a:gd name="T28" fmla="*/ 42 w 114"/>
                  <a:gd name="T29" fmla="*/ 32 h 162"/>
                  <a:gd name="T30" fmla="*/ 32 w 114"/>
                  <a:gd name="T31" fmla="*/ 42 h 162"/>
                  <a:gd name="T32" fmla="*/ 35 w 114"/>
                  <a:gd name="T33" fmla="*/ 48 h 162"/>
                  <a:gd name="T34" fmla="*/ 99 w 114"/>
                  <a:gd name="T35" fmla="*/ 92 h 162"/>
                  <a:gd name="T36" fmla="*/ 114 w 114"/>
                  <a:gd name="T37" fmla="*/ 12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62">
                    <a:moveTo>
                      <a:pt x="114" y="121"/>
                    </a:moveTo>
                    <a:cubicBezTo>
                      <a:pt x="114" y="144"/>
                      <a:pt x="96" y="162"/>
                      <a:pt x="73" y="162"/>
                    </a:cubicBezTo>
                    <a:cubicBezTo>
                      <a:pt x="16" y="162"/>
                      <a:pt x="16" y="162"/>
                      <a:pt x="16" y="162"/>
                    </a:cubicBezTo>
                    <a:cubicBezTo>
                      <a:pt x="7" y="162"/>
                      <a:pt x="0" y="155"/>
                      <a:pt x="0" y="146"/>
                    </a:cubicBezTo>
                    <a:cubicBezTo>
                      <a:pt x="0" y="137"/>
                      <a:pt x="7" y="130"/>
                      <a:pt x="16" y="130"/>
                    </a:cubicBezTo>
                    <a:cubicBezTo>
                      <a:pt x="70" y="130"/>
                      <a:pt x="70" y="130"/>
                      <a:pt x="70" y="130"/>
                    </a:cubicBezTo>
                    <a:cubicBezTo>
                      <a:pt x="75" y="130"/>
                      <a:pt x="79" y="127"/>
                      <a:pt x="79" y="121"/>
                    </a:cubicBezTo>
                    <a:cubicBezTo>
                      <a:pt x="79" y="118"/>
                      <a:pt x="78" y="116"/>
                      <a:pt x="76" y="114"/>
                    </a:cubicBezTo>
                    <a:cubicBezTo>
                      <a:pt x="13" y="72"/>
                      <a:pt x="13" y="72"/>
                      <a:pt x="13" y="72"/>
                    </a:cubicBezTo>
                    <a:cubicBezTo>
                      <a:pt x="10" y="68"/>
                      <a:pt x="0" y="62"/>
                      <a:pt x="0" y="43"/>
                    </a:cubicBezTo>
                    <a:cubicBezTo>
                      <a:pt x="0" y="19"/>
                      <a:pt x="19" y="0"/>
                      <a:pt x="43" y="0"/>
                    </a:cubicBezTo>
                    <a:cubicBezTo>
                      <a:pt x="90" y="0"/>
                      <a:pt x="90" y="0"/>
                      <a:pt x="90" y="0"/>
                    </a:cubicBezTo>
                    <a:cubicBezTo>
                      <a:pt x="99" y="0"/>
                      <a:pt x="106" y="7"/>
                      <a:pt x="106" y="16"/>
                    </a:cubicBezTo>
                    <a:cubicBezTo>
                      <a:pt x="106" y="25"/>
                      <a:pt x="99" y="32"/>
                      <a:pt x="90" y="32"/>
                    </a:cubicBezTo>
                    <a:cubicBezTo>
                      <a:pt x="42" y="32"/>
                      <a:pt x="42" y="32"/>
                      <a:pt x="42" y="32"/>
                    </a:cubicBezTo>
                    <a:cubicBezTo>
                      <a:pt x="37" y="32"/>
                      <a:pt x="32" y="37"/>
                      <a:pt x="32" y="42"/>
                    </a:cubicBezTo>
                    <a:cubicBezTo>
                      <a:pt x="32" y="45"/>
                      <a:pt x="33" y="46"/>
                      <a:pt x="35" y="48"/>
                    </a:cubicBezTo>
                    <a:cubicBezTo>
                      <a:pt x="99" y="92"/>
                      <a:pt x="99" y="92"/>
                      <a:pt x="99" y="92"/>
                    </a:cubicBezTo>
                    <a:cubicBezTo>
                      <a:pt x="108" y="99"/>
                      <a:pt x="114" y="108"/>
                      <a:pt x="114" y="121"/>
                    </a:cubicBezTo>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4">
                <a:extLst>
                  <a:ext uri="{FF2B5EF4-FFF2-40B4-BE49-F238E27FC236}">
                    <a16:creationId xmlns:a16="http://schemas.microsoft.com/office/drawing/2014/main" id="{1C05DDF2-E245-4D76-B2D1-4DADB2389D3A}"/>
                  </a:ext>
                </a:extLst>
              </p:cNvPr>
              <p:cNvSpPr>
                <a:spLocks noEditPoints="1"/>
              </p:cNvSpPr>
              <p:nvPr userDrawn="1"/>
            </p:nvSpPr>
            <p:spPr bwMode="auto">
              <a:xfrm>
                <a:off x="2887212" y="-395596"/>
                <a:ext cx="465138" cy="325438"/>
              </a:xfrm>
              <a:custGeom>
                <a:avLst/>
                <a:gdLst>
                  <a:gd name="T0" fmla="*/ 0 w 241"/>
                  <a:gd name="T1" fmla="*/ 17 h 165"/>
                  <a:gd name="T2" fmla="*/ 16 w 241"/>
                  <a:gd name="T3" fmla="*/ 1 h 165"/>
                  <a:gd name="T4" fmla="*/ 225 w 241"/>
                  <a:gd name="T5" fmla="*/ 1 h 165"/>
                  <a:gd name="T6" fmla="*/ 241 w 241"/>
                  <a:gd name="T7" fmla="*/ 17 h 165"/>
                  <a:gd name="T8" fmla="*/ 225 w 241"/>
                  <a:gd name="T9" fmla="*/ 33 h 165"/>
                  <a:gd name="T10" fmla="*/ 191 w 241"/>
                  <a:gd name="T11" fmla="*/ 33 h 165"/>
                  <a:gd name="T12" fmla="*/ 191 w 241"/>
                  <a:gd name="T13" fmla="*/ 149 h 165"/>
                  <a:gd name="T14" fmla="*/ 174 w 241"/>
                  <a:gd name="T15" fmla="*/ 165 h 165"/>
                  <a:gd name="T16" fmla="*/ 158 w 241"/>
                  <a:gd name="T17" fmla="*/ 149 h 165"/>
                  <a:gd name="T18" fmla="*/ 158 w 241"/>
                  <a:gd name="T19" fmla="*/ 33 h 165"/>
                  <a:gd name="T20" fmla="*/ 32 w 241"/>
                  <a:gd name="T21" fmla="*/ 33 h 165"/>
                  <a:gd name="T22" fmla="*/ 32 w 241"/>
                  <a:gd name="T23" fmla="*/ 131 h 165"/>
                  <a:gd name="T24" fmla="*/ 92 w 241"/>
                  <a:gd name="T25" fmla="*/ 131 h 165"/>
                  <a:gd name="T26" fmla="*/ 109 w 241"/>
                  <a:gd name="T27" fmla="*/ 147 h 165"/>
                  <a:gd name="T28" fmla="*/ 92 w 241"/>
                  <a:gd name="T29" fmla="*/ 163 h 165"/>
                  <a:gd name="T30" fmla="*/ 16 w 241"/>
                  <a:gd name="T31" fmla="*/ 163 h 165"/>
                  <a:gd name="T32" fmla="*/ 0 w 241"/>
                  <a:gd name="T33" fmla="*/ 147 h 165"/>
                  <a:gd name="T34" fmla="*/ 0 w 241"/>
                  <a:gd name="T35" fmla="*/ 17 h 165"/>
                  <a:gd name="T36" fmla="*/ 91 w 241"/>
                  <a:gd name="T37" fmla="*/ 64 h 165"/>
                  <a:gd name="T38" fmla="*/ 105 w 241"/>
                  <a:gd name="T39" fmla="*/ 78 h 165"/>
                  <a:gd name="T40" fmla="*/ 91 w 241"/>
                  <a:gd name="T41" fmla="*/ 92 h 165"/>
                  <a:gd name="T42" fmla="*/ 55 w 241"/>
                  <a:gd name="T43" fmla="*/ 92 h 165"/>
                  <a:gd name="T44" fmla="*/ 41 w 241"/>
                  <a:gd name="T45" fmla="*/ 78 h 165"/>
                  <a:gd name="T46" fmla="*/ 55 w 241"/>
                  <a:gd name="T47" fmla="*/ 64 h 165"/>
                  <a:gd name="T48" fmla="*/ 91 w 241"/>
                  <a:gd name="T49" fmla="*/ 6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1" h="165">
                    <a:moveTo>
                      <a:pt x="0" y="17"/>
                    </a:moveTo>
                    <a:cubicBezTo>
                      <a:pt x="0" y="8"/>
                      <a:pt x="7" y="0"/>
                      <a:pt x="16" y="1"/>
                    </a:cubicBezTo>
                    <a:cubicBezTo>
                      <a:pt x="225" y="1"/>
                      <a:pt x="225" y="1"/>
                      <a:pt x="225" y="1"/>
                    </a:cubicBezTo>
                    <a:cubicBezTo>
                      <a:pt x="234" y="1"/>
                      <a:pt x="241" y="8"/>
                      <a:pt x="241" y="17"/>
                    </a:cubicBezTo>
                    <a:cubicBezTo>
                      <a:pt x="241" y="26"/>
                      <a:pt x="234" y="33"/>
                      <a:pt x="225" y="33"/>
                    </a:cubicBezTo>
                    <a:cubicBezTo>
                      <a:pt x="191" y="33"/>
                      <a:pt x="191" y="33"/>
                      <a:pt x="191" y="33"/>
                    </a:cubicBezTo>
                    <a:cubicBezTo>
                      <a:pt x="191" y="149"/>
                      <a:pt x="191" y="149"/>
                      <a:pt x="191" y="149"/>
                    </a:cubicBezTo>
                    <a:cubicBezTo>
                      <a:pt x="191" y="158"/>
                      <a:pt x="183" y="165"/>
                      <a:pt x="174" y="165"/>
                    </a:cubicBezTo>
                    <a:cubicBezTo>
                      <a:pt x="165" y="165"/>
                      <a:pt x="158" y="158"/>
                      <a:pt x="158" y="149"/>
                    </a:cubicBezTo>
                    <a:cubicBezTo>
                      <a:pt x="158" y="33"/>
                      <a:pt x="158" y="33"/>
                      <a:pt x="158" y="33"/>
                    </a:cubicBezTo>
                    <a:cubicBezTo>
                      <a:pt x="32" y="33"/>
                      <a:pt x="32" y="33"/>
                      <a:pt x="32" y="33"/>
                    </a:cubicBezTo>
                    <a:cubicBezTo>
                      <a:pt x="32" y="131"/>
                      <a:pt x="32" y="131"/>
                      <a:pt x="32" y="131"/>
                    </a:cubicBezTo>
                    <a:cubicBezTo>
                      <a:pt x="92" y="131"/>
                      <a:pt x="92" y="131"/>
                      <a:pt x="92" y="131"/>
                    </a:cubicBezTo>
                    <a:cubicBezTo>
                      <a:pt x="101" y="131"/>
                      <a:pt x="109" y="138"/>
                      <a:pt x="109" y="147"/>
                    </a:cubicBezTo>
                    <a:cubicBezTo>
                      <a:pt x="109" y="156"/>
                      <a:pt x="101" y="163"/>
                      <a:pt x="92" y="163"/>
                    </a:cubicBezTo>
                    <a:cubicBezTo>
                      <a:pt x="16" y="163"/>
                      <a:pt x="16" y="163"/>
                      <a:pt x="16" y="163"/>
                    </a:cubicBezTo>
                    <a:cubicBezTo>
                      <a:pt x="7" y="163"/>
                      <a:pt x="0" y="156"/>
                      <a:pt x="0" y="147"/>
                    </a:cubicBezTo>
                    <a:lnTo>
                      <a:pt x="0" y="17"/>
                    </a:lnTo>
                    <a:close/>
                    <a:moveTo>
                      <a:pt x="91" y="64"/>
                    </a:moveTo>
                    <a:cubicBezTo>
                      <a:pt x="99" y="64"/>
                      <a:pt x="105" y="70"/>
                      <a:pt x="105" y="78"/>
                    </a:cubicBezTo>
                    <a:cubicBezTo>
                      <a:pt x="105" y="86"/>
                      <a:pt x="99" y="92"/>
                      <a:pt x="91" y="92"/>
                    </a:cubicBezTo>
                    <a:cubicBezTo>
                      <a:pt x="55" y="92"/>
                      <a:pt x="55" y="92"/>
                      <a:pt x="55" y="92"/>
                    </a:cubicBezTo>
                    <a:cubicBezTo>
                      <a:pt x="47" y="92"/>
                      <a:pt x="41" y="86"/>
                      <a:pt x="41" y="78"/>
                    </a:cubicBezTo>
                    <a:cubicBezTo>
                      <a:pt x="41" y="70"/>
                      <a:pt x="47" y="64"/>
                      <a:pt x="55" y="64"/>
                    </a:cubicBezTo>
                    <a:lnTo>
                      <a:pt x="91" y="64"/>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9" name="Freeform 25">
              <a:extLst>
                <a:ext uri="{FF2B5EF4-FFF2-40B4-BE49-F238E27FC236}">
                  <a16:creationId xmlns:a16="http://schemas.microsoft.com/office/drawing/2014/main" id="{62F8B47D-D853-40DF-ACE4-B7F0BF536CA3}"/>
                </a:ext>
              </a:extLst>
            </p:cNvPr>
            <p:cNvSpPr>
              <a:spLocks/>
            </p:cNvSpPr>
            <p:nvPr userDrawn="1"/>
          </p:nvSpPr>
          <p:spPr bwMode="auto">
            <a:xfrm>
              <a:off x="3602548" y="1966500"/>
              <a:ext cx="104776" cy="334963"/>
            </a:xfrm>
            <a:custGeom>
              <a:avLst/>
              <a:gdLst>
                <a:gd name="T0" fmla="*/ 54 w 54"/>
                <a:gd name="T1" fmla="*/ 83 h 170"/>
                <a:gd name="T2" fmla="*/ 22 w 54"/>
                <a:gd name="T3" fmla="*/ 7 h 170"/>
                <a:gd name="T4" fmla="*/ 21 w 54"/>
                <a:gd name="T5" fmla="*/ 6 h 170"/>
                <a:gd name="T6" fmla="*/ 8 w 54"/>
                <a:gd name="T7" fmla="*/ 2 h 170"/>
                <a:gd name="T8" fmla="*/ 1 w 54"/>
                <a:gd name="T9" fmla="*/ 15 h 170"/>
                <a:gd name="T10" fmla="*/ 30 w 54"/>
                <a:gd name="T11" fmla="*/ 83 h 170"/>
                <a:gd name="T12" fmla="*/ 1 w 54"/>
                <a:gd name="T13" fmla="*/ 155 h 170"/>
                <a:gd name="T14" fmla="*/ 1 w 54"/>
                <a:gd name="T15" fmla="*/ 156 h 170"/>
                <a:gd name="T16" fmla="*/ 8 w 54"/>
                <a:gd name="T17" fmla="*/ 169 h 170"/>
                <a:gd name="T18" fmla="*/ 12 w 54"/>
                <a:gd name="T19" fmla="*/ 170 h 170"/>
                <a:gd name="T20" fmla="*/ 21 w 54"/>
                <a:gd name="T21" fmla="*/ 165 h 170"/>
                <a:gd name="T22" fmla="*/ 54 w 54"/>
                <a:gd name="T23" fmla="*/ 8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0">
                  <a:moveTo>
                    <a:pt x="54" y="83"/>
                  </a:moveTo>
                  <a:cubicBezTo>
                    <a:pt x="22" y="7"/>
                    <a:pt x="22" y="7"/>
                    <a:pt x="22" y="7"/>
                  </a:cubicBezTo>
                  <a:cubicBezTo>
                    <a:pt x="21" y="6"/>
                    <a:pt x="21" y="6"/>
                    <a:pt x="21" y="6"/>
                  </a:cubicBezTo>
                  <a:cubicBezTo>
                    <a:pt x="19" y="2"/>
                    <a:pt x="13" y="0"/>
                    <a:pt x="8" y="2"/>
                  </a:cubicBezTo>
                  <a:cubicBezTo>
                    <a:pt x="2" y="4"/>
                    <a:pt x="0" y="10"/>
                    <a:pt x="1" y="15"/>
                  </a:cubicBezTo>
                  <a:cubicBezTo>
                    <a:pt x="30" y="83"/>
                    <a:pt x="30" y="83"/>
                    <a:pt x="30" y="83"/>
                  </a:cubicBezTo>
                  <a:cubicBezTo>
                    <a:pt x="1" y="155"/>
                    <a:pt x="1" y="155"/>
                    <a:pt x="1" y="155"/>
                  </a:cubicBezTo>
                  <a:cubicBezTo>
                    <a:pt x="1" y="156"/>
                    <a:pt x="1" y="156"/>
                    <a:pt x="1" y="156"/>
                  </a:cubicBezTo>
                  <a:cubicBezTo>
                    <a:pt x="0" y="160"/>
                    <a:pt x="2" y="167"/>
                    <a:pt x="8" y="169"/>
                  </a:cubicBezTo>
                  <a:cubicBezTo>
                    <a:pt x="9" y="169"/>
                    <a:pt x="11" y="170"/>
                    <a:pt x="12" y="170"/>
                  </a:cubicBezTo>
                  <a:cubicBezTo>
                    <a:pt x="16" y="170"/>
                    <a:pt x="19" y="168"/>
                    <a:pt x="21" y="165"/>
                  </a:cubicBezTo>
                  <a:lnTo>
                    <a:pt x="54" y="83"/>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1643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sp>
        <p:nvSpPr>
          <p:cNvPr id="7" name="Title 4">
            <a:extLst>
              <a:ext uri="{FF2B5EF4-FFF2-40B4-BE49-F238E27FC236}">
                <a16:creationId xmlns:a16="http://schemas.microsoft.com/office/drawing/2014/main" id="{9E268B64-6782-48FD-97C0-ACD2603FE614}"/>
              </a:ext>
            </a:extLst>
          </p:cNvPr>
          <p:cNvSpPr>
            <a:spLocks noGrp="1"/>
          </p:cNvSpPr>
          <p:nvPr>
            <p:ph type="title" hasCustomPrompt="1"/>
          </p:nvPr>
        </p:nvSpPr>
        <p:spPr>
          <a:xfrm>
            <a:off x="533975" y="2704969"/>
            <a:ext cx="5125144" cy="215444"/>
          </a:xfrm>
        </p:spPr>
        <p:txBody>
          <a:bodyPr anchor="t" anchorCtr="0"/>
          <a:lstStyle>
            <a:lvl1pPr>
              <a:defRPr sz="1400">
                <a:solidFill>
                  <a:schemeClr val="tx2"/>
                </a:solidFill>
              </a:defRPr>
            </a:lvl1pPr>
          </a:lstStyle>
          <a:p>
            <a:pPr>
              <a:lnSpc>
                <a:spcPct val="100000"/>
              </a:lnSpc>
            </a:pPr>
            <a:r>
              <a:rPr lang="en-US" dirty="0"/>
              <a:t>Click to edit Divider title style</a:t>
            </a:r>
          </a:p>
        </p:txBody>
      </p:sp>
      <p:pic>
        <p:nvPicPr>
          <p:cNvPr id="3" name="Picture 2"/>
          <p:cNvPicPr>
            <a:picLocks noChangeAspect="1"/>
          </p:cNvPicPr>
          <p:nvPr userDrawn="1"/>
        </p:nvPicPr>
        <p:blipFill rotWithShape="1">
          <a:blip r:embed="rId2"/>
          <a:srcRect t="22857" b="24969"/>
          <a:stretch/>
        </p:blipFill>
        <p:spPr>
          <a:xfrm>
            <a:off x="5026920" y="0"/>
            <a:ext cx="3422294" cy="4682868"/>
          </a:xfrm>
          <a:prstGeom prst="rect">
            <a:avLst/>
          </a:prstGeom>
        </p:spPr>
      </p:pic>
      <p:grpSp>
        <p:nvGrpSpPr>
          <p:cNvPr id="32" name="Group 31">
            <a:extLst>
              <a:ext uri="{FF2B5EF4-FFF2-40B4-BE49-F238E27FC236}">
                <a16:creationId xmlns:a16="http://schemas.microsoft.com/office/drawing/2014/main" id="{49792005-114D-40BF-82EC-423569C200FF}"/>
              </a:ext>
            </a:extLst>
          </p:cNvPr>
          <p:cNvGrpSpPr>
            <a:grpSpLocks noChangeAspect="1"/>
          </p:cNvGrpSpPr>
          <p:nvPr userDrawn="1"/>
        </p:nvGrpSpPr>
        <p:grpSpPr>
          <a:xfrm>
            <a:off x="511280" y="2202138"/>
            <a:ext cx="3409498" cy="206490"/>
            <a:chOff x="-74369" y="1966500"/>
            <a:chExt cx="5583237" cy="338138"/>
          </a:xfrm>
        </p:grpSpPr>
        <p:grpSp>
          <p:nvGrpSpPr>
            <p:cNvPr id="33" name="Group 32">
              <a:extLst>
                <a:ext uri="{FF2B5EF4-FFF2-40B4-BE49-F238E27FC236}">
                  <a16:creationId xmlns:a16="http://schemas.microsoft.com/office/drawing/2014/main" id="{688C9A3D-90AB-4A7A-99AA-1FB8A692D66C}"/>
                </a:ext>
              </a:extLst>
            </p:cNvPr>
            <p:cNvGrpSpPr/>
            <p:nvPr userDrawn="1"/>
          </p:nvGrpSpPr>
          <p:grpSpPr>
            <a:xfrm>
              <a:off x="-74369" y="2023650"/>
              <a:ext cx="3520068" cy="234660"/>
              <a:chOff x="3792087" y="-346384"/>
              <a:chExt cx="3520068" cy="234660"/>
            </a:xfrm>
          </p:grpSpPr>
          <p:sp>
            <p:nvSpPr>
              <p:cNvPr id="41" name="Freeform 5">
                <a:extLst>
                  <a:ext uri="{FF2B5EF4-FFF2-40B4-BE49-F238E27FC236}">
                    <a16:creationId xmlns:a16="http://schemas.microsoft.com/office/drawing/2014/main" id="{8FC28980-25DF-4B8F-B76B-FE4283996FB6}"/>
                  </a:ext>
                </a:extLst>
              </p:cNvPr>
              <p:cNvSpPr>
                <a:spLocks/>
              </p:cNvSpPr>
              <p:nvPr userDrawn="1"/>
            </p:nvSpPr>
            <p:spPr bwMode="auto">
              <a:xfrm>
                <a:off x="3792087" y="-346384"/>
                <a:ext cx="176213" cy="231775"/>
              </a:xfrm>
              <a:custGeom>
                <a:avLst/>
                <a:gdLst>
                  <a:gd name="T0" fmla="*/ 81 w 91"/>
                  <a:gd name="T1" fmla="*/ 106 h 118"/>
                  <a:gd name="T2" fmla="*/ 45 w 91"/>
                  <a:gd name="T3" fmla="*/ 118 h 118"/>
                  <a:gd name="T4" fmla="*/ 11 w 91"/>
                  <a:gd name="T5" fmla="*/ 106 h 118"/>
                  <a:gd name="T6" fmla="*/ 0 w 91"/>
                  <a:gd name="T7" fmla="*/ 80 h 118"/>
                  <a:gd name="T8" fmla="*/ 21 w 91"/>
                  <a:gd name="T9" fmla="*/ 80 h 118"/>
                  <a:gd name="T10" fmla="*/ 27 w 91"/>
                  <a:gd name="T11" fmla="*/ 94 h 118"/>
                  <a:gd name="T12" fmla="*/ 46 w 91"/>
                  <a:gd name="T13" fmla="*/ 100 h 118"/>
                  <a:gd name="T14" fmla="*/ 65 w 91"/>
                  <a:gd name="T15" fmla="*/ 94 h 118"/>
                  <a:gd name="T16" fmla="*/ 70 w 91"/>
                  <a:gd name="T17" fmla="*/ 83 h 118"/>
                  <a:gd name="T18" fmla="*/ 56 w 91"/>
                  <a:gd name="T19" fmla="*/ 69 h 118"/>
                  <a:gd name="T20" fmla="*/ 31 w 91"/>
                  <a:gd name="T21" fmla="*/ 66 h 118"/>
                  <a:gd name="T22" fmla="*/ 2 w 91"/>
                  <a:gd name="T23" fmla="*/ 35 h 118"/>
                  <a:gd name="T24" fmla="*/ 12 w 91"/>
                  <a:gd name="T25" fmla="*/ 12 h 118"/>
                  <a:gd name="T26" fmla="*/ 46 w 91"/>
                  <a:gd name="T27" fmla="*/ 0 h 118"/>
                  <a:gd name="T28" fmla="*/ 77 w 91"/>
                  <a:gd name="T29" fmla="*/ 11 h 118"/>
                  <a:gd name="T30" fmla="*/ 89 w 91"/>
                  <a:gd name="T31" fmla="*/ 35 h 118"/>
                  <a:gd name="T32" fmla="*/ 68 w 91"/>
                  <a:gd name="T33" fmla="*/ 35 h 118"/>
                  <a:gd name="T34" fmla="*/ 63 w 91"/>
                  <a:gd name="T35" fmla="*/ 24 h 118"/>
                  <a:gd name="T36" fmla="*/ 45 w 91"/>
                  <a:gd name="T37" fmla="*/ 18 h 118"/>
                  <a:gd name="T38" fmla="*/ 27 w 91"/>
                  <a:gd name="T39" fmla="*/ 24 h 118"/>
                  <a:gd name="T40" fmla="*/ 23 w 91"/>
                  <a:gd name="T41" fmla="*/ 34 h 118"/>
                  <a:gd name="T42" fmla="*/ 35 w 91"/>
                  <a:gd name="T43" fmla="*/ 46 h 118"/>
                  <a:gd name="T44" fmla="*/ 59 w 91"/>
                  <a:gd name="T45" fmla="*/ 49 h 118"/>
                  <a:gd name="T46" fmla="*/ 91 w 91"/>
                  <a:gd name="T47" fmla="*/ 82 h 118"/>
                  <a:gd name="T48" fmla="*/ 81 w 91"/>
                  <a:gd name="T49" fmla="*/ 10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118">
                    <a:moveTo>
                      <a:pt x="81" y="106"/>
                    </a:moveTo>
                    <a:cubicBezTo>
                      <a:pt x="73" y="114"/>
                      <a:pt x="59" y="118"/>
                      <a:pt x="45" y="118"/>
                    </a:cubicBezTo>
                    <a:cubicBezTo>
                      <a:pt x="33" y="118"/>
                      <a:pt x="21" y="115"/>
                      <a:pt x="11" y="106"/>
                    </a:cubicBezTo>
                    <a:cubicBezTo>
                      <a:pt x="5" y="100"/>
                      <a:pt x="0" y="90"/>
                      <a:pt x="0" y="80"/>
                    </a:cubicBezTo>
                    <a:cubicBezTo>
                      <a:pt x="21" y="80"/>
                      <a:pt x="21" y="80"/>
                      <a:pt x="21" y="80"/>
                    </a:cubicBezTo>
                    <a:cubicBezTo>
                      <a:pt x="21" y="85"/>
                      <a:pt x="23" y="90"/>
                      <a:pt x="27" y="94"/>
                    </a:cubicBezTo>
                    <a:cubicBezTo>
                      <a:pt x="31" y="98"/>
                      <a:pt x="39" y="100"/>
                      <a:pt x="46" y="100"/>
                    </a:cubicBezTo>
                    <a:cubicBezTo>
                      <a:pt x="53" y="100"/>
                      <a:pt x="61" y="98"/>
                      <a:pt x="65" y="94"/>
                    </a:cubicBezTo>
                    <a:cubicBezTo>
                      <a:pt x="68" y="91"/>
                      <a:pt x="70" y="88"/>
                      <a:pt x="70" y="83"/>
                    </a:cubicBezTo>
                    <a:cubicBezTo>
                      <a:pt x="70" y="74"/>
                      <a:pt x="63" y="71"/>
                      <a:pt x="56" y="69"/>
                    </a:cubicBezTo>
                    <a:cubicBezTo>
                      <a:pt x="49" y="68"/>
                      <a:pt x="39" y="68"/>
                      <a:pt x="31" y="66"/>
                    </a:cubicBezTo>
                    <a:cubicBezTo>
                      <a:pt x="16" y="64"/>
                      <a:pt x="2" y="53"/>
                      <a:pt x="2" y="35"/>
                    </a:cubicBezTo>
                    <a:cubicBezTo>
                      <a:pt x="2" y="26"/>
                      <a:pt x="6" y="18"/>
                      <a:pt x="12" y="12"/>
                    </a:cubicBezTo>
                    <a:cubicBezTo>
                      <a:pt x="20" y="5"/>
                      <a:pt x="32" y="0"/>
                      <a:pt x="46" y="0"/>
                    </a:cubicBezTo>
                    <a:cubicBezTo>
                      <a:pt x="58" y="0"/>
                      <a:pt x="70" y="4"/>
                      <a:pt x="77" y="11"/>
                    </a:cubicBezTo>
                    <a:cubicBezTo>
                      <a:pt x="84" y="18"/>
                      <a:pt x="89" y="26"/>
                      <a:pt x="89" y="35"/>
                    </a:cubicBezTo>
                    <a:cubicBezTo>
                      <a:pt x="68" y="35"/>
                      <a:pt x="68" y="35"/>
                      <a:pt x="68" y="35"/>
                    </a:cubicBezTo>
                    <a:cubicBezTo>
                      <a:pt x="68" y="31"/>
                      <a:pt x="65" y="27"/>
                      <a:pt x="63" y="24"/>
                    </a:cubicBezTo>
                    <a:cubicBezTo>
                      <a:pt x="59" y="20"/>
                      <a:pt x="52" y="18"/>
                      <a:pt x="45" y="18"/>
                    </a:cubicBezTo>
                    <a:cubicBezTo>
                      <a:pt x="39" y="18"/>
                      <a:pt x="32" y="20"/>
                      <a:pt x="27" y="24"/>
                    </a:cubicBezTo>
                    <a:cubicBezTo>
                      <a:pt x="25" y="27"/>
                      <a:pt x="23" y="30"/>
                      <a:pt x="23" y="34"/>
                    </a:cubicBezTo>
                    <a:cubicBezTo>
                      <a:pt x="23" y="41"/>
                      <a:pt x="28" y="45"/>
                      <a:pt x="35" y="46"/>
                    </a:cubicBezTo>
                    <a:cubicBezTo>
                      <a:pt x="42" y="47"/>
                      <a:pt x="52" y="48"/>
                      <a:pt x="59" y="49"/>
                    </a:cubicBezTo>
                    <a:cubicBezTo>
                      <a:pt x="76" y="52"/>
                      <a:pt x="91" y="63"/>
                      <a:pt x="91" y="82"/>
                    </a:cubicBezTo>
                    <a:cubicBezTo>
                      <a:pt x="91" y="92"/>
                      <a:pt x="87" y="100"/>
                      <a:pt x="81" y="106"/>
                    </a:cubicBez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a:extLst>
                  <a:ext uri="{FF2B5EF4-FFF2-40B4-BE49-F238E27FC236}">
                    <a16:creationId xmlns:a16="http://schemas.microsoft.com/office/drawing/2014/main" id="{A16F655C-955B-4B76-9566-771BB960147D}"/>
                  </a:ext>
                </a:extLst>
              </p:cNvPr>
              <p:cNvSpPr>
                <a:spLocks/>
              </p:cNvSpPr>
              <p:nvPr userDrawn="1"/>
            </p:nvSpPr>
            <p:spPr bwMode="auto">
              <a:xfrm>
                <a:off x="4033387" y="-341621"/>
                <a:ext cx="157163" cy="223838"/>
              </a:xfrm>
              <a:custGeom>
                <a:avLst/>
                <a:gdLst>
                  <a:gd name="T0" fmla="*/ 0 w 99"/>
                  <a:gd name="T1" fmla="*/ 141 h 141"/>
                  <a:gd name="T2" fmla="*/ 0 w 99"/>
                  <a:gd name="T3" fmla="*/ 0 h 141"/>
                  <a:gd name="T4" fmla="*/ 99 w 99"/>
                  <a:gd name="T5" fmla="*/ 0 h 141"/>
                  <a:gd name="T6" fmla="*/ 99 w 99"/>
                  <a:gd name="T7" fmla="*/ 23 h 141"/>
                  <a:gd name="T8" fmla="*/ 26 w 99"/>
                  <a:gd name="T9" fmla="*/ 23 h 141"/>
                  <a:gd name="T10" fmla="*/ 26 w 99"/>
                  <a:gd name="T11" fmla="*/ 56 h 141"/>
                  <a:gd name="T12" fmla="*/ 90 w 99"/>
                  <a:gd name="T13" fmla="*/ 56 h 141"/>
                  <a:gd name="T14" fmla="*/ 90 w 99"/>
                  <a:gd name="T15" fmla="*/ 79 h 141"/>
                  <a:gd name="T16" fmla="*/ 26 w 99"/>
                  <a:gd name="T17" fmla="*/ 79 h 141"/>
                  <a:gd name="T18" fmla="*/ 26 w 99"/>
                  <a:gd name="T19" fmla="*/ 117 h 141"/>
                  <a:gd name="T20" fmla="*/ 99 w 99"/>
                  <a:gd name="T21" fmla="*/ 117 h 141"/>
                  <a:gd name="T22" fmla="*/ 99 w 99"/>
                  <a:gd name="T23" fmla="*/ 141 h 141"/>
                  <a:gd name="T24" fmla="*/ 0 w 99"/>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141">
                    <a:moveTo>
                      <a:pt x="0" y="141"/>
                    </a:moveTo>
                    <a:lnTo>
                      <a:pt x="0" y="0"/>
                    </a:lnTo>
                    <a:lnTo>
                      <a:pt x="99" y="0"/>
                    </a:lnTo>
                    <a:lnTo>
                      <a:pt x="99" y="23"/>
                    </a:lnTo>
                    <a:lnTo>
                      <a:pt x="26" y="23"/>
                    </a:lnTo>
                    <a:lnTo>
                      <a:pt x="26" y="56"/>
                    </a:lnTo>
                    <a:lnTo>
                      <a:pt x="90" y="56"/>
                    </a:lnTo>
                    <a:lnTo>
                      <a:pt x="90" y="79"/>
                    </a:lnTo>
                    <a:lnTo>
                      <a:pt x="26" y="79"/>
                    </a:lnTo>
                    <a:lnTo>
                      <a:pt x="26" y="117"/>
                    </a:lnTo>
                    <a:lnTo>
                      <a:pt x="99" y="117"/>
                    </a:lnTo>
                    <a:lnTo>
                      <a:pt x="99"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a:extLst>
                  <a:ext uri="{FF2B5EF4-FFF2-40B4-BE49-F238E27FC236}">
                    <a16:creationId xmlns:a16="http://schemas.microsoft.com/office/drawing/2014/main" id="{912B72B7-25E0-440D-B6BE-734711FCE689}"/>
                  </a:ext>
                </a:extLst>
              </p:cNvPr>
              <p:cNvSpPr>
                <a:spLocks/>
              </p:cNvSpPr>
              <p:nvPr userDrawn="1"/>
            </p:nvSpPr>
            <p:spPr bwMode="auto">
              <a:xfrm>
                <a:off x="4258812" y="-341621"/>
                <a:ext cx="155575" cy="223838"/>
              </a:xfrm>
              <a:custGeom>
                <a:avLst/>
                <a:gdLst>
                  <a:gd name="T0" fmla="*/ 0 w 98"/>
                  <a:gd name="T1" fmla="*/ 141 h 141"/>
                  <a:gd name="T2" fmla="*/ 0 w 98"/>
                  <a:gd name="T3" fmla="*/ 0 h 141"/>
                  <a:gd name="T4" fmla="*/ 98 w 98"/>
                  <a:gd name="T5" fmla="*/ 0 h 141"/>
                  <a:gd name="T6" fmla="*/ 98 w 98"/>
                  <a:gd name="T7" fmla="*/ 23 h 141"/>
                  <a:gd name="T8" fmla="*/ 25 w 98"/>
                  <a:gd name="T9" fmla="*/ 23 h 141"/>
                  <a:gd name="T10" fmla="*/ 25 w 98"/>
                  <a:gd name="T11" fmla="*/ 56 h 141"/>
                  <a:gd name="T12" fmla="*/ 89 w 98"/>
                  <a:gd name="T13" fmla="*/ 56 h 141"/>
                  <a:gd name="T14" fmla="*/ 89 w 98"/>
                  <a:gd name="T15" fmla="*/ 79 h 141"/>
                  <a:gd name="T16" fmla="*/ 25 w 98"/>
                  <a:gd name="T17" fmla="*/ 79 h 141"/>
                  <a:gd name="T18" fmla="*/ 25 w 98"/>
                  <a:gd name="T19" fmla="*/ 117 h 141"/>
                  <a:gd name="T20" fmla="*/ 98 w 98"/>
                  <a:gd name="T21" fmla="*/ 117 h 141"/>
                  <a:gd name="T22" fmla="*/ 98 w 98"/>
                  <a:gd name="T23" fmla="*/ 141 h 141"/>
                  <a:gd name="T24" fmla="*/ 0 w 98"/>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41">
                    <a:moveTo>
                      <a:pt x="0" y="141"/>
                    </a:moveTo>
                    <a:lnTo>
                      <a:pt x="0" y="0"/>
                    </a:lnTo>
                    <a:lnTo>
                      <a:pt x="98" y="0"/>
                    </a:lnTo>
                    <a:lnTo>
                      <a:pt x="98" y="23"/>
                    </a:lnTo>
                    <a:lnTo>
                      <a:pt x="25" y="23"/>
                    </a:lnTo>
                    <a:lnTo>
                      <a:pt x="25" y="56"/>
                    </a:lnTo>
                    <a:lnTo>
                      <a:pt x="89" y="56"/>
                    </a:lnTo>
                    <a:lnTo>
                      <a:pt x="89" y="79"/>
                    </a:lnTo>
                    <a:lnTo>
                      <a:pt x="25" y="79"/>
                    </a:lnTo>
                    <a:lnTo>
                      <a:pt x="25" y="117"/>
                    </a:lnTo>
                    <a:lnTo>
                      <a:pt x="98" y="117"/>
                    </a:lnTo>
                    <a:lnTo>
                      <a:pt x="98"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8">
                <a:extLst>
                  <a:ext uri="{FF2B5EF4-FFF2-40B4-BE49-F238E27FC236}">
                    <a16:creationId xmlns:a16="http://schemas.microsoft.com/office/drawing/2014/main" id="{EA15DE32-3430-4055-B2F1-DB2D886D97AF}"/>
                  </a:ext>
                </a:extLst>
              </p:cNvPr>
              <p:cNvSpPr>
                <a:spLocks/>
              </p:cNvSpPr>
              <p:nvPr userDrawn="1"/>
            </p:nvSpPr>
            <p:spPr bwMode="auto">
              <a:xfrm>
                <a:off x="4547737" y="-341621"/>
                <a:ext cx="169863" cy="223838"/>
              </a:xfrm>
              <a:custGeom>
                <a:avLst/>
                <a:gdLst>
                  <a:gd name="T0" fmla="*/ 66 w 107"/>
                  <a:gd name="T1" fmla="*/ 23 h 141"/>
                  <a:gd name="T2" fmla="*/ 66 w 107"/>
                  <a:gd name="T3" fmla="*/ 141 h 141"/>
                  <a:gd name="T4" fmla="*/ 41 w 107"/>
                  <a:gd name="T5" fmla="*/ 141 h 141"/>
                  <a:gd name="T6" fmla="*/ 41 w 107"/>
                  <a:gd name="T7" fmla="*/ 23 h 141"/>
                  <a:gd name="T8" fmla="*/ 0 w 107"/>
                  <a:gd name="T9" fmla="*/ 23 h 141"/>
                  <a:gd name="T10" fmla="*/ 0 w 107"/>
                  <a:gd name="T11" fmla="*/ 0 h 141"/>
                  <a:gd name="T12" fmla="*/ 107 w 107"/>
                  <a:gd name="T13" fmla="*/ 0 h 141"/>
                  <a:gd name="T14" fmla="*/ 107 w 107"/>
                  <a:gd name="T15" fmla="*/ 23 h 141"/>
                  <a:gd name="T16" fmla="*/ 66 w 107"/>
                  <a:gd name="T17" fmla="*/ 2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41">
                    <a:moveTo>
                      <a:pt x="66" y="23"/>
                    </a:moveTo>
                    <a:lnTo>
                      <a:pt x="66" y="141"/>
                    </a:lnTo>
                    <a:lnTo>
                      <a:pt x="41" y="141"/>
                    </a:lnTo>
                    <a:lnTo>
                      <a:pt x="41" y="23"/>
                    </a:lnTo>
                    <a:lnTo>
                      <a:pt x="0" y="23"/>
                    </a:lnTo>
                    <a:lnTo>
                      <a:pt x="0" y="0"/>
                    </a:lnTo>
                    <a:lnTo>
                      <a:pt x="107" y="0"/>
                    </a:lnTo>
                    <a:lnTo>
                      <a:pt x="107" y="23"/>
                    </a:lnTo>
                    <a:lnTo>
                      <a:pt x="66" y="23"/>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9">
                <a:extLst>
                  <a:ext uri="{FF2B5EF4-FFF2-40B4-BE49-F238E27FC236}">
                    <a16:creationId xmlns:a16="http://schemas.microsoft.com/office/drawing/2014/main" id="{D0D400A8-87EB-491D-995A-60E6C63882BA}"/>
                  </a:ext>
                </a:extLst>
              </p:cNvPr>
              <p:cNvSpPr>
                <a:spLocks/>
              </p:cNvSpPr>
              <p:nvPr userDrawn="1"/>
            </p:nvSpPr>
            <p:spPr bwMode="auto">
              <a:xfrm>
                <a:off x="4776337" y="-341621"/>
                <a:ext cx="169863" cy="223838"/>
              </a:xfrm>
              <a:custGeom>
                <a:avLst/>
                <a:gdLst>
                  <a:gd name="T0" fmla="*/ 82 w 107"/>
                  <a:gd name="T1" fmla="*/ 141 h 141"/>
                  <a:gd name="T2" fmla="*/ 82 w 107"/>
                  <a:gd name="T3" fmla="*/ 79 h 141"/>
                  <a:gd name="T4" fmla="*/ 25 w 107"/>
                  <a:gd name="T5" fmla="*/ 79 h 141"/>
                  <a:gd name="T6" fmla="*/ 25 w 107"/>
                  <a:gd name="T7" fmla="*/ 141 h 141"/>
                  <a:gd name="T8" fmla="*/ 0 w 107"/>
                  <a:gd name="T9" fmla="*/ 141 h 141"/>
                  <a:gd name="T10" fmla="*/ 0 w 107"/>
                  <a:gd name="T11" fmla="*/ 0 h 141"/>
                  <a:gd name="T12" fmla="*/ 25 w 107"/>
                  <a:gd name="T13" fmla="*/ 0 h 141"/>
                  <a:gd name="T14" fmla="*/ 25 w 107"/>
                  <a:gd name="T15" fmla="*/ 56 h 141"/>
                  <a:gd name="T16" fmla="*/ 82 w 107"/>
                  <a:gd name="T17" fmla="*/ 56 h 141"/>
                  <a:gd name="T18" fmla="*/ 82 w 107"/>
                  <a:gd name="T19" fmla="*/ 0 h 141"/>
                  <a:gd name="T20" fmla="*/ 107 w 107"/>
                  <a:gd name="T21" fmla="*/ 0 h 141"/>
                  <a:gd name="T22" fmla="*/ 107 w 107"/>
                  <a:gd name="T23" fmla="*/ 141 h 141"/>
                  <a:gd name="T24" fmla="*/ 82 w 107"/>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41">
                    <a:moveTo>
                      <a:pt x="82" y="141"/>
                    </a:moveTo>
                    <a:lnTo>
                      <a:pt x="82" y="79"/>
                    </a:lnTo>
                    <a:lnTo>
                      <a:pt x="25" y="79"/>
                    </a:lnTo>
                    <a:lnTo>
                      <a:pt x="25" y="141"/>
                    </a:lnTo>
                    <a:lnTo>
                      <a:pt x="0" y="141"/>
                    </a:lnTo>
                    <a:lnTo>
                      <a:pt x="0" y="0"/>
                    </a:lnTo>
                    <a:lnTo>
                      <a:pt x="25" y="0"/>
                    </a:lnTo>
                    <a:lnTo>
                      <a:pt x="25" y="56"/>
                    </a:lnTo>
                    <a:lnTo>
                      <a:pt x="82" y="56"/>
                    </a:lnTo>
                    <a:lnTo>
                      <a:pt x="82" y="0"/>
                    </a:lnTo>
                    <a:lnTo>
                      <a:pt x="107" y="0"/>
                    </a:lnTo>
                    <a:lnTo>
                      <a:pt x="107" y="141"/>
                    </a:lnTo>
                    <a:lnTo>
                      <a:pt x="82"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0">
                <a:extLst>
                  <a:ext uri="{FF2B5EF4-FFF2-40B4-BE49-F238E27FC236}">
                    <a16:creationId xmlns:a16="http://schemas.microsoft.com/office/drawing/2014/main" id="{F149F9E8-8C47-45FA-AA33-78286AE05388}"/>
                  </a:ext>
                </a:extLst>
              </p:cNvPr>
              <p:cNvSpPr>
                <a:spLocks/>
              </p:cNvSpPr>
              <p:nvPr userDrawn="1"/>
            </p:nvSpPr>
            <p:spPr bwMode="auto">
              <a:xfrm>
                <a:off x="5028749" y="-341621"/>
                <a:ext cx="155575" cy="223838"/>
              </a:xfrm>
              <a:custGeom>
                <a:avLst/>
                <a:gdLst>
                  <a:gd name="T0" fmla="*/ 0 w 98"/>
                  <a:gd name="T1" fmla="*/ 141 h 141"/>
                  <a:gd name="T2" fmla="*/ 0 w 98"/>
                  <a:gd name="T3" fmla="*/ 0 h 141"/>
                  <a:gd name="T4" fmla="*/ 98 w 98"/>
                  <a:gd name="T5" fmla="*/ 0 h 141"/>
                  <a:gd name="T6" fmla="*/ 98 w 98"/>
                  <a:gd name="T7" fmla="*/ 23 h 141"/>
                  <a:gd name="T8" fmla="*/ 25 w 98"/>
                  <a:gd name="T9" fmla="*/ 23 h 141"/>
                  <a:gd name="T10" fmla="*/ 25 w 98"/>
                  <a:gd name="T11" fmla="*/ 56 h 141"/>
                  <a:gd name="T12" fmla="*/ 89 w 98"/>
                  <a:gd name="T13" fmla="*/ 56 h 141"/>
                  <a:gd name="T14" fmla="*/ 89 w 98"/>
                  <a:gd name="T15" fmla="*/ 79 h 141"/>
                  <a:gd name="T16" fmla="*/ 25 w 98"/>
                  <a:gd name="T17" fmla="*/ 79 h 141"/>
                  <a:gd name="T18" fmla="*/ 25 w 98"/>
                  <a:gd name="T19" fmla="*/ 117 h 141"/>
                  <a:gd name="T20" fmla="*/ 98 w 98"/>
                  <a:gd name="T21" fmla="*/ 117 h 141"/>
                  <a:gd name="T22" fmla="*/ 98 w 98"/>
                  <a:gd name="T23" fmla="*/ 141 h 141"/>
                  <a:gd name="T24" fmla="*/ 0 w 98"/>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41">
                    <a:moveTo>
                      <a:pt x="0" y="141"/>
                    </a:moveTo>
                    <a:lnTo>
                      <a:pt x="0" y="0"/>
                    </a:lnTo>
                    <a:lnTo>
                      <a:pt x="98" y="0"/>
                    </a:lnTo>
                    <a:lnTo>
                      <a:pt x="98" y="23"/>
                    </a:lnTo>
                    <a:lnTo>
                      <a:pt x="25" y="23"/>
                    </a:lnTo>
                    <a:lnTo>
                      <a:pt x="25" y="56"/>
                    </a:lnTo>
                    <a:lnTo>
                      <a:pt x="89" y="56"/>
                    </a:lnTo>
                    <a:lnTo>
                      <a:pt x="89" y="79"/>
                    </a:lnTo>
                    <a:lnTo>
                      <a:pt x="25" y="79"/>
                    </a:lnTo>
                    <a:lnTo>
                      <a:pt x="25" y="117"/>
                    </a:lnTo>
                    <a:lnTo>
                      <a:pt x="98" y="117"/>
                    </a:lnTo>
                    <a:lnTo>
                      <a:pt x="98"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1">
                <a:extLst>
                  <a:ext uri="{FF2B5EF4-FFF2-40B4-BE49-F238E27FC236}">
                    <a16:creationId xmlns:a16="http://schemas.microsoft.com/office/drawing/2014/main" id="{F0BCEFF5-6837-4DFE-A437-046600D42B72}"/>
                  </a:ext>
                </a:extLst>
              </p:cNvPr>
              <p:cNvSpPr>
                <a:spLocks noEditPoints="1"/>
              </p:cNvSpPr>
              <p:nvPr userDrawn="1"/>
            </p:nvSpPr>
            <p:spPr bwMode="auto">
              <a:xfrm>
                <a:off x="5319552" y="-341620"/>
                <a:ext cx="198438" cy="223838"/>
              </a:xfrm>
              <a:custGeom>
                <a:avLst/>
                <a:gdLst>
                  <a:gd name="T0" fmla="*/ 99 w 125"/>
                  <a:gd name="T1" fmla="*/ 141 h 141"/>
                  <a:gd name="T2" fmla="*/ 89 w 125"/>
                  <a:gd name="T3" fmla="*/ 114 h 141"/>
                  <a:gd name="T4" fmla="*/ 34 w 125"/>
                  <a:gd name="T5" fmla="*/ 114 h 141"/>
                  <a:gd name="T6" fmla="*/ 26 w 125"/>
                  <a:gd name="T7" fmla="*/ 141 h 141"/>
                  <a:gd name="T8" fmla="*/ 0 w 125"/>
                  <a:gd name="T9" fmla="*/ 141 h 141"/>
                  <a:gd name="T10" fmla="*/ 49 w 125"/>
                  <a:gd name="T11" fmla="*/ 0 h 141"/>
                  <a:gd name="T12" fmla="*/ 77 w 125"/>
                  <a:gd name="T13" fmla="*/ 0 h 141"/>
                  <a:gd name="T14" fmla="*/ 125 w 125"/>
                  <a:gd name="T15" fmla="*/ 141 h 141"/>
                  <a:gd name="T16" fmla="*/ 99 w 125"/>
                  <a:gd name="T17" fmla="*/ 141 h 141"/>
                  <a:gd name="T18" fmla="*/ 62 w 125"/>
                  <a:gd name="T19" fmla="*/ 32 h 141"/>
                  <a:gd name="T20" fmla="*/ 43 w 125"/>
                  <a:gd name="T21" fmla="*/ 90 h 141"/>
                  <a:gd name="T22" fmla="*/ 82 w 125"/>
                  <a:gd name="T23" fmla="*/ 90 h 141"/>
                  <a:gd name="T24" fmla="*/ 62 w 125"/>
                  <a:gd name="T25" fmla="*/ 3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41">
                    <a:moveTo>
                      <a:pt x="99" y="141"/>
                    </a:moveTo>
                    <a:lnTo>
                      <a:pt x="89" y="114"/>
                    </a:lnTo>
                    <a:lnTo>
                      <a:pt x="34" y="114"/>
                    </a:lnTo>
                    <a:lnTo>
                      <a:pt x="26" y="141"/>
                    </a:lnTo>
                    <a:lnTo>
                      <a:pt x="0" y="141"/>
                    </a:lnTo>
                    <a:lnTo>
                      <a:pt x="49" y="0"/>
                    </a:lnTo>
                    <a:lnTo>
                      <a:pt x="77" y="0"/>
                    </a:lnTo>
                    <a:lnTo>
                      <a:pt x="125" y="141"/>
                    </a:lnTo>
                    <a:lnTo>
                      <a:pt x="99" y="141"/>
                    </a:lnTo>
                    <a:close/>
                    <a:moveTo>
                      <a:pt x="62" y="32"/>
                    </a:moveTo>
                    <a:lnTo>
                      <a:pt x="43" y="90"/>
                    </a:lnTo>
                    <a:lnTo>
                      <a:pt x="82" y="90"/>
                    </a:lnTo>
                    <a:lnTo>
                      <a:pt x="62" y="32"/>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2">
                <a:extLst>
                  <a:ext uri="{FF2B5EF4-FFF2-40B4-BE49-F238E27FC236}">
                    <a16:creationId xmlns:a16="http://schemas.microsoft.com/office/drawing/2014/main" id="{3DEE3865-1603-434A-9145-7EE869E36000}"/>
                  </a:ext>
                </a:extLst>
              </p:cNvPr>
              <p:cNvSpPr>
                <a:spLocks noEditPoints="1"/>
              </p:cNvSpPr>
              <p:nvPr userDrawn="1"/>
            </p:nvSpPr>
            <p:spPr bwMode="auto">
              <a:xfrm>
                <a:off x="5575140" y="-341620"/>
                <a:ext cx="171450" cy="223838"/>
              </a:xfrm>
              <a:custGeom>
                <a:avLst/>
                <a:gdLst>
                  <a:gd name="T0" fmla="*/ 76 w 89"/>
                  <a:gd name="T1" fmla="*/ 101 h 114"/>
                  <a:gd name="T2" fmla="*/ 44 w 89"/>
                  <a:gd name="T3" fmla="*/ 114 h 114"/>
                  <a:gd name="T4" fmla="*/ 0 w 89"/>
                  <a:gd name="T5" fmla="*/ 114 h 114"/>
                  <a:gd name="T6" fmla="*/ 0 w 89"/>
                  <a:gd name="T7" fmla="*/ 0 h 114"/>
                  <a:gd name="T8" fmla="*/ 44 w 89"/>
                  <a:gd name="T9" fmla="*/ 0 h 114"/>
                  <a:gd name="T10" fmla="*/ 76 w 89"/>
                  <a:gd name="T11" fmla="*/ 12 h 114"/>
                  <a:gd name="T12" fmla="*/ 89 w 89"/>
                  <a:gd name="T13" fmla="*/ 57 h 114"/>
                  <a:gd name="T14" fmla="*/ 76 w 89"/>
                  <a:gd name="T15" fmla="*/ 101 h 114"/>
                  <a:gd name="T16" fmla="*/ 60 w 89"/>
                  <a:gd name="T17" fmla="*/ 25 h 114"/>
                  <a:gd name="T18" fmla="*/ 44 w 89"/>
                  <a:gd name="T19" fmla="*/ 19 h 114"/>
                  <a:gd name="T20" fmla="*/ 20 w 89"/>
                  <a:gd name="T21" fmla="*/ 19 h 114"/>
                  <a:gd name="T22" fmla="*/ 20 w 89"/>
                  <a:gd name="T23" fmla="*/ 95 h 114"/>
                  <a:gd name="T24" fmla="*/ 44 w 89"/>
                  <a:gd name="T25" fmla="*/ 95 h 114"/>
                  <a:gd name="T26" fmla="*/ 60 w 89"/>
                  <a:gd name="T27" fmla="*/ 89 h 114"/>
                  <a:gd name="T28" fmla="*/ 68 w 89"/>
                  <a:gd name="T29" fmla="*/ 57 h 114"/>
                  <a:gd name="T30" fmla="*/ 60 w 89"/>
                  <a:gd name="T31" fmla="*/ 2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114">
                    <a:moveTo>
                      <a:pt x="76" y="101"/>
                    </a:moveTo>
                    <a:cubicBezTo>
                      <a:pt x="68" y="109"/>
                      <a:pt x="57" y="114"/>
                      <a:pt x="44" y="114"/>
                    </a:cubicBezTo>
                    <a:cubicBezTo>
                      <a:pt x="0" y="114"/>
                      <a:pt x="0" y="114"/>
                      <a:pt x="0" y="114"/>
                    </a:cubicBezTo>
                    <a:cubicBezTo>
                      <a:pt x="0" y="0"/>
                      <a:pt x="0" y="0"/>
                      <a:pt x="0" y="0"/>
                    </a:cubicBezTo>
                    <a:cubicBezTo>
                      <a:pt x="44" y="0"/>
                      <a:pt x="44" y="0"/>
                      <a:pt x="44" y="0"/>
                    </a:cubicBezTo>
                    <a:cubicBezTo>
                      <a:pt x="57" y="0"/>
                      <a:pt x="68" y="5"/>
                      <a:pt x="76" y="12"/>
                    </a:cubicBezTo>
                    <a:cubicBezTo>
                      <a:pt x="87" y="24"/>
                      <a:pt x="89" y="41"/>
                      <a:pt x="89" y="57"/>
                    </a:cubicBezTo>
                    <a:cubicBezTo>
                      <a:pt x="89" y="73"/>
                      <a:pt x="87" y="89"/>
                      <a:pt x="76" y="101"/>
                    </a:cubicBezTo>
                    <a:close/>
                    <a:moveTo>
                      <a:pt x="60" y="25"/>
                    </a:moveTo>
                    <a:cubicBezTo>
                      <a:pt x="56" y="21"/>
                      <a:pt x="50" y="19"/>
                      <a:pt x="44" y="19"/>
                    </a:cubicBezTo>
                    <a:cubicBezTo>
                      <a:pt x="20" y="19"/>
                      <a:pt x="20" y="19"/>
                      <a:pt x="20" y="19"/>
                    </a:cubicBezTo>
                    <a:cubicBezTo>
                      <a:pt x="20" y="95"/>
                      <a:pt x="20" y="95"/>
                      <a:pt x="20" y="95"/>
                    </a:cubicBezTo>
                    <a:cubicBezTo>
                      <a:pt x="44" y="95"/>
                      <a:pt x="44" y="95"/>
                      <a:pt x="44" y="95"/>
                    </a:cubicBezTo>
                    <a:cubicBezTo>
                      <a:pt x="50" y="95"/>
                      <a:pt x="56" y="93"/>
                      <a:pt x="60" y="89"/>
                    </a:cubicBezTo>
                    <a:cubicBezTo>
                      <a:pt x="68" y="81"/>
                      <a:pt x="68" y="67"/>
                      <a:pt x="68" y="57"/>
                    </a:cubicBezTo>
                    <a:cubicBezTo>
                      <a:pt x="68" y="46"/>
                      <a:pt x="68" y="33"/>
                      <a:pt x="60" y="25"/>
                    </a:cubicBez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3">
                <a:extLst>
                  <a:ext uri="{FF2B5EF4-FFF2-40B4-BE49-F238E27FC236}">
                    <a16:creationId xmlns:a16="http://schemas.microsoft.com/office/drawing/2014/main" id="{8318D5BA-850D-4530-9F08-A05684A0FD8B}"/>
                  </a:ext>
                </a:extLst>
              </p:cNvPr>
              <p:cNvSpPr>
                <a:spLocks/>
              </p:cNvSpPr>
              <p:nvPr userDrawn="1"/>
            </p:nvSpPr>
            <p:spPr bwMode="auto">
              <a:xfrm>
                <a:off x="5787864" y="-341620"/>
                <a:ext cx="188913" cy="223838"/>
              </a:xfrm>
              <a:custGeom>
                <a:avLst/>
                <a:gdLst>
                  <a:gd name="T0" fmla="*/ 74 w 119"/>
                  <a:gd name="T1" fmla="*/ 141 h 141"/>
                  <a:gd name="T2" fmla="*/ 46 w 119"/>
                  <a:gd name="T3" fmla="*/ 141 h 141"/>
                  <a:gd name="T4" fmla="*/ 0 w 119"/>
                  <a:gd name="T5" fmla="*/ 0 h 141"/>
                  <a:gd name="T6" fmla="*/ 27 w 119"/>
                  <a:gd name="T7" fmla="*/ 0 h 141"/>
                  <a:gd name="T8" fmla="*/ 61 w 119"/>
                  <a:gd name="T9" fmla="*/ 108 h 141"/>
                  <a:gd name="T10" fmla="*/ 94 w 119"/>
                  <a:gd name="T11" fmla="*/ 0 h 141"/>
                  <a:gd name="T12" fmla="*/ 119 w 119"/>
                  <a:gd name="T13" fmla="*/ 0 h 141"/>
                  <a:gd name="T14" fmla="*/ 74 w 119"/>
                  <a:gd name="T15" fmla="*/ 141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41">
                    <a:moveTo>
                      <a:pt x="74" y="141"/>
                    </a:moveTo>
                    <a:lnTo>
                      <a:pt x="46" y="141"/>
                    </a:lnTo>
                    <a:lnTo>
                      <a:pt x="0" y="0"/>
                    </a:lnTo>
                    <a:lnTo>
                      <a:pt x="27" y="0"/>
                    </a:lnTo>
                    <a:lnTo>
                      <a:pt x="61" y="108"/>
                    </a:lnTo>
                    <a:lnTo>
                      <a:pt x="94" y="0"/>
                    </a:lnTo>
                    <a:lnTo>
                      <a:pt x="119" y="0"/>
                    </a:lnTo>
                    <a:lnTo>
                      <a:pt x="74"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14">
                <a:extLst>
                  <a:ext uri="{FF2B5EF4-FFF2-40B4-BE49-F238E27FC236}">
                    <a16:creationId xmlns:a16="http://schemas.microsoft.com/office/drawing/2014/main" id="{3340ABEC-94DD-45C5-923A-B32652D6847A}"/>
                  </a:ext>
                </a:extLst>
              </p:cNvPr>
              <p:cNvSpPr>
                <a:spLocks noEditPoints="1"/>
              </p:cNvSpPr>
              <p:nvPr userDrawn="1"/>
            </p:nvSpPr>
            <p:spPr bwMode="auto">
              <a:xfrm>
                <a:off x="5997414" y="-341620"/>
                <a:ext cx="198438" cy="223838"/>
              </a:xfrm>
              <a:custGeom>
                <a:avLst/>
                <a:gdLst>
                  <a:gd name="T0" fmla="*/ 98 w 125"/>
                  <a:gd name="T1" fmla="*/ 141 h 141"/>
                  <a:gd name="T2" fmla="*/ 90 w 125"/>
                  <a:gd name="T3" fmla="*/ 114 h 141"/>
                  <a:gd name="T4" fmla="*/ 34 w 125"/>
                  <a:gd name="T5" fmla="*/ 114 h 141"/>
                  <a:gd name="T6" fmla="*/ 25 w 125"/>
                  <a:gd name="T7" fmla="*/ 141 h 141"/>
                  <a:gd name="T8" fmla="*/ 0 w 125"/>
                  <a:gd name="T9" fmla="*/ 141 h 141"/>
                  <a:gd name="T10" fmla="*/ 48 w 125"/>
                  <a:gd name="T11" fmla="*/ 0 h 141"/>
                  <a:gd name="T12" fmla="*/ 76 w 125"/>
                  <a:gd name="T13" fmla="*/ 0 h 141"/>
                  <a:gd name="T14" fmla="*/ 125 w 125"/>
                  <a:gd name="T15" fmla="*/ 141 h 141"/>
                  <a:gd name="T16" fmla="*/ 98 w 125"/>
                  <a:gd name="T17" fmla="*/ 141 h 141"/>
                  <a:gd name="T18" fmla="*/ 62 w 125"/>
                  <a:gd name="T19" fmla="*/ 32 h 141"/>
                  <a:gd name="T20" fmla="*/ 42 w 125"/>
                  <a:gd name="T21" fmla="*/ 90 h 141"/>
                  <a:gd name="T22" fmla="*/ 81 w 125"/>
                  <a:gd name="T23" fmla="*/ 90 h 141"/>
                  <a:gd name="T24" fmla="*/ 62 w 125"/>
                  <a:gd name="T25" fmla="*/ 3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41">
                    <a:moveTo>
                      <a:pt x="98" y="141"/>
                    </a:moveTo>
                    <a:lnTo>
                      <a:pt x="90" y="114"/>
                    </a:lnTo>
                    <a:lnTo>
                      <a:pt x="34" y="114"/>
                    </a:lnTo>
                    <a:lnTo>
                      <a:pt x="25" y="141"/>
                    </a:lnTo>
                    <a:lnTo>
                      <a:pt x="0" y="141"/>
                    </a:lnTo>
                    <a:lnTo>
                      <a:pt x="48" y="0"/>
                    </a:lnTo>
                    <a:lnTo>
                      <a:pt x="76" y="0"/>
                    </a:lnTo>
                    <a:lnTo>
                      <a:pt x="125" y="141"/>
                    </a:lnTo>
                    <a:lnTo>
                      <a:pt x="98" y="141"/>
                    </a:lnTo>
                    <a:close/>
                    <a:moveTo>
                      <a:pt x="62" y="32"/>
                    </a:moveTo>
                    <a:lnTo>
                      <a:pt x="42" y="90"/>
                    </a:lnTo>
                    <a:lnTo>
                      <a:pt x="81" y="90"/>
                    </a:lnTo>
                    <a:lnTo>
                      <a:pt x="62" y="32"/>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15">
                <a:extLst>
                  <a:ext uri="{FF2B5EF4-FFF2-40B4-BE49-F238E27FC236}">
                    <a16:creationId xmlns:a16="http://schemas.microsoft.com/office/drawing/2014/main" id="{2B6D0414-692A-4BFC-B45F-703844EC2808}"/>
                  </a:ext>
                </a:extLst>
              </p:cNvPr>
              <p:cNvSpPr>
                <a:spLocks/>
              </p:cNvSpPr>
              <p:nvPr userDrawn="1"/>
            </p:nvSpPr>
            <p:spPr bwMode="auto">
              <a:xfrm>
                <a:off x="6251415" y="-341620"/>
                <a:ext cx="176212" cy="223839"/>
              </a:xfrm>
              <a:custGeom>
                <a:avLst/>
                <a:gdLst>
                  <a:gd name="T0" fmla="*/ 84 w 111"/>
                  <a:gd name="T1" fmla="*/ 141 h 141"/>
                  <a:gd name="T2" fmla="*/ 25 w 111"/>
                  <a:gd name="T3" fmla="*/ 44 h 141"/>
                  <a:gd name="T4" fmla="*/ 25 w 111"/>
                  <a:gd name="T5" fmla="*/ 141 h 141"/>
                  <a:gd name="T6" fmla="*/ 0 w 111"/>
                  <a:gd name="T7" fmla="*/ 141 h 141"/>
                  <a:gd name="T8" fmla="*/ 0 w 111"/>
                  <a:gd name="T9" fmla="*/ 0 h 141"/>
                  <a:gd name="T10" fmla="*/ 27 w 111"/>
                  <a:gd name="T11" fmla="*/ 0 h 141"/>
                  <a:gd name="T12" fmla="*/ 86 w 111"/>
                  <a:gd name="T13" fmla="*/ 95 h 141"/>
                  <a:gd name="T14" fmla="*/ 86 w 111"/>
                  <a:gd name="T15" fmla="*/ 0 h 141"/>
                  <a:gd name="T16" fmla="*/ 111 w 111"/>
                  <a:gd name="T17" fmla="*/ 0 h 141"/>
                  <a:gd name="T18" fmla="*/ 111 w 111"/>
                  <a:gd name="T19" fmla="*/ 141 h 141"/>
                  <a:gd name="T20" fmla="*/ 84 w 111"/>
                  <a:gd name="T21"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41">
                    <a:moveTo>
                      <a:pt x="84" y="141"/>
                    </a:moveTo>
                    <a:lnTo>
                      <a:pt x="25" y="44"/>
                    </a:lnTo>
                    <a:lnTo>
                      <a:pt x="25" y="141"/>
                    </a:lnTo>
                    <a:lnTo>
                      <a:pt x="0" y="141"/>
                    </a:lnTo>
                    <a:lnTo>
                      <a:pt x="0" y="0"/>
                    </a:lnTo>
                    <a:lnTo>
                      <a:pt x="27" y="0"/>
                    </a:lnTo>
                    <a:lnTo>
                      <a:pt x="86" y="95"/>
                    </a:lnTo>
                    <a:lnTo>
                      <a:pt x="86" y="0"/>
                    </a:lnTo>
                    <a:lnTo>
                      <a:pt x="111" y="0"/>
                    </a:lnTo>
                    <a:lnTo>
                      <a:pt x="111" y="141"/>
                    </a:lnTo>
                    <a:lnTo>
                      <a:pt x="84"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6">
                <a:extLst>
                  <a:ext uri="{FF2B5EF4-FFF2-40B4-BE49-F238E27FC236}">
                    <a16:creationId xmlns:a16="http://schemas.microsoft.com/office/drawing/2014/main" id="{EEBDBE22-3723-4ACB-B424-2510D76AC7D9}"/>
                  </a:ext>
                </a:extLst>
              </p:cNvPr>
              <p:cNvSpPr>
                <a:spLocks/>
              </p:cNvSpPr>
              <p:nvPr userDrawn="1"/>
            </p:nvSpPr>
            <p:spPr bwMode="auto">
              <a:xfrm>
                <a:off x="6486365" y="-341620"/>
                <a:ext cx="169863" cy="223839"/>
              </a:xfrm>
              <a:custGeom>
                <a:avLst/>
                <a:gdLst>
                  <a:gd name="T0" fmla="*/ 66 w 107"/>
                  <a:gd name="T1" fmla="*/ 23 h 141"/>
                  <a:gd name="T2" fmla="*/ 66 w 107"/>
                  <a:gd name="T3" fmla="*/ 141 h 141"/>
                  <a:gd name="T4" fmla="*/ 40 w 107"/>
                  <a:gd name="T5" fmla="*/ 141 h 141"/>
                  <a:gd name="T6" fmla="*/ 40 w 107"/>
                  <a:gd name="T7" fmla="*/ 23 h 141"/>
                  <a:gd name="T8" fmla="*/ 0 w 107"/>
                  <a:gd name="T9" fmla="*/ 23 h 141"/>
                  <a:gd name="T10" fmla="*/ 0 w 107"/>
                  <a:gd name="T11" fmla="*/ 0 h 141"/>
                  <a:gd name="T12" fmla="*/ 107 w 107"/>
                  <a:gd name="T13" fmla="*/ 0 h 141"/>
                  <a:gd name="T14" fmla="*/ 107 w 107"/>
                  <a:gd name="T15" fmla="*/ 23 h 141"/>
                  <a:gd name="T16" fmla="*/ 66 w 107"/>
                  <a:gd name="T17" fmla="*/ 2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41">
                    <a:moveTo>
                      <a:pt x="66" y="23"/>
                    </a:moveTo>
                    <a:lnTo>
                      <a:pt x="66" y="141"/>
                    </a:lnTo>
                    <a:lnTo>
                      <a:pt x="40" y="141"/>
                    </a:lnTo>
                    <a:lnTo>
                      <a:pt x="40" y="23"/>
                    </a:lnTo>
                    <a:lnTo>
                      <a:pt x="0" y="23"/>
                    </a:lnTo>
                    <a:lnTo>
                      <a:pt x="0" y="0"/>
                    </a:lnTo>
                    <a:lnTo>
                      <a:pt x="107" y="0"/>
                    </a:lnTo>
                    <a:lnTo>
                      <a:pt x="107" y="23"/>
                    </a:lnTo>
                    <a:lnTo>
                      <a:pt x="66" y="23"/>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17">
                <a:extLst>
                  <a:ext uri="{FF2B5EF4-FFF2-40B4-BE49-F238E27FC236}">
                    <a16:creationId xmlns:a16="http://schemas.microsoft.com/office/drawing/2014/main" id="{06262BEF-2967-4456-B679-0316A46F961C}"/>
                  </a:ext>
                </a:extLst>
              </p:cNvPr>
              <p:cNvSpPr>
                <a:spLocks noEditPoints="1"/>
              </p:cNvSpPr>
              <p:nvPr userDrawn="1"/>
            </p:nvSpPr>
            <p:spPr bwMode="auto">
              <a:xfrm>
                <a:off x="6665752" y="-341620"/>
                <a:ext cx="198438" cy="223838"/>
              </a:xfrm>
              <a:custGeom>
                <a:avLst/>
                <a:gdLst>
                  <a:gd name="T0" fmla="*/ 99 w 125"/>
                  <a:gd name="T1" fmla="*/ 141 h 141"/>
                  <a:gd name="T2" fmla="*/ 90 w 125"/>
                  <a:gd name="T3" fmla="*/ 114 h 141"/>
                  <a:gd name="T4" fmla="*/ 35 w 125"/>
                  <a:gd name="T5" fmla="*/ 114 h 141"/>
                  <a:gd name="T6" fmla="*/ 26 w 125"/>
                  <a:gd name="T7" fmla="*/ 141 h 141"/>
                  <a:gd name="T8" fmla="*/ 0 w 125"/>
                  <a:gd name="T9" fmla="*/ 141 h 141"/>
                  <a:gd name="T10" fmla="*/ 49 w 125"/>
                  <a:gd name="T11" fmla="*/ 0 h 141"/>
                  <a:gd name="T12" fmla="*/ 77 w 125"/>
                  <a:gd name="T13" fmla="*/ 0 h 141"/>
                  <a:gd name="T14" fmla="*/ 125 w 125"/>
                  <a:gd name="T15" fmla="*/ 141 h 141"/>
                  <a:gd name="T16" fmla="*/ 99 w 125"/>
                  <a:gd name="T17" fmla="*/ 141 h 141"/>
                  <a:gd name="T18" fmla="*/ 62 w 125"/>
                  <a:gd name="T19" fmla="*/ 32 h 141"/>
                  <a:gd name="T20" fmla="*/ 43 w 125"/>
                  <a:gd name="T21" fmla="*/ 90 h 141"/>
                  <a:gd name="T22" fmla="*/ 82 w 125"/>
                  <a:gd name="T23" fmla="*/ 90 h 141"/>
                  <a:gd name="T24" fmla="*/ 62 w 125"/>
                  <a:gd name="T25" fmla="*/ 3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41">
                    <a:moveTo>
                      <a:pt x="99" y="141"/>
                    </a:moveTo>
                    <a:lnTo>
                      <a:pt x="90" y="114"/>
                    </a:lnTo>
                    <a:lnTo>
                      <a:pt x="35" y="114"/>
                    </a:lnTo>
                    <a:lnTo>
                      <a:pt x="26" y="141"/>
                    </a:lnTo>
                    <a:lnTo>
                      <a:pt x="0" y="141"/>
                    </a:lnTo>
                    <a:lnTo>
                      <a:pt x="49" y="0"/>
                    </a:lnTo>
                    <a:lnTo>
                      <a:pt x="77" y="0"/>
                    </a:lnTo>
                    <a:lnTo>
                      <a:pt x="125" y="141"/>
                    </a:lnTo>
                    <a:lnTo>
                      <a:pt x="99" y="141"/>
                    </a:lnTo>
                    <a:close/>
                    <a:moveTo>
                      <a:pt x="62" y="32"/>
                    </a:moveTo>
                    <a:lnTo>
                      <a:pt x="43" y="90"/>
                    </a:lnTo>
                    <a:lnTo>
                      <a:pt x="82" y="90"/>
                    </a:lnTo>
                    <a:lnTo>
                      <a:pt x="62" y="32"/>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18">
                <a:extLst>
                  <a:ext uri="{FF2B5EF4-FFF2-40B4-BE49-F238E27FC236}">
                    <a16:creationId xmlns:a16="http://schemas.microsoft.com/office/drawing/2014/main" id="{CCA5720D-6C5A-4700-833C-6B2E333BCE8F}"/>
                  </a:ext>
                </a:extLst>
              </p:cNvPr>
              <p:cNvSpPr>
                <a:spLocks/>
              </p:cNvSpPr>
              <p:nvPr userDrawn="1"/>
            </p:nvSpPr>
            <p:spPr bwMode="auto">
              <a:xfrm>
                <a:off x="6903877" y="-343499"/>
                <a:ext cx="179388" cy="231775"/>
              </a:xfrm>
              <a:custGeom>
                <a:avLst/>
                <a:gdLst>
                  <a:gd name="T0" fmla="*/ 79 w 93"/>
                  <a:gd name="T1" fmla="*/ 116 h 118"/>
                  <a:gd name="T2" fmla="*/ 77 w 93"/>
                  <a:gd name="T3" fmla="*/ 103 h 118"/>
                  <a:gd name="T4" fmla="*/ 48 w 93"/>
                  <a:gd name="T5" fmla="*/ 118 h 118"/>
                  <a:gd name="T6" fmla="*/ 15 w 93"/>
                  <a:gd name="T7" fmla="*/ 105 h 118"/>
                  <a:gd name="T8" fmla="*/ 0 w 93"/>
                  <a:gd name="T9" fmla="*/ 59 h 118"/>
                  <a:gd name="T10" fmla="*/ 15 w 93"/>
                  <a:gd name="T11" fmla="*/ 13 h 118"/>
                  <a:gd name="T12" fmla="*/ 48 w 93"/>
                  <a:gd name="T13" fmla="*/ 0 h 118"/>
                  <a:gd name="T14" fmla="*/ 82 w 93"/>
                  <a:gd name="T15" fmla="*/ 13 h 118"/>
                  <a:gd name="T16" fmla="*/ 92 w 93"/>
                  <a:gd name="T17" fmla="*/ 36 h 118"/>
                  <a:gd name="T18" fmla="*/ 71 w 93"/>
                  <a:gd name="T19" fmla="*/ 36 h 118"/>
                  <a:gd name="T20" fmla="*/ 66 w 93"/>
                  <a:gd name="T21" fmla="*/ 26 h 118"/>
                  <a:gd name="T22" fmla="*/ 48 w 93"/>
                  <a:gd name="T23" fmla="*/ 19 h 118"/>
                  <a:gd name="T24" fmla="*/ 30 w 93"/>
                  <a:gd name="T25" fmla="*/ 26 h 118"/>
                  <a:gd name="T26" fmla="*/ 21 w 93"/>
                  <a:gd name="T27" fmla="*/ 59 h 118"/>
                  <a:gd name="T28" fmla="*/ 30 w 93"/>
                  <a:gd name="T29" fmla="*/ 92 h 118"/>
                  <a:gd name="T30" fmla="*/ 48 w 93"/>
                  <a:gd name="T31" fmla="*/ 99 h 118"/>
                  <a:gd name="T32" fmla="*/ 65 w 93"/>
                  <a:gd name="T33" fmla="*/ 93 h 118"/>
                  <a:gd name="T34" fmla="*/ 73 w 93"/>
                  <a:gd name="T35" fmla="*/ 71 h 118"/>
                  <a:gd name="T36" fmla="*/ 46 w 93"/>
                  <a:gd name="T37" fmla="*/ 71 h 118"/>
                  <a:gd name="T38" fmla="*/ 46 w 93"/>
                  <a:gd name="T39" fmla="*/ 54 h 118"/>
                  <a:gd name="T40" fmla="*/ 93 w 93"/>
                  <a:gd name="T41" fmla="*/ 54 h 118"/>
                  <a:gd name="T42" fmla="*/ 93 w 93"/>
                  <a:gd name="T43" fmla="*/ 116 h 118"/>
                  <a:gd name="T44" fmla="*/ 79 w 93"/>
                  <a:gd name="T45" fmla="*/ 1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18">
                    <a:moveTo>
                      <a:pt x="79" y="116"/>
                    </a:moveTo>
                    <a:cubicBezTo>
                      <a:pt x="77" y="103"/>
                      <a:pt x="77" y="103"/>
                      <a:pt x="77" y="103"/>
                    </a:cubicBezTo>
                    <a:cubicBezTo>
                      <a:pt x="74" y="110"/>
                      <a:pt x="63" y="118"/>
                      <a:pt x="48" y="118"/>
                    </a:cubicBezTo>
                    <a:cubicBezTo>
                      <a:pt x="35" y="118"/>
                      <a:pt x="24" y="115"/>
                      <a:pt x="15" y="105"/>
                    </a:cubicBezTo>
                    <a:cubicBezTo>
                      <a:pt x="3" y="93"/>
                      <a:pt x="0" y="78"/>
                      <a:pt x="0" y="59"/>
                    </a:cubicBezTo>
                    <a:cubicBezTo>
                      <a:pt x="0" y="40"/>
                      <a:pt x="2" y="26"/>
                      <a:pt x="15" y="13"/>
                    </a:cubicBezTo>
                    <a:cubicBezTo>
                      <a:pt x="23" y="5"/>
                      <a:pt x="36" y="0"/>
                      <a:pt x="48" y="0"/>
                    </a:cubicBezTo>
                    <a:cubicBezTo>
                      <a:pt x="62" y="0"/>
                      <a:pt x="74" y="5"/>
                      <a:pt x="82" y="13"/>
                    </a:cubicBezTo>
                    <a:cubicBezTo>
                      <a:pt x="88" y="19"/>
                      <a:pt x="92" y="26"/>
                      <a:pt x="92" y="36"/>
                    </a:cubicBezTo>
                    <a:cubicBezTo>
                      <a:pt x="71" y="36"/>
                      <a:pt x="71" y="36"/>
                      <a:pt x="71" y="36"/>
                    </a:cubicBezTo>
                    <a:cubicBezTo>
                      <a:pt x="71" y="32"/>
                      <a:pt x="69" y="28"/>
                      <a:pt x="66" y="26"/>
                    </a:cubicBezTo>
                    <a:cubicBezTo>
                      <a:pt x="62" y="21"/>
                      <a:pt x="56" y="19"/>
                      <a:pt x="48" y="19"/>
                    </a:cubicBezTo>
                    <a:cubicBezTo>
                      <a:pt x="42" y="19"/>
                      <a:pt x="34" y="22"/>
                      <a:pt x="30" y="26"/>
                    </a:cubicBezTo>
                    <a:cubicBezTo>
                      <a:pt x="22" y="35"/>
                      <a:pt x="21" y="49"/>
                      <a:pt x="21" y="59"/>
                    </a:cubicBezTo>
                    <a:cubicBezTo>
                      <a:pt x="21" y="69"/>
                      <a:pt x="22" y="84"/>
                      <a:pt x="30" y="92"/>
                    </a:cubicBezTo>
                    <a:cubicBezTo>
                      <a:pt x="34" y="97"/>
                      <a:pt x="42" y="99"/>
                      <a:pt x="48" y="99"/>
                    </a:cubicBezTo>
                    <a:cubicBezTo>
                      <a:pt x="56" y="99"/>
                      <a:pt x="61" y="97"/>
                      <a:pt x="65" y="93"/>
                    </a:cubicBezTo>
                    <a:cubicBezTo>
                      <a:pt x="71" y="86"/>
                      <a:pt x="73" y="79"/>
                      <a:pt x="73" y="71"/>
                    </a:cubicBezTo>
                    <a:cubicBezTo>
                      <a:pt x="46" y="71"/>
                      <a:pt x="46" y="71"/>
                      <a:pt x="46" y="71"/>
                    </a:cubicBezTo>
                    <a:cubicBezTo>
                      <a:pt x="46" y="54"/>
                      <a:pt x="46" y="54"/>
                      <a:pt x="46" y="54"/>
                    </a:cubicBezTo>
                    <a:cubicBezTo>
                      <a:pt x="93" y="54"/>
                      <a:pt x="93" y="54"/>
                      <a:pt x="93" y="54"/>
                    </a:cubicBezTo>
                    <a:cubicBezTo>
                      <a:pt x="93" y="116"/>
                      <a:pt x="93" y="116"/>
                      <a:pt x="93" y="116"/>
                    </a:cubicBezTo>
                    <a:lnTo>
                      <a:pt x="79" y="116"/>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19">
                <a:extLst>
                  <a:ext uri="{FF2B5EF4-FFF2-40B4-BE49-F238E27FC236}">
                    <a16:creationId xmlns:a16="http://schemas.microsoft.com/office/drawing/2014/main" id="{88884583-8B4A-4D81-9F88-6D5F55BEFF36}"/>
                  </a:ext>
                </a:extLst>
              </p:cNvPr>
              <p:cNvSpPr>
                <a:spLocks/>
              </p:cNvSpPr>
              <p:nvPr userDrawn="1"/>
            </p:nvSpPr>
            <p:spPr bwMode="auto">
              <a:xfrm>
                <a:off x="7156581" y="-341620"/>
                <a:ext cx="155574" cy="223839"/>
              </a:xfrm>
              <a:custGeom>
                <a:avLst/>
                <a:gdLst>
                  <a:gd name="T0" fmla="*/ 0 w 98"/>
                  <a:gd name="T1" fmla="*/ 141 h 141"/>
                  <a:gd name="T2" fmla="*/ 0 w 98"/>
                  <a:gd name="T3" fmla="*/ 0 h 141"/>
                  <a:gd name="T4" fmla="*/ 98 w 98"/>
                  <a:gd name="T5" fmla="*/ 0 h 141"/>
                  <a:gd name="T6" fmla="*/ 98 w 98"/>
                  <a:gd name="T7" fmla="*/ 23 h 141"/>
                  <a:gd name="T8" fmla="*/ 25 w 98"/>
                  <a:gd name="T9" fmla="*/ 23 h 141"/>
                  <a:gd name="T10" fmla="*/ 25 w 98"/>
                  <a:gd name="T11" fmla="*/ 56 h 141"/>
                  <a:gd name="T12" fmla="*/ 90 w 98"/>
                  <a:gd name="T13" fmla="*/ 56 h 141"/>
                  <a:gd name="T14" fmla="*/ 90 w 98"/>
                  <a:gd name="T15" fmla="*/ 79 h 141"/>
                  <a:gd name="T16" fmla="*/ 25 w 98"/>
                  <a:gd name="T17" fmla="*/ 79 h 141"/>
                  <a:gd name="T18" fmla="*/ 25 w 98"/>
                  <a:gd name="T19" fmla="*/ 117 h 141"/>
                  <a:gd name="T20" fmla="*/ 98 w 98"/>
                  <a:gd name="T21" fmla="*/ 117 h 141"/>
                  <a:gd name="T22" fmla="*/ 98 w 98"/>
                  <a:gd name="T23" fmla="*/ 141 h 141"/>
                  <a:gd name="T24" fmla="*/ 0 w 98"/>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41">
                    <a:moveTo>
                      <a:pt x="0" y="141"/>
                    </a:moveTo>
                    <a:lnTo>
                      <a:pt x="0" y="0"/>
                    </a:lnTo>
                    <a:lnTo>
                      <a:pt x="98" y="0"/>
                    </a:lnTo>
                    <a:lnTo>
                      <a:pt x="98" y="23"/>
                    </a:lnTo>
                    <a:lnTo>
                      <a:pt x="25" y="23"/>
                    </a:lnTo>
                    <a:lnTo>
                      <a:pt x="25" y="56"/>
                    </a:lnTo>
                    <a:lnTo>
                      <a:pt x="90" y="56"/>
                    </a:lnTo>
                    <a:lnTo>
                      <a:pt x="90" y="79"/>
                    </a:lnTo>
                    <a:lnTo>
                      <a:pt x="25" y="79"/>
                    </a:lnTo>
                    <a:lnTo>
                      <a:pt x="25" y="117"/>
                    </a:lnTo>
                    <a:lnTo>
                      <a:pt x="98" y="117"/>
                    </a:lnTo>
                    <a:lnTo>
                      <a:pt x="98" y="141"/>
                    </a:lnTo>
                    <a:lnTo>
                      <a:pt x="0" y="141"/>
                    </a:lnTo>
                    <a:close/>
                  </a:path>
                </a:pathLst>
              </a:custGeom>
              <a:solidFill>
                <a:srgbClr val="4B4B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F9AB15C0-EDCC-44B9-8CB6-E87D2725B840}"/>
                </a:ext>
              </a:extLst>
            </p:cNvPr>
            <p:cNvGrpSpPr/>
            <p:nvPr userDrawn="1"/>
          </p:nvGrpSpPr>
          <p:grpSpPr>
            <a:xfrm>
              <a:off x="3841992" y="1972850"/>
              <a:ext cx="1666876" cy="331788"/>
              <a:chOff x="1685474" y="-397184"/>
              <a:chExt cx="1666876" cy="331788"/>
            </a:xfrm>
          </p:grpSpPr>
          <p:sp>
            <p:nvSpPr>
              <p:cNvPr id="36" name="Freeform 20">
                <a:extLst>
                  <a:ext uri="{FF2B5EF4-FFF2-40B4-BE49-F238E27FC236}">
                    <a16:creationId xmlns:a16="http://schemas.microsoft.com/office/drawing/2014/main" id="{F7972F72-9B99-43A7-AF83-2AEE10F6211F}"/>
                  </a:ext>
                </a:extLst>
              </p:cNvPr>
              <p:cNvSpPr>
                <a:spLocks/>
              </p:cNvSpPr>
              <p:nvPr userDrawn="1"/>
            </p:nvSpPr>
            <p:spPr bwMode="auto">
              <a:xfrm>
                <a:off x="2164899" y="-392421"/>
                <a:ext cx="466725" cy="322263"/>
              </a:xfrm>
              <a:custGeom>
                <a:avLst/>
                <a:gdLst>
                  <a:gd name="T0" fmla="*/ 191 w 241"/>
                  <a:gd name="T1" fmla="*/ 32 h 164"/>
                  <a:gd name="T2" fmla="*/ 191 w 241"/>
                  <a:gd name="T3" fmla="*/ 148 h 164"/>
                  <a:gd name="T4" fmla="*/ 175 w 241"/>
                  <a:gd name="T5" fmla="*/ 164 h 164"/>
                  <a:gd name="T6" fmla="*/ 159 w 241"/>
                  <a:gd name="T7" fmla="*/ 148 h 164"/>
                  <a:gd name="T8" fmla="*/ 159 w 241"/>
                  <a:gd name="T9" fmla="*/ 32 h 164"/>
                  <a:gd name="T10" fmla="*/ 80 w 241"/>
                  <a:gd name="T11" fmla="*/ 32 h 164"/>
                  <a:gd name="T12" fmla="*/ 31 w 241"/>
                  <a:gd name="T13" fmla="*/ 81 h 164"/>
                  <a:gd name="T14" fmla="*/ 80 w 241"/>
                  <a:gd name="T15" fmla="*/ 130 h 164"/>
                  <a:gd name="T16" fmla="*/ 110 w 241"/>
                  <a:gd name="T17" fmla="*/ 130 h 164"/>
                  <a:gd name="T18" fmla="*/ 126 w 241"/>
                  <a:gd name="T19" fmla="*/ 146 h 164"/>
                  <a:gd name="T20" fmla="*/ 110 w 241"/>
                  <a:gd name="T21" fmla="*/ 162 h 164"/>
                  <a:gd name="T22" fmla="*/ 80 w 241"/>
                  <a:gd name="T23" fmla="*/ 162 h 164"/>
                  <a:gd name="T24" fmla="*/ 0 w 241"/>
                  <a:gd name="T25" fmla="*/ 81 h 164"/>
                  <a:gd name="T26" fmla="*/ 80 w 241"/>
                  <a:gd name="T27" fmla="*/ 0 h 164"/>
                  <a:gd name="T28" fmla="*/ 225 w 241"/>
                  <a:gd name="T29" fmla="*/ 0 h 164"/>
                  <a:gd name="T30" fmla="*/ 241 w 241"/>
                  <a:gd name="T31" fmla="*/ 16 h 164"/>
                  <a:gd name="T32" fmla="*/ 225 w 241"/>
                  <a:gd name="T33" fmla="*/ 32 h 164"/>
                  <a:gd name="T34" fmla="*/ 191 w 241"/>
                  <a:gd name="T35" fmla="*/ 3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164">
                    <a:moveTo>
                      <a:pt x="191" y="32"/>
                    </a:moveTo>
                    <a:cubicBezTo>
                      <a:pt x="191" y="148"/>
                      <a:pt x="191" y="148"/>
                      <a:pt x="191" y="148"/>
                    </a:cubicBezTo>
                    <a:cubicBezTo>
                      <a:pt x="191" y="157"/>
                      <a:pt x="184" y="164"/>
                      <a:pt x="175" y="164"/>
                    </a:cubicBezTo>
                    <a:cubicBezTo>
                      <a:pt x="166" y="164"/>
                      <a:pt x="159" y="157"/>
                      <a:pt x="159" y="148"/>
                    </a:cubicBezTo>
                    <a:cubicBezTo>
                      <a:pt x="159" y="32"/>
                      <a:pt x="159" y="32"/>
                      <a:pt x="159" y="32"/>
                    </a:cubicBezTo>
                    <a:cubicBezTo>
                      <a:pt x="80" y="32"/>
                      <a:pt x="80" y="32"/>
                      <a:pt x="80" y="32"/>
                    </a:cubicBezTo>
                    <a:cubicBezTo>
                      <a:pt x="53" y="32"/>
                      <a:pt x="31" y="53"/>
                      <a:pt x="31" y="81"/>
                    </a:cubicBezTo>
                    <a:cubicBezTo>
                      <a:pt x="31" y="108"/>
                      <a:pt x="53" y="129"/>
                      <a:pt x="80" y="130"/>
                    </a:cubicBezTo>
                    <a:cubicBezTo>
                      <a:pt x="110" y="130"/>
                      <a:pt x="110" y="130"/>
                      <a:pt x="110" y="130"/>
                    </a:cubicBezTo>
                    <a:cubicBezTo>
                      <a:pt x="119" y="130"/>
                      <a:pt x="126" y="137"/>
                      <a:pt x="126" y="146"/>
                    </a:cubicBezTo>
                    <a:cubicBezTo>
                      <a:pt x="126" y="155"/>
                      <a:pt x="119" y="162"/>
                      <a:pt x="110" y="162"/>
                    </a:cubicBezTo>
                    <a:cubicBezTo>
                      <a:pt x="80" y="162"/>
                      <a:pt x="80" y="162"/>
                      <a:pt x="80" y="162"/>
                    </a:cubicBezTo>
                    <a:cubicBezTo>
                      <a:pt x="35" y="161"/>
                      <a:pt x="0" y="125"/>
                      <a:pt x="0" y="81"/>
                    </a:cubicBezTo>
                    <a:cubicBezTo>
                      <a:pt x="0" y="36"/>
                      <a:pt x="35" y="0"/>
                      <a:pt x="80" y="0"/>
                    </a:cubicBezTo>
                    <a:cubicBezTo>
                      <a:pt x="225" y="0"/>
                      <a:pt x="225" y="0"/>
                      <a:pt x="225" y="0"/>
                    </a:cubicBezTo>
                    <a:cubicBezTo>
                      <a:pt x="234" y="0"/>
                      <a:pt x="241" y="7"/>
                      <a:pt x="241" y="16"/>
                    </a:cubicBezTo>
                    <a:cubicBezTo>
                      <a:pt x="241" y="25"/>
                      <a:pt x="234" y="32"/>
                      <a:pt x="225" y="32"/>
                    </a:cubicBezTo>
                    <a:lnTo>
                      <a:pt x="191" y="32"/>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1">
                <a:extLst>
                  <a:ext uri="{FF2B5EF4-FFF2-40B4-BE49-F238E27FC236}">
                    <a16:creationId xmlns:a16="http://schemas.microsoft.com/office/drawing/2014/main" id="{87AEA264-832F-4FBD-A5B5-33352232E82A}"/>
                  </a:ext>
                </a:extLst>
              </p:cNvPr>
              <p:cNvSpPr>
                <a:spLocks noEditPoints="1"/>
              </p:cNvSpPr>
              <p:nvPr userDrawn="1"/>
            </p:nvSpPr>
            <p:spPr bwMode="auto">
              <a:xfrm>
                <a:off x="1685474" y="-395596"/>
                <a:ext cx="211138" cy="325438"/>
              </a:xfrm>
              <a:custGeom>
                <a:avLst/>
                <a:gdLst>
                  <a:gd name="T0" fmla="*/ 55 w 109"/>
                  <a:gd name="T1" fmla="*/ 64 h 165"/>
                  <a:gd name="T2" fmla="*/ 40 w 109"/>
                  <a:gd name="T3" fmla="*/ 78 h 165"/>
                  <a:gd name="T4" fmla="*/ 55 w 109"/>
                  <a:gd name="T5" fmla="*/ 92 h 165"/>
                  <a:gd name="T6" fmla="*/ 91 w 109"/>
                  <a:gd name="T7" fmla="*/ 92 h 165"/>
                  <a:gd name="T8" fmla="*/ 105 w 109"/>
                  <a:gd name="T9" fmla="*/ 78 h 165"/>
                  <a:gd name="T10" fmla="*/ 91 w 109"/>
                  <a:gd name="T11" fmla="*/ 64 h 165"/>
                  <a:gd name="T12" fmla="*/ 55 w 109"/>
                  <a:gd name="T13" fmla="*/ 64 h 165"/>
                  <a:gd name="T14" fmla="*/ 33 w 109"/>
                  <a:gd name="T15" fmla="*/ 149 h 165"/>
                  <a:gd name="T16" fmla="*/ 16 w 109"/>
                  <a:gd name="T17" fmla="*/ 165 h 165"/>
                  <a:gd name="T18" fmla="*/ 0 w 109"/>
                  <a:gd name="T19" fmla="*/ 149 h 165"/>
                  <a:gd name="T20" fmla="*/ 0 w 109"/>
                  <a:gd name="T21" fmla="*/ 17 h 165"/>
                  <a:gd name="T22" fmla="*/ 16 w 109"/>
                  <a:gd name="T23" fmla="*/ 1 h 165"/>
                  <a:gd name="T24" fmla="*/ 93 w 109"/>
                  <a:gd name="T25" fmla="*/ 1 h 165"/>
                  <a:gd name="T26" fmla="*/ 109 w 109"/>
                  <a:gd name="T27" fmla="*/ 17 h 165"/>
                  <a:gd name="T28" fmla="*/ 93 w 109"/>
                  <a:gd name="T29" fmla="*/ 33 h 165"/>
                  <a:gd name="T30" fmla="*/ 33 w 109"/>
                  <a:gd name="T31" fmla="*/ 33 h 165"/>
                  <a:gd name="T32" fmla="*/ 33 w 109"/>
                  <a:gd name="T33" fmla="*/ 14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 h="165">
                    <a:moveTo>
                      <a:pt x="55" y="64"/>
                    </a:moveTo>
                    <a:cubicBezTo>
                      <a:pt x="47" y="64"/>
                      <a:pt x="40" y="70"/>
                      <a:pt x="40" y="78"/>
                    </a:cubicBezTo>
                    <a:cubicBezTo>
                      <a:pt x="40" y="86"/>
                      <a:pt x="47" y="92"/>
                      <a:pt x="55" y="92"/>
                    </a:cubicBezTo>
                    <a:cubicBezTo>
                      <a:pt x="91" y="92"/>
                      <a:pt x="91" y="92"/>
                      <a:pt x="91" y="92"/>
                    </a:cubicBezTo>
                    <a:cubicBezTo>
                      <a:pt x="99" y="92"/>
                      <a:pt x="105" y="86"/>
                      <a:pt x="105" y="78"/>
                    </a:cubicBezTo>
                    <a:cubicBezTo>
                      <a:pt x="105" y="70"/>
                      <a:pt x="99" y="64"/>
                      <a:pt x="91" y="64"/>
                    </a:cubicBezTo>
                    <a:lnTo>
                      <a:pt x="55" y="64"/>
                    </a:lnTo>
                    <a:close/>
                    <a:moveTo>
                      <a:pt x="33" y="149"/>
                    </a:moveTo>
                    <a:cubicBezTo>
                      <a:pt x="33" y="158"/>
                      <a:pt x="25" y="165"/>
                      <a:pt x="16" y="165"/>
                    </a:cubicBezTo>
                    <a:cubicBezTo>
                      <a:pt x="8" y="165"/>
                      <a:pt x="0" y="158"/>
                      <a:pt x="0" y="149"/>
                    </a:cubicBezTo>
                    <a:cubicBezTo>
                      <a:pt x="0" y="17"/>
                      <a:pt x="0" y="17"/>
                      <a:pt x="0" y="17"/>
                    </a:cubicBezTo>
                    <a:cubicBezTo>
                      <a:pt x="0" y="8"/>
                      <a:pt x="7" y="0"/>
                      <a:pt x="16" y="1"/>
                    </a:cubicBezTo>
                    <a:cubicBezTo>
                      <a:pt x="93" y="1"/>
                      <a:pt x="93" y="1"/>
                      <a:pt x="93" y="1"/>
                    </a:cubicBezTo>
                    <a:cubicBezTo>
                      <a:pt x="101" y="0"/>
                      <a:pt x="109" y="8"/>
                      <a:pt x="109" y="17"/>
                    </a:cubicBezTo>
                    <a:cubicBezTo>
                      <a:pt x="109" y="26"/>
                      <a:pt x="101" y="33"/>
                      <a:pt x="93" y="33"/>
                    </a:cubicBezTo>
                    <a:cubicBezTo>
                      <a:pt x="33" y="33"/>
                      <a:pt x="33" y="33"/>
                      <a:pt x="33" y="33"/>
                    </a:cubicBezTo>
                    <a:lnTo>
                      <a:pt x="33" y="149"/>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22">
                <a:extLst>
                  <a:ext uri="{FF2B5EF4-FFF2-40B4-BE49-F238E27FC236}">
                    <a16:creationId xmlns:a16="http://schemas.microsoft.com/office/drawing/2014/main" id="{7C6CF4CA-D08A-4D82-A41C-250B63EAF9B8}"/>
                  </a:ext>
                </a:extLst>
              </p:cNvPr>
              <p:cNvSpPr>
                <a:spLocks noEditPoints="1"/>
              </p:cNvSpPr>
              <p:nvPr userDrawn="1"/>
            </p:nvSpPr>
            <p:spPr bwMode="auto">
              <a:xfrm>
                <a:off x="1853749" y="-397184"/>
                <a:ext cx="325438" cy="331788"/>
              </a:xfrm>
              <a:custGeom>
                <a:avLst/>
                <a:gdLst>
                  <a:gd name="T0" fmla="*/ 55 w 168"/>
                  <a:gd name="T1" fmla="*/ 39 h 169"/>
                  <a:gd name="T2" fmla="*/ 4 w 168"/>
                  <a:gd name="T3" fmla="*/ 143 h 169"/>
                  <a:gd name="T4" fmla="*/ 12 w 168"/>
                  <a:gd name="T5" fmla="*/ 165 h 169"/>
                  <a:gd name="T6" fmla="*/ 34 w 168"/>
                  <a:gd name="T7" fmla="*/ 157 h 169"/>
                  <a:gd name="T8" fmla="*/ 84 w 168"/>
                  <a:gd name="T9" fmla="*/ 53 h 169"/>
                  <a:gd name="T10" fmla="*/ 135 w 168"/>
                  <a:gd name="T11" fmla="*/ 157 h 169"/>
                  <a:gd name="T12" fmla="*/ 157 w 168"/>
                  <a:gd name="T13" fmla="*/ 165 h 169"/>
                  <a:gd name="T14" fmla="*/ 164 w 168"/>
                  <a:gd name="T15" fmla="*/ 143 h 169"/>
                  <a:gd name="T16" fmla="*/ 114 w 168"/>
                  <a:gd name="T17" fmla="*/ 39 h 169"/>
                  <a:gd name="T18" fmla="*/ 98 w 168"/>
                  <a:gd name="T19" fmla="*/ 7 h 169"/>
                  <a:gd name="T20" fmla="*/ 84 w 168"/>
                  <a:gd name="T21" fmla="*/ 0 h 169"/>
                  <a:gd name="T22" fmla="*/ 70 w 168"/>
                  <a:gd name="T23" fmla="*/ 7 h 169"/>
                  <a:gd name="T24" fmla="*/ 55 w 168"/>
                  <a:gd name="T25" fmla="*/ 39 h 169"/>
                  <a:gd name="T26" fmla="*/ 94 w 168"/>
                  <a:gd name="T27" fmla="*/ 109 h 169"/>
                  <a:gd name="T28" fmla="*/ 109 w 168"/>
                  <a:gd name="T29" fmla="*/ 124 h 169"/>
                  <a:gd name="T30" fmla="*/ 94 w 168"/>
                  <a:gd name="T31" fmla="*/ 138 h 169"/>
                  <a:gd name="T32" fmla="*/ 74 w 168"/>
                  <a:gd name="T33" fmla="*/ 138 h 169"/>
                  <a:gd name="T34" fmla="*/ 60 w 168"/>
                  <a:gd name="T35" fmla="*/ 124 h 169"/>
                  <a:gd name="T36" fmla="*/ 74 w 168"/>
                  <a:gd name="T37" fmla="*/ 109 h 169"/>
                  <a:gd name="T38" fmla="*/ 94 w 168"/>
                  <a:gd name="T39" fmla="*/ 10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169">
                    <a:moveTo>
                      <a:pt x="55" y="39"/>
                    </a:moveTo>
                    <a:cubicBezTo>
                      <a:pt x="4" y="143"/>
                      <a:pt x="4" y="143"/>
                      <a:pt x="4" y="143"/>
                    </a:cubicBezTo>
                    <a:cubicBezTo>
                      <a:pt x="0" y="151"/>
                      <a:pt x="4" y="161"/>
                      <a:pt x="12" y="165"/>
                    </a:cubicBezTo>
                    <a:cubicBezTo>
                      <a:pt x="20" y="168"/>
                      <a:pt x="30" y="165"/>
                      <a:pt x="34" y="157"/>
                    </a:cubicBezTo>
                    <a:cubicBezTo>
                      <a:pt x="84" y="53"/>
                      <a:pt x="84" y="53"/>
                      <a:pt x="84" y="53"/>
                    </a:cubicBezTo>
                    <a:cubicBezTo>
                      <a:pt x="135" y="157"/>
                      <a:pt x="135" y="157"/>
                      <a:pt x="135" y="157"/>
                    </a:cubicBezTo>
                    <a:cubicBezTo>
                      <a:pt x="139" y="165"/>
                      <a:pt x="148" y="169"/>
                      <a:pt x="157" y="165"/>
                    </a:cubicBezTo>
                    <a:cubicBezTo>
                      <a:pt x="165" y="161"/>
                      <a:pt x="168" y="151"/>
                      <a:pt x="164" y="143"/>
                    </a:cubicBezTo>
                    <a:cubicBezTo>
                      <a:pt x="114" y="39"/>
                      <a:pt x="114" y="39"/>
                      <a:pt x="114" y="39"/>
                    </a:cubicBezTo>
                    <a:cubicBezTo>
                      <a:pt x="98" y="7"/>
                      <a:pt x="98" y="7"/>
                      <a:pt x="98" y="7"/>
                    </a:cubicBezTo>
                    <a:cubicBezTo>
                      <a:pt x="98" y="7"/>
                      <a:pt x="95" y="0"/>
                      <a:pt x="84" y="0"/>
                    </a:cubicBezTo>
                    <a:cubicBezTo>
                      <a:pt x="74" y="0"/>
                      <a:pt x="70" y="7"/>
                      <a:pt x="70" y="7"/>
                    </a:cubicBezTo>
                    <a:lnTo>
                      <a:pt x="55" y="39"/>
                    </a:lnTo>
                    <a:close/>
                    <a:moveTo>
                      <a:pt x="94" y="109"/>
                    </a:moveTo>
                    <a:cubicBezTo>
                      <a:pt x="102" y="109"/>
                      <a:pt x="109" y="116"/>
                      <a:pt x="109" y="124"/>
                    </a:cubicBezTo>
                    <a:cubicBezTo>
                      <a:pt x="109" y="132"/>
                      <a:pt x="102" y="138"/>
                      <a:pt x="94" y="138"/>
                    </a:cubicBezTo>
                    <a:cubicBezTo>
                      <a:pt x="74" y="138"/>
                      <a:pt x="74" y="138"/>
                      <a:pt x="74" y="138"/>
                    </a:cubicBezTo>
                    <a:cubicBezTo>
                      <a:pt x="67" y="138"/>
                      <a:pt x="60" y="132"/>
                      <a:pt x="60" y="124"/>
                    </a:cubicBezTo>
                    <a:cubicBezTo>
                      <a:pt x="60" y="116"/>
                      <a:pt x="67" y="109"/>
                      <a:pt x="74" y="109"/>
                    </a:cubicBezTo>
                    <a:lnTo>
                      <a:pt x="94" y="109"/>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23">
                <a:extLst>
                  <a:ext uri="{FF2B5EF4-FFF2-40B4-BE49-F238E27FC236}">
                    <a16:creationId xmlns:a16="http://schemas.microsoft.com/office/drawing/2014/main" id="{9C0CCBF9-5650-4691-8C85-3AD167FA54F2}"/>
                  </a:ext>
                </a:extLst>
              </p:cNvPr>
              <p:cNvSpPr>
                <a:spLocks/>
              </p:cNvSpPr>
              <p:nvPr userDrawn="1"/>
            </p:nvSpPr>
            <p:spPr bwMode="auto">
              <a:xfrm>
                <a:off x="2637974" y="-392421"/>
                <a:ext cx="219075" cy="317500"/>
              </a:xfrm>
              <a:custGeom>
                <a:avLst/>
                <a:gdLst>
                  <a:gd name="T0" fmla="*/ 114 w 114"/>
                  <a:gd name="T1" fmla="*/ 121 h 162"/>
                  <a:gd name="T2" fmla="*/ 73 w 114"/>
                  <a:gd name="T3" fmla="*/ 162 h 162"/>
                  <a:gd name="T4" fmla="*/ 16 w 114"/>
                  <a:gd name="T5" fmla="*/ 162 h 162"/>
                  <a:gd name="T6" fmla="*/ 0 w 114"/>
                  <a:gd name="T7" fmla="*/ 146 h 162"/>
                  <a:gd name="T8" fmla="*/ 16 w 114"/>
                  <a:gd name="T9" fmla="*/ 130 h 162"/>
                  <a:gd name="T10" fmla="*/ 70 w 114"/>
                  <a:gd name="T11" fmla="*/ 130 h 162"/>
                  <a:gd name="T12" fmla="*/ 79 w 114"/>
                  <a:gd name="T13" fmla="*/ 121 h 162"/>
                  <a:gd name="T14" fmla="*/ 76 w 114"/>
                  <a:gd name="T15" fmla="*/ 114 h 162"/>
                  <a:gd name="T16" fmla="*/ 13 w 114"/>
                  <a:gd name="T17" fmla="*/ 72 h 162"/>
                  <a:gd name="T18" fmla="*/ 0 w 114"/>
                  <a:gd name="T19" fmla="*/ 43 h 162"/>
                  <a:gd name="T20" fmla="*/ 43 w 114"/>
                  <a:gd name="T21" fmla="*/ 0 h 162"/>
                  <a:gd name="T22" fmla="*/ 90 w 114"/>
                  <a:gd name="T23" fmla="*/ 0 h 162"/>
                  <a:gd name="T24" fmla="*/ 106 w 114"/>
                  <a:gd name="T25" fmla="*/ 16 h 162"/>
                  <a:gd name="T26" fmla="*/ 90 w 114"/>
                  <a:gd name="T27" fmla="*/ 32 h 162"/>
                  <a:gd name="T28" fmla="*/ 42 w 114"/>
                  <a:gd name="T29" fmla="*/ 32 h 162"/>
                  <a:gd name="T30" fmla="*/ 32 w 114"/>
                  <a:gd name="T31" fmla="*/ 42 h 162"/>
                  <a:gd name="T32" fmla="*/ 35 w 114"/>
                  <a:gd name="T33" fmla="*/ 48 h 162"/>
                  <a:gd name="T34" fmla="*/ 99 w 114"/>
                  <a:gd name="T35" fmla="*/ 92 h 162"/>
                  <a:gd name="T36" fmla="*/ 114 w 114"/>
                  <a:gd name="T37" fmla="*/ 12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62">
                    <a:moveTo>
                      <a:pt x="114" y="121"/>
                    </a:moveTo>
                    <a:cubicBezTo>
                      <a:pt x="114" y="144"/>
                      <a:pt x="96" y="162"/>
                      <a:pt x="73" y="162"/>
                    </a:cubicBezTo>
                    <a:cubicBezTo>
                      <a:pt x="16" y="162"/>
                      <a:pt x="16" y="162"/>
                      <a:pt x="16" y="162"/>
                    </a:cubicBezTo>
                    <a:cubicBezTo>
                      <a:pt x="7" y="162"/>
                      <a:pt x="0" y="155"/>
                      <a:pt x="0" y="146"/>
                    </a:cubicBezTo>
                    <a:cubicBezTo>
                      <a:pt x="0" y="137"/>
                      <a:pt x="7" y="130"/>
                      <a:pt x="16" y="130"/>
                    </a:cubicBezTo>
                    <a:cubicBezTo>
                      <a:pt x="70" y="130"/>
                      <a:pt x="70" y="130"/>
                      <a:pt x="70" y="130"/>
                    </a:cubicBezTo>
                    <a:cubicBezTo>
                      <a:pt x="75" y="130"/>
                      <a:pt x="79" y="127"/>
                      <a:pt x="79" y="121"/>
                    </a:cubicBezTo>
                    <a:cubicBezTo>
                      <a:pt x="79" y="118"/>
                      <a:pt x="78" y="116"/>
                      <a:pt x="76" y="114"/>
                    </a:cubicBezTo>
                    <a:cubicBezTo>
                      <a:pt x="13" y="72"/>
                      <a:pt x="13" y="72"/>
                      <a:pt x="13" y="72"/>
                    </a:cubicBezTo>
                    <a:cubicBezTo>
                      <a:pt x="10" y="68"/>
                      <a:pt x="0" y="62"/>
                      <a:pt x="0" y="43"/>
                    </a:cubicBezTo>
                    <a:cubicBezTo>
                      <a:pt x="0" y="19"/>
                      <a:pt x="19" y="0"/>
                      <a:pt x="43" y="0"/>
                    </a:cubicBezTo>
                    <a:cubicBezTo>
                      <a:pt x="90" y="0"/>
                      <a:pt x="90" y="0"/>
                      <a:pt x="90" y="0"/>
                    </a:cubicBezTo>
                    <a:cubicBezTo>
                      <a:pt x="99" y="0"/>
                      <a:pt x="106" y="7"/>
                      <a:pt x="106" y="16"/>
                    </a:cubicBezTo>
                    <a:cubicBezTo>
                      <a:pt x="106" y="25"/>
                      <a:pt x="99" y="32"/>
                      <a:pt x="90" y="32"/>
                    </a:cubicBezTo>
                    <a:cubicBezTo>
                      <a:pt x="42" y="32"/>
                      <a:pt x="42" y="32"/>
                      <a:pt x="42" y="32"/>
                    </a:cubicBezTo>
                    <a:cubicBezTo>
                      <a:pt x="37" y="32"/>
                      <a:pt x="32" y="37"/>
                      <a:pt x="32" y="42"/>
                    </a:cubicBezTo>
                    <a:cubicBezTo>
                      <a:pt x="32" y="45"/>
                      <a:pt x="33" y="46"/>
                      <a:pt x="35" y="48"/>
                    </a:cubicBezTo>
                    <a:cubicBezTo>
                      <a:pt x="99" y="92"/>
                      <a:pt x="99" y="92"/>
                      <a:pt x="99" y="92"/>
                    </a:cubicBezTo>
                    <a:cubicBezTo>
                      <a:pt x="108" y="99"/>
                      <a:pt x="114" y="108"/>
                      <a:pt x="114" y="121"/>
                    </a:cubicBezTo>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4">
                <a:extLst>
                  <a:ext uri="{FF2B5EF4-FFF2-40B4-BE49-F238E27FC236}">
                    <a16:creationId xmlns:a16="http://schemas.microsoft.com/office/drawing/2014/main" id="{1C05DDF2-E245-4D76-B2D1-4DADB2389D3A}"/>
                  </a:ext>
                </a:extLst>
              </p:cNvPr>
              <p:cNvSpPr>
                <a:spLocks noEditPoints="1"/>
              </p:cNvSpPr>
              <p:nvPr userDrawn="1"/>
            </p:nvSpPr>
            <p:spPr bwMode="auto">
              <a:xfrm>
                <a:off x="2887212" y="-395596"/>
                <a:ext cx="465138" cy="325438"/>
              </a:xfrm>
              <a:custGeom>
                <a:avLst/>
                <a:gdLst>
                  <a:gd name="T0" fmla="*/ 0 w 241"/>
                  <a:gd name="T1" fmla="*/ 17 h 165"/>
                  <a:gd name="T2" fmla="*/ 16 w 241"/>
                  <a:gd name="T3" fmla="*/ 1 h 165"/>
                  <a:gd name="T4" fmla="*/ 225 w 241"/>
                  <a:gd name="T5" fmla="*/ 1 h 165"/>
                  <a:gd name="T6" fmla="*/ 241 w 241"/>
                  <a:gd name="T7" fmla="*/ 17 h 165"/>
                  <a:gd name="T8" fmla="*/ 225 w 241"/>
                  <a:gd name="T9" fmla="*/ 33 h 165"/>
                  <a:gd name="T10" fmla="*/ 191 w 241"/>
                  <a:gd name="T11" fmla="*/ 33 h 165"/>
                  <a:gd name="T12" fmla="*/ 191 w 241"/>
                  <a:gd name="T13" fmla="*/ 149 h 165"/>
                  <a:gd name="T14" fmla="*/ 174 w 241"/>
                  <a:gd name="T15" fmla="*/ 165 h 165"/>
                  <a:gd name="T16" fmla="*/ 158 w 241"/>
                  <a:gd name="T17" fmla="*/ 149 h 165"/>
                  <a:gd name="T18" fmla="*/ 158 w 241"/>
                  <a:gd name="T19" fmla="*/ 33 h 165"/>
                  <a:gd name="T20" fmla="*/ 32 w 241"/>
                  <a:gd name="T21" fmla="*/ 33 h 165"/>
                  <a:gd name="T22" fmla="*/ 32 w 241"/>
                  <a:gd name="T23" fmla="*/ 131 h 165"/>
                  <a:gd name="T24" fmla="*/ 92 w 241"/>
                  <a:gd name="T25" fmla="*/ 131 h 165"/>
                  <a:gd name="T26" fmla="*/ 109 w 241"/>
                  <a:gd name="T27" fmla="*/ 147 h 165"/>
                  <a:gd name="T28" fmla="*/ 92 w 241"/>
                  <a:gd name="T29" fmla="*/ 163 h 165"/>
                  <a:gd name="T30" fmla="*/ 16 w 241"/>
                  <a:gd name="T31" fmla="*/ 163 h 165"/>
                  <a:gd name="T32" fmla="*/ 0 w 241"/>
                  <a:gd name="T33" fmla="*/ 147 h 165"/>
                  <a:gd name="T34" fmla="*/ 0 w 241"/>
                  <a:gd name="T35" fmla="*/ 17 h 165"/>
                  <a:gd name="T36" fmla="*/ 91 w 241"/>
                  <a:gd name="T37" fmla="*/ 64 h 165"/>
                  <a:gd name="T38" fmla="*/ 105 w 241"/>
                  <a:gd name="T39" fmla="*/ 78 h 165"/>
                  <a:gd name="T40" fmla="*/ 91 w 241"/>
                  <a:gd name="T41" fmla="*/ 92 h 165"/>
                  <a:gd name="T42" fmla="*/ 55 w 241"/>
                  <a:gd name="T43" fmla="*/ 92 h 165"/>
                  <a:gd name="T44" fmla="*/ 41 w 241"/>
                  <a:gd name="T45" fmla="*/ 78 h 165"/>
                  <a:gd name="T46" fmla="*/ 55 w 241"/>
                  <a:gd name="T47" fmla="*/ 64 h 165"/>
                  <a:gd name="T48" fmla="*/ 91 w 241"/>
                  <a:gd name="T49" fmla="*/ 6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1" h="165">
                    <a:moveTo>
                      <a:pt x="0" y="17"/>
                    </a:moveTo>
                    <a:cubicBezTo>
                      <a:pt x="0" y="8"/>
                      <a:pt x="7" y="0"/>
                      <a:pt x="16" y="1"/>
                    </a:cubicBezTo>
                    <a:cubicBezTo>
                      <a:pt x="225" y="1"/>
                      <a:pt x="225" y="1"/>
                      <a:pt x="225" y="1"/>
                    </a:cubicBezTo>
                    <a:cubicBezTo>
                      <a:pt x="234" y="1"/>
                      <a:pt x="241" y="8"/>
                      <a:pt x="241" y="17"/>
                    </a:cubicBezTo>
                    <a:cubicBezTo>
                      <a:pt x="241" y="26"/>
                      <a:pt x="234" y="33"/>
                      <a:pt x="225" y="33"/>
                    </a:cubicBezTo>
                    <a:cubicBezTo>
                      <a:pt x="191" y="33"/>
                      <a:pt x="191" y="33"/>
                      <a:pt x="191" y="33"/>
                    </a:cubicBezTo>
                    <a:cubicBezTo>
                      <a:pt x="191" y="149"/>
                      <a:pt x="191" y="149"/>
                      <a:pt x="191" y="149"/>
                    </a:cubicBezTo>
                    <a:cubicBezTo>
                      <a:pt x="191" y="158"/>
                      <a:pt x="183" y="165"/>
                      <a:pt x="174" y="165"/>
                    </a:cubicBezTo>
                    <a:cubicBezTo>
                      <a:pt x="165" y="165"/>
                      <a:pt x="158" y="158"/>
                      <a:pt x="158" y="149"/>
                    </a:cubicBezTo>
                    <a:cubicBezTo>
                      <a:pt x="158" y="33"/>
                      <a:pt x="158" y="33"/>
                      <a:pt x="158" y="33"/>
                    </a:cubicBezTo>
                    <a:cubicBezTo>
                      <a:pt x="32" y="33"/>
                      <a:pt x="32" y="33"/>
                      <a:pt x="32" y="33"/>
                    </a:cubicBezTo>
                    <a:cubicBezTo>
                      <a:pt x="32" y="131"/>
                      <a:pt x="32" y="131"/>
                      <a:pt x="32" y="131"/>
                    </a:cubicBezTo>
                    <a:cubicBezTo>
                      <a:pt x="92" y="131"/>
                      <a:pt x="92" y="131"/>
                      <a:pt x="92" y="131"/>
                    </a:cubicBezTo>
                    <a:cubicBezTo>
                      <a:pt x="101" y="131"/>
                      <a:pt x="109" y="138"/>
                      <a:pt x="109" y="147"/>
                    </a:cubicBezTo>
                    <a:cubicBezTo>
                      <a:pt x="109" y="156"/>
                      <a:pt x="101" y="163"/>
                      <a:pt x="92" y="163"/>
                    </a:cubicBezTo>
                    <a:cubicBezTo>
                      <a:pt x="16" y="163"/>
                      <a:pt x="16" y="163"/>
                      <a:pt x="16" y="163"/>
                    </a:cubicBezTo>
                    <a:cubicBezTo>
                      <a:pt x="7" y="163"/>
                      <a:pt x="0" y="156"/>
                      <a:pt x="0" y="147"/>
                    </a:cubicBezTo>
                    <a:lnTo>
                      <a:pt x="0" y="17"/>
                    </a:lnTo>
                    <a:close/>
                    <a:moveTo>
                      <a:pt x="91" y="64"/>
                    </a:moveTo>
                    <a:cubicBezTo>
                      <a:pt x="99" y="64"/>
                      <a:pt x="105" y="70"/>
                      <a:pt x="105" y="78"/>
                    </a:cubicBezTo>
                    <a:cubicBezTo>
                      <a:pt x="105" y="86"/>
                      <a:pt x="99" y="92"/>
                      <a:pt x="91" y="92"/>
                    </a:cubicBezTo>
                    <a:cubicBezTo>
                      <a:pt x="55" y="92"/>
                      <a:pt x="55" y="92"/>
                      <a:pt x="55" y="92"/>
                    </a:cubicBezTo>
                    <a:cubicBezTo>
                      <a:pt x="47" y="92"/>
                      <a:pt x="41" y="86"/>
                      <a:pt x="41" y="78"/>
                    </a:cubicBezTo>
                    <a:cubicBezTo>
                      <a:pt x="41" y="70"/>
                      <a:pt x="47" y="64"/>
                      <a:pt x="55" y="64"/>
                    </a:cubicBezTo>
                    <a:lnTo>
                      <a:pt x="91" y="64"/>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25">
              <a:extLst>
                <a:ext uri="{FF2B5EF4-FFF2-40B4-BE49-F238E27FC236}">
                  <a16:creationId xmlns:a16="http://schemas.microsoft.com/office/drawing/2014/main" id="{62F8B47D-D853-40DF-ACE4-B7F0BF536CA3}"/>
                </a:ext>
              </a:extLst>
            </p:cNvPr>
            <p:cNvSpPr>
              <a:spLocks/>
            </p:cNvSpPr>
            <p:nvPr userDrawn="1"/>
          </p:nvSpPr>
          <p:spPr bwMode="auto">
            <a:xfrm>
              <a:off x="3602548" y="1966500"/>
              <a:ext cx="104776" cy="334963"/>
            </a:xfrm>
            <a:custGeom>
              <a:avLst/>
              <a:gdLst>
                <a:gd name="T0" fmla="*/ 54 w 54"/>
                <a:gd name="T1" fmla="*/ 83 h 170"/>
                <a:gd name="T2" fmla="*/ 22 w 54"/>
                <a:gd name="T3" fmla="*/ 7 h 170"/>
                <a:gd name="T4" fmla="*/ 21 w 54"/>
                <a:gd name="T5" fmla="*/ 6 h 170"/>
                <a:gd name="T6" fmla="*/ 8 w 54"/>
                <a:gd name="T7" fmla="*/ 2 h 170"/>
                <a:gd name="T8" fmla="*/ 1 w 54"/>
                <a:gd name="T9" fmla="*/ 15 h 170"/>
                <a:gd name="T10" fmla="*/ 30 w 54"/>
                <a:gd name="T11" fmla="*/ 83 h 170"/>
                <a:gd name="T12" fmla="*/ 1 w 54"/>
                <a:gd name="T13" fmla="*/ 155 h 170"/>
                <a:gd name="T14" fmla="*/ 1 w 54"/>
                <a:gd name="T15" fmla="*/ 156 h 170"/>
                <a:gd name="T16" fmla="*/ 8 w 54"/>
                <a:gd name="T17" fmla="*/ 169 h 170"/>
                <a:gd name="T18" fmla="*/ 12 w 54"/>
                <a:gd name="T19" fmla="*/ 170 h 170"/>
                <a:gd name="T20" fmla="*/ 21 w 54"/>
                <a:gd name="T21" fmla="*/ 165 h 170"/>
                <a:gd name="T22" fmla="*/ 54 w 54"/>
                <a:gd name="T23" fmla="*/ 8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0">
                  <a:moveTo>
                    <a:pt x="54" y="83"/>
                  </a:moveTo>
                  <a:cubicBezTo>
                    <a:pt x="22" y="7"/>
                    <a:pt x="22" y="7"/>
                    <a:pt x="22" y="7"/>
                  </a:cubicBezTo>
                  <a:cubicBezTo>
                    <a:pt x="21" y="6"/>
                    <a:pt x="21" y="6"/>
                    <a:pt x="21" y="6"/>
                  </a:cubicBezTo>
                  <a:cubicBezTo>
                    <a:pt x="19" y="2"/>
                    <a:pt x="13" y="0"/>
                    <a:pt x="8" y="2"/>
                  </a:cubicBezTo>
                  <a:cubicBezTo>
                    <a:pt x="2" y="4"/>
                    <a:pt x="0" y="10"/>
                    <a:pt x="1" y="15"/>
                  </a:cubicBezTo>
                  <a:cubicBezTo>
                    <a:pt x="30" y="83"/>
                    <a:pt x="30" y="83"/>
                    <a:pt x="30" y="83"/>
                  </a:cubicBezTo>
                  <a:cubicBezTo>
                    <a:pt x="1" y="155"/>
                    <a:pt x="1" y="155"/>
                    <a:pt x="1" y="155"/>
                  </a:cubicBezTo>
                  <a:cubicBezTo>
                    <a:pt x="1" y="156"/>
                    <a:pt x="1" y="156"/>
                    <a:pt x="1" y="156"/>
                  </a:cubicBezTo>
                  <a:cubicBezTo>
                    <a:pt x="0" y="160"/>
                    <a:pt x="2" y="167"/>
                    <a:pt x="8" y="169"/>
                  </a:cubicBezTo>
                  <a:cubicBezTo>
                    <a:pt x="9" y="169"/>
                    <a:pt x="11" y="170"/>
                    <a:pt x="12" y="170"/>
                  </a:cubicBezTo>
                  <a:cubicBezTo>
                    <a:pt x="16" y="170"/>
                    <a:pt x="19" y="168"/>
                    <a:pt x="21" y="165"/>
                  </a:cubicBezTo>
                  <a:lnTo>
                    <a:pt x="54" y="83"/>
                  </a:lnTo>
                  <a:close/>
                </a:path>
              </a:pathLst>
            </a:custGeom>
            <a:solidFill>
              <a:srgbClr val="00AEE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75437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8662" y="259293"/>
            <a:ext cx="8467010" cy="246221"/>
          </a:xfrm>
        </p:spPr>
        <p:txBody>
          <a:bodyPr/>
          <a:lstStyle/>
          <a:p>
            <a:r>
              <a:rPr lang="en-US" dirty="0"/>
              <a:t>Click To Edit Master Title Style</a:t>
            </a:r>
          </a:p>
        </p:txBody>
      </p:sp>
      <p:sp>
        <p:nvSpPr>
          <p:cNvPr id="3" name="Content Placeholder 2"/>
          <p:cNvSpPr>
            <a:spLocks noGrp="1"/>
          </p:cNvSpPr>
          <p:nvPr>
            <p:ph idx="1"/>
          </p:nvPr>
        </p:nvSpPr>
        <p:spPr>
          <a:xfrm>
            <a:off x="338662" y="742951"/>
            <a:ext cx="8467010" cy="11085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500061" y="4767267"/>
            <a:ext cx="386862"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fld id="{BFCDA448-5A20-441B-819B-40A5C5BF84BC}" type="slidenum">
              <a:rPr lang="en-US" smtClean="0"/>
              <a:pPr/>
              <a:t>‹#›</a:t>
            </a:fld>
            <a:endParaRPr lang="en-US" dirty="0"/>
          </a:p>
        </p:txBody>
      </p:sp>
      <p:sp>
        <p:nvSpPr>
          <p:cNvPr id="9" name="Footer Placeholder 4"/>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spTree>
    <p:extLst>
      <p:ext uri="{BB962C8B-B14F-4D97-AF65-F5344CB8AC3E}">
        <p14:creationId xmlns:p14="http://schemas.microsoft.com/office/powerpoint/2010/main" val="811519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subhead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8662" y="259293"/>
            <a:ext cx="8467010" cy="246221"/>
          </a:xfrm>
        </p:spPr>
        <p:txBody>
          <a:bodyPr/>
          <a:lstStyle/>
          <a:p>
            <a:r>
              <a:rPr lang="en-US" dirty="0"/>
              <a:t>Click To Edit Master Title Style</a:t>
            </a:r>
          </a:p>
        </p:txBody>
      </p:sp>
      <p:sp>
        <p:nvSpPr>
          <p:cNvPr id="3" name="Content Placeholder 2"/>
          <p:cNvSpPr>
            <a:spLocks noGrp="1"/>
          </p:cNvSpPr>
          <p:nvPr>
            <p:ph idx="1"/>
          </p:nvPr>
        </p:nvSpPr>
        <p:spPr>
          <a:xfrm>
            <a:off x="338662" y="1372792"/>
            <a:ext cx="8467010" cy="11085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idx="10" hasCustomPrompt="1"/>
          </p:nvPr>
        </p:nvSpPr>
        <p:spPr>
          <a:xfrm>
            <a:off x="338662" y="1067964"/>
            <a:ext cx="8467010" cy="184666"/>
          </a:xfrm>
          <a:prstGeom prst="rect">
            <a:avLst/>
          </a:prstGeom>
        </p:spPr>
        <p:txBody>
          <a:bodyPr wrap="square" lIns="0" tIns="0" rIns="0" bIns="0" anchor="t">
            <a:spAutoFit/>
          </a:bodyPr>
          <a:lstStyle>
            <a:lvl1pPr marL="0" indent="0">
              <a:buNone/>
              <a:defRPr sz="1200" b="0" baseline="0">
                <a:solidFill>
                  <a:schemeClr val="tx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Text Title Style</a:t>
            </a:r>
          </a:p>
        </p:txBody>
      </p:sp>
      <p:sp>
        <p:nvSpPr>
          <p:cNvPr id="9" name="Text Placeholder 2"/>
          <p:cNvSpPr>
            <a:spLocks noGrp="1"/>
          </p:cNvSpPr>
          <p:nvPr>
            <p:ph type="body" idx="28" hasCustomPrompt="1"/>
          </p:nvPr>
        </p:nvSpPr>
        <p:spPr>
          <a:xfrm>
            <a:off x="338662" y="628654"/>
            <a:ext cx="8467010" cy="215444"/>
          </a:xfrm>
          <a:prstGeom prst="rect">
            <a:avLst/>
          </a:prstGeom>
        </p:spPr>
        <p:txBody>
          <a:bodyPr wrap="square" lIns="0" tIns="0" rIns="0" bIns="0" anchor="t">
            <a:spAutoFit/>
          </a:bodyPr>
          <a:lstStyle>
            <a:lvl1pPr marL="0" indent="0">
              <a:buNone/>
              <a:defRPr sz="1400" b="0">
                <a:solidFill>
                  <a:schemeClr val="tx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Click To Edit Sub Header Style</a:t>
            </a:r>
          </a:p>
        </p:txBody>
      </p:sp>
      <p:sp>
        <p:nvSpPr>
          <p:cNvPr id="10" name="Slide Number Placeholder 5"/>
          <p:cNvSpPr>
            <a:spLocks noGrp="1"/>
          </p:cNvSpPr>
          <p:nvPr>
            <p:ph type="sldNum" sz="quarter" idx="4"/>
          </p:nvPr>
        </p:nvSpPr>
        <p:spPr>
          <a:xfrm>
            <a:off x="8500061" y="4767267"/>
            <a:ext cx="386862"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fld id="{BFCDA448-5A20-441B-819B-40A5C5BF84BC}" type="slidenum">
              <a:rPr lang="en-US" smtClean="0"/>
              <a:pPr/>
              <a:t>‹#›</a:t>
            </a:fld>
            <a:endParaRPr lang="en-US" dirty="0"/>
          </a:p>
        </p:txBody>
      </p:sp>
      <p:sp>
        <p:nvSpPr>
          <p:cNvPr id="11" name="Footer Placeholder 4"/>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spTree>
    <p:extLst>
      <p:ext uri="{BB962C8B-B14F-4D97-AF65-F5344CB8AC3E}">
        <p14:creationId xmlns:p14="http://schemas.microsoft.com/office/powerpoint/2010/main" val="762277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subheads al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8662" y="259293"/>
            <a:ext cx="8467010" cy="246221"/>
          </a:xfrm>
        </p:spPr>
        <p:txBody>
          <a:bodyPr/>
          <a:lstStyle/>
          <a:p>
            <a:r>
              <a:rPr lang="en-US" dirty="0"/>
              <a:t>Click To Edit Master Title Style</a:t>
            </a:r>
          </a:p>
        </p:txBody>
      </p:sp>
      <p:sp>
        <p:nvSpPr>
          <p:cNvPr id="3" name="Content Placeholder 2"/>
          <p:cNvSpPr>
            <a:spLocks noGrp="1"/>
          </p:cNvSpPr>
          <p:nvPr>
            <p:ph idx="1"/>
          </p:nvPr>
        </p:nvSpPr>
        <p:spPr>
          <a:xfrm>
            <a:off x="338662" y="2451499"/>
            <a:ext cx="8467010" cy="11085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idx="10" hasCustomPrompt="1"/>
          </p:nvPr>
        </p:nvSpPr>
        <p:spPr>
          <a:xfrm>
            <a:off x="338662" y="1065102"/>
            <a:ext cx="8467010" cy="184666"/>
          </a:xfrm>
          <a:prstGeom prst="rect">
            <a:avLst/>
          </a:prstGeom>
        </p:spPr>
        <p:txBody>
          <a:bodyPr wrap="square" lIns="0" tIns="0" rIns="0" bIns="0" anchor="t">
            <a:spAutoFit/>
          </a:bodyPr>
          <a:lstStyle>
            <a:lvl1pPr marL="0" indent="0">
              <a:buNone/>
              <a:defRPr sz="1200" b="0" baseline="0">
                <a:solidFill>
                  <a:schemeClr val="tx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Text Title Style</a:t>
            </a:r>
          </a:p>
        </p:txBody>
      </p:sp>
      <p:sp>
        <p:nvSpPr>
          <p:cNvPr id="9" name="Text Placeholder 2"/>
          <p:cNvSpPr>
            <a:spLocks noGrp="1"/>
          </p:cNvSpPr>
          <p:nvPr>
            <p:ph type="body" idx="28" hasCustomPrompt="1"/>
          </p:nvPr>
        </p:nvSpPr>
        <p:spPr>
          <a:xfrm>
            <a:off x="338662" y="628654"/>
            <a:ext cx="8467010" cy="215444"/>
          </a:xfrm>
          <a:prstGeom prst="rect">
            <a:avLst/>
          </a:prstGeom>
        </p:spPr>
        <p:txBody>
          <a:bodyPr wrap="square" lIns="0" tIns="0" rIns="0" bIns="0" anchor="t">
            <a:spAutoFit/>
          </a:bodyPr>
          <a:lstStyle>
            <a:lvl1pPr marL="0" indent="0">
              <a:buNone/>
              <a:defRPr sz="1400" b="0">
                <a:solidFill>
                  <a:schemeClr val="tx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Click To Edit Sub Header Style</a:t>
            </a:r>
          </a:p>
        </p:txBody>
      </p:sp>
      <p:sp>
        <p:nvSpPr>
          <p:cNvPr id="11" name="Text Placeholder 2"/>
          <p:cNvSpPr>
            <a:spLocks noGrp="1"/>
          </p:cNvSpPr>
          <p:nvPr>
            <p:ph type="body" idx="26" hasCustomPrompt="1"/>
          </p:nvPr>
        </p:nvSpPr>
        <p:spPr>
          <a:xfrm>
            <a:off x="338662" y="1353714"/>
            <a:ext cx="8467010" cy="553998"/>
          </a:xfrm>
          <a:prstGeom prst="rect">
            <a:avLst/>
          </a:prstGeom>
        </p:spPr>
        <p:txBody>
          <a:bodyPr wrap="square" lIns="0" tIns="0" rIns="0" bIns="0" anchor="t">
            <a:spAutoFit/>
          </a:bodyPr>
          <a:lstStyle>
            <a:lvl1pPr marL="0" marR="0" indent="0" algn="l" defTabSz="779163" rtl="0" eaLnBrk="1" fontAlgn="auto" latinLnBrk="0" hangingPunct="1">
              <a:lnSpc>
                <a:spcPct val="100000"/>
              </a:lnSpc>
              <a:spcBef>
                <a:spcPct val="20000"/>
              </a:spcBef>
              <a:spcAft>
                <a:spcPts val="0"/>
              </a:spcAft>
              <a:buClr>
                <a:schemeClr val="accent6"/>
              </a:buClr>
              <a:buSzTx/>
              <a:buFont typeface="Arial" panose="020B0604020202020204" pitchFamily="34" charset="0"/>
              <a:buNone/>
              <a:tabLst/>
              <a:defRPr sz="1200" b="0" baseline="0">
                <a:solidFill>
                  <a:srgbClr val="4B4B4B"/>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marL="0" marR="0" lvl="0" indent="0" algn="l" defTabSz="779163" rtl="0" eaLnBrk="1" fontAlgn="auto" latinLnBrk="0" hangingPunct="1">
              <a:lnSpc>
                <a:spcPct val="100000"/>
              </a:lnSpc>
              <a:spcBef>
                <a:spcPct val="20000"/>
              </a:spcBef>
              <a:spcAft>
                <a:spcPts val="0"/>
              </a:spcAft>
              <a:buClr>
                <a:schemeClr val="accent6"/>
              </a:buClr>
              <a:buSzTx/>
              <a:buFont typeface="Arial" panose="020B0604020202020204" pitchFamily="34" charset="0"/>
              <a:buNone/>
              <a:tabLst/>
              <a:defRPr/>
            </a:pPr>
            <a:r>
              <a:rPr lang="en-US" dirty="0"/>
              <a:t>Click to edit body copy style here. Click to edit body copy style here. Click to edit body copy style here. Click to edit body copy style here. Click to edit body copy style here. Click to edit body copy style here. Click to edit body copy style here. Click to edit body copy style here. </a:t>
            </a:r>
          </a:p>
        </p:txBody>
      </p:sp>
      <p:sp>
        <p:nvSpPr>
          <p:cNvPr id="12" name="Text Placeholder 2"/>
          <p:cNvSpPr>
            <a:spLocks noGrp="1"/>
          </p:cNvSpPr>
          <p:nvPr>
            <p:ph type="body" idx="27" hasCustomPrompt="1"/>
          </p:nvPr>
        </p:nvSpPr>
        <p:spPr>
          <a:xfrm>
            <a:off x="338662" y="2153814"/>
            <a:ext cx="8467010" cy="215444"/>
          </a:xfrm>
          <a:prstGeom prst="rect">
            <a:avLst/>
          </a:prstGeom>
        </p:spPr>
        <p:txBody>
          <a:bodyPr wrap="square" lIns="0" tIns="0" rIns="0" bIns="0" anchor="t">
            <a:spAutoFit/>
          </a:bodyPr>
          <a:lstStyle>
            <a:lvl1pPr marL="0" indent="0">
              <a:buNone/>
              <a:defRPr sz="1400" b="0">
                <a:solidFill>
                  <a:schemeClr val="accent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Click to Edit Bullet Header Style</a:t>
            </a:r>
          </a:p>
        </p:txBody>
      </p:sp>
      <p:sp>
        <p:nvSpPr>
          <p:cNvPr id="10" name="Slide Number Placeholder 5"/>
          <p:cNvSpPr>
            <a:spLocks noGrp="1"/>
          </p:cNvSpPr>
          <p:nvPr>
            <p:ph type="sldNum" sz="quarter" idx="4"/>
          </p:nvPr>
        </p:nvSpPr>
        <p:spPr>
          <a:xfrm>
            <a:off x="8500061" y="4767267"/>
            <a:ext cx="386862"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fld id="{BFCDA448-5A20-441B-819B-40A5C5BF84BC}" type="slidenum">
              <a:rPr lang="en-US" smtClean="0"/>
              <a:pPr/>
              <a:t>‹#›</a:t>
            </a:fld>
            <a:endParaRPr lang="en-US" dirty="0"/>
          </a:p>
        </p:txBody>
      </p:sp>
      <p:sp>
        <p:nvSpPr>
          <p:cNvPr id="13" name="Footer Placeholder 4"/>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spTree>
    <p:extLst>
      <p:ext uri="{BB962C8B-B14F-4D97-AF65-F5344CB8AC3E}">
        <p14:creationId xmlns:p14="http://schemas.microsoft.com/office/powerpoint/2010/main" val="968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subheads al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8662" y="259293"/>
            <a:ext cx="8467010" cy="246221"/>
          </a:xfrm>
        </p:spPr>
        <p:txBody>
          <a:bodyPr/>
          <a:lstStyle/>
          <a:p>
            <a:r>
              <a:rPr lang="en-US" dirty="0"/>
              <a:t>Click To Edit Master Title Style</a:t>
            </a:r>
          </a:p>
        </p:txBody>
      </p:sp>
      <p:sp>
        <p:nvSpPr>
          <p:cNvPr id="3" name="Content Placeholder 2"/>
          <p:cNvSpPr>
            <a:spLocks noGrp="1"/>
          </p:cNvSpPr>
          <p:nvPr>
            <p:ph idx="1"/>
          </p:nvPr>
        </p:nvSpPr>
        <p:spPr>
          <a:xfrm>
            <a:off x="338662" y="2451499"/>
            <a:ext cx="4069080" cy="11085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idx="10" hasCustomPrompt="1"/>
          </p:nvPr>
        </p:nvSpPr>
        <p:spPr>
          <a:xfrm>
            <a:off x="338662" y="1065102"/>
            <a:ext cx="4069080" cy="184666"/>
          </a:xfrm>
          <a:prstGeom prst="rect">
            <a:avLst/>
          </a:prstGeom>
        </p:spPr>
        <p:txBody>
          <a:bodyPr wrap="square" lIns="0" tIns="0" rIns="0" bIns="0" anchor="t">
            <a:spAutoFit/>
          </a:bodyPr>
          <a:lstStyle>
            <a:lvl1pPr marL="0" indent="0">
              <a:buNone/>
              <a:defRPr sz="1200" b="0" baseline="0">
                <a:solidFill>
                  <a:schemeClr val="tx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Text Title Style</a:t>
            </a:r>
          </a:p>
        </p:txBody>
      </p:sp>
      <p:sp>
        <p:nvSpPr>
          <p:cNvPr id="9" name="Text Placeholder 2"/>
          <p:cNvSpPr>
            <a:spLocks noGrp="1"/>
          </p:cNvSpPr>
          <p:nvPr>
            <p:ph type="body" idx="28" hasCustomPrompt="1"/>
          </p:nvPr>
        </p:nvSpPr>
        <p:spPr>
          <a:xfrm>
            <a:off x="338662" y="628654"/>
            <a:ext cx="8467344" cy="215444"/>
          </a:xfrm>
          <a:prstGeom prst="rect">
            <a:avLst/>
          </a:prstGeom>
        </p:spPr>
        <p:txBody>
          <a:bodyPr wrap="square" lIns="0" tIns="0" rIns="0" bIns="0" anchor="t">
            <a:spAutoFit/>
          </a:bodyPr>
          <a:lstStyle>
            <a:lvl1pPr marL="0" indent="0">
              <a:buNone/>
              <a:defRPr sz="1400" b="0">
                <a:solidFill>
                  <a:schemeClr val="tx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Click To Edit Sub Header Style</a:t>
            </a:r>
          </a:p>
        </p:txBody>
      </p:sp>
      <p:sp>
        <p:nvSpPr>
          <p:cNvPr id="11" name="Text Placeholder 2"/>
          <p:cNvSpPr>
            <a:spLocks noGrp="1"/>
          </p:cNvSpPr>
          <p:nvPr>
            <p:ph type="body" idx="26" hasCustomPrompt="1"/>
          </p:nvPr>
        </p:nvSpPr>
        <p:spPr>
          <a:xfrm>
            <a:off x="338662" y="1353710"/>
            <a:ext cx="4069080" cy="738664"/>
          </a:xfrm>
          <a:prstGeom prst="rect">
            <a:avLst/>
          </a:prstGeom>
        </p:spPr>
        <p:txBody>
          <a:bodyPr wrap="square" lIns="0" tIns="0" rIns="0" bIns="0" anchor="t">
            <a:spAutoFit/>
          </a:bodyPr>
          <a:lstStyle>
            <a:lvl1pPr marL="0" marR="0" indent="0" algn="l" defTabSz="779163" rtl="0" eaLnBrk="1" fontAlgn="auto" latinLnBrk="0" hangingPunct="1">
              <a:lnSpc>
                <a:spcPct val="100000"/>
              </a:lnSpc>
              <a:spcBef>
                <a:spcPct val="20000"/>
              </a:spcBef>
              <a:spcAft>
                <a:spcPts val="0"/>
              </a:spcAft>
              <a:buClr>
                <a:schemeClr val="accent6"/>
              </a:buClr>
              <a:buSzTx/>
              <a:buFont typeface="Arial" panose="020B0604020202020204" pitchFamily="34" charset="0"/>
              <a:buNone/>
              <a:tabLst/>
              <a:defRPr sz="1200" b="0" baseline="0">
                <a:solidFill>
                  <a:srgbClr val="4B4B4B"/>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marL="0" marR="0" lvl="0" indent="0" algn="l" defTabSz="779163" rtl="0" eaLnBrk="1" fontAlgn="auto" latinLnBrk="0" hangingPunct="1">
              <a:lnSpc>
                <a:spcPct val="100000"/>
              </a:lnSpc>
              <a:spcBef>
                <a:spcPct val="20000"/>
              </a:spcBef>
              <a:spcAft>
                <a:spcPts val="0"/>
              </a:spcAft>
              <a:buClr>
                <a:schemeClr val="accent6"/>
              </a:buClr>
              <a:buSzTx/>
              <a:buFont typeface="Arial" panose="020B0604020202020204" pitchFamily="34" charset="0"/>
              <a:buNone/>
              <a:tabLst/>
              <a:defRPr/>
            </a:pPr>
            <a:r>
              <a:rPr lang="en-US" dirty="0"/>
              <a:t>Click to edit body copy style here. Click to edit body copy style here. Click to edit body copy style here. Click to edit body copy style here. Click to edit body copy style here. Click to edit body copy.</a:t>
            </a:r>
          </a:p>
        </p:txBody>
      </p:sp>
      <p:sp>
        <p:nvSpPr>
          <p:cNvPr id="12" name="Text Placeholder 2"/>
          <p:cNvSpPr>
            <a:spLocks noGrp="1"/>
          </p:cNvSpPr>
          <p:nvPr>
            <p:ph type="body" idx="27" hasCustomPrompt="1"/>
          </p:nvPr>
        </p:nvSpPr>
        <p:spPr>
          <a:xfrm>
            <a:off x="338662" y="2153814"/>
            <a:ext cx="4069080" cy="215444"/>
          </a:xfrm>
          <a:prstGeom prst="rect">
            <a:avLst/>
          </a:prstGeom>
        </p:spPr>
        <p:txBody>
          <a:bodyPr wrap="square" lIns="0" tIns="0" rIns="0" bIns="0" anchor="t">
            <a:spAutoFit/>
          </a:bodyPr>
          <a:lstStyle>
            <a:lvl1pPr marL="0" indent="0">
              <a:buNone/>
              <a:defRPr sz="1400" b="0">
                <a:solidFill>
                  <a:schemeClr val="accent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Click To Edit Bullet Header Style</a:t>
            </a:r>
          </a:p>
        </p:txBody>
      </p:sp>
      <p:sp>
        <p:nvSpPr>
          <p:cNvPr id="16" name="Content Placeholder 2"/>
          <p:cNvSpPr>
            <a:spLocks noGrp="1"/>
          </p:cNvSpPr>
          <p:nvPr>
            <p:ph idx="29"/>
          </p:nvPr>
        </p:nvSpPr>
        <p:spPr>
          <a:xfrm>
            <a:off x="4736926" y="2451499"/>
            <a:ext cx="4069080" cy="11085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
          <p:cNvSpPr>
            <a:spLocks noGrp="1"/>
          </p:cNvSpPr>
          <p:nvPr>
            <p:ph type="body" idx="30" hasCustomPrompt="1"/>
          </p:nvPr>
        </p:nvSpPr>
        <p:spPr>
          <a:xfrm>
            <a:off x="4736926" y="1065102"/>
            <a:ext cx="4069080" cy="184666"/>
          </a:xfrm>
          <a:prstGeom prst="rect">
            <a:avLst/>
          </a:prstGeom>
        </p:spPr>
        <p:txBody>
          <a:bodyPr wrap="square" lIns="0" tIns="0" rIns="0" bIns="0" anchor="t">
            <a:spAutoFit/>
          </a:bodyPr>
          <a:lstStyle>
            <a:lvl1pPr marL="0" indent="0">
              <a:buNone/>
              <a:defRPr sz="1200" b="0" baseline="0">
                <a:solidFill>
                  <a:schemeClr val="tx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Text Title Style</a:t>
            </a:r>
          </a:p>
        </p:txBody>
      </p:sp>
      <p:sp>
        <p:nvSpPr>
          <p:cNvPr id="18" name="Text Placeholder 2"/>
          <p:cNvSpPr>
            <a:spLocks noGrp="1"/>
          </p:cNvSpPr>
          <p:nvPr>
            <p:ph type="body" idx="31" hasCustomPrompt="1"/>
          </p:nvPr>
        </p:nvSpPr>
        <p:spPr>
          <a:xfrm>
            <a:off x="4736926" y="1353710"/>
            <a:ext cx="4069080" cy="738664"/>
          </a:xfrm>
          <a:prstGeom prst="rect">
            <a:avLst/>
          </a:prstGeom>
        </p:spPr>
        <p:txBody>
          <a:bodyPr wrap="square" lIns="0" tIns="0" rIns="0" bIns="0" anchor="t">
            <a:spAutoFit/>
          </a:bodyPr>
          <a:lstStyle>
            <a:lvl1pPr marL="0" marR="0" indent="0" algn="l" defTabSz="779163" rtl="0" eaLnBrk="1" fontAlgn="auto" latinLnBrk="0" hangingPunct="1">
              <a:lnSpc>
                <a:spcPct val="100000"/>
              </a:lnSpc>
              <a:spcBef>
                <a:spcPct val="20000"/>
              </a:spcBef>
              <a:spcAft>
                <a:spcPts val="0"/>
              </a:spcAft>
              <a:buClr>
                <a:schemeClr val="accent6"/>
              </a:buClr>
              <a:buSzTx/>
              <a:buFont typeface="Arial" panose="020B0604020202020204" pitchFamily="34" charset="0"/>
              <a:buNone/>
              <a:tabLst/>
              <a:defRPr sz="1200" b="0" baseline="0">
                <a:solidFill>
                  <a:srgbClr val="4B4B4B"/>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marL="0" marR="0" lvl="0" indent="0" algn="l" defTabSz="779163" rtl="0" eaLnBrk="1" fontAlgn="auto" latinLnBrk="0" hangingPunct="1">
              <a:lnSpc>
                <a:spcPct val="100000"/>
              </a:lnSpc>
              <a:spcBef>
                <a:spcPct val="20000"/>
              </a:spcBef>
              <a:spcAft>
                <a:spcPts val="0"/>
              </a:spcAft>
              <a:buClr>
                <a:schemeClr val="accent6"/>
              </a:buClr>
              <a:buSzTx/>
              <a:buFont typeface="Arial" panose="020B0604020202020204" pitchFamily="34" charset="0"/>
              <a:buNone/>
              <a:tabLst/>
              <a:defRPr/>
            </a:pPr>
            <a:r>
              <a:rPr lang="en-US" dirty="0"/>
              <a:t>Click to edit body copy style here. Click to edit body copy style here. Click to edit body copy style here. Click to edit body copy style here. Click to edit body copy style here. Click to edit body copy.</a:t>
            </a:r>
          </a:p>
        </p:txBody>
      </p:sp>
      <p:sp>
        <p:nvSpPr>
          <p:cNvPr id="19" name="Text Placeholder 2"/>
          <p:cNvSpPr>
            <a:spLocks noGrp="1"/>
          </p:cNvSpPr>
          <p:nvPr>
            <p:ph type="body" idx="32" hasCustomPrompt="1"/>
          </p:nvPr>
        </p:nvSpPr>
        <p:spPr>
          <a:xfrm>
            <a:off x="4736926" y="2153814"/>
            <a:ext cx="4069080" cy="215444"/>
          </a:xfrm>
          <a:prstGeom prst="rect">
            <a:avLst/>
          </a:prstGeom>
        </p:spPr>
        <p:txBody>
          <a:bodyPr wrap="square" lIns="0" tIns="0" rIns="0" bIns="0" anchor="t">
            <a:spAutoFit/>
          </a:bodyPr>
          <a:lstStyle>
            <a:lvl1pPr marL="0" indent="0">
              <a:buNone/>
              <a:defRPr sz="1400" b="0">
                <a:solidFill>
                  <a:schemeClr val="accent2"/>
                </a:solidFill>
                <a:latin typeface="+mn-lt"/>
                <a:cs typeface="Arial" panose="020B0604020202020204" pitchFamily="34" charset="0"/>
              </a:defRPr>
            </a:lvl1pPr>
            <a:lvl2pPr marL="389582" indent="0">
              <a:buNone/>
              <a:defRPr sz="1700" b="1"/>
            </a:lvl2pPr>
            <a:lvl3pPr marL="779163" indent="0">
              <a:buNone/>
              <a:defRPr sz="1500" b="1"/>
            </a:lvl3pPr>
            <a:lvl4pPr marL="1168745" indent="0">
              <a:buNone/>
              <a:defRPr sz="1400" b="1"/>
            </a:lvl4pPr>
            <a:lvl5pPr marL="1558326" indent="0">
              <a:buNone/>
              <a:defRPr sz="1400" b="1"/>
            </a:lvl5pPr>
            <a:lvl6pPr marL="1947908" indent="0">
              <a:buNone/>
              <a:defRPr sz="1400" b="1"/>
            </a:lvl6pPr>
            <a:lvl7pPr marL="2337489" indent="0">
              <a:buNone/>
              <a:defRPr sz="1400" b="1"/>
            </a:lvl7pPr>
            <a:lvl8pPr marL="2727071" indent="0">
              <a:buNone/>
              <a:defRPr sz="1400" b="1"/>
            </a:lvl8pPr>
            <a:lvl9pPr marL="3116652" indent="0">
              <a:buNone/>
              <a:defRPr sz="1400" b="1"/>
            </a:lvl9pPr>
          </a:lstStyle>
          <a:p>
            <a:pPr lvl="0"/>
            <a:r>
              <a:rPr lang="en-US" dirty="0"/>
              <a:t>Click To Edit Bullet Header Style</a:t>
            </a:r>
          </a:p>
        </p:txBody>
      </p:sp>
      <p:sp>
        <p:nvSpPr>
          <p:cNvPr id="14" name="Slide Number Placeholder 5"/>
          <p:cNvSpPr>
            <a:spLocks noGrp="1"/>
          </p:cNvSpPr>
          <p:nvPr>
            <p:ph type="sldNum" sz="quarter" idx="4"/>
          </p:nvPr>
        </p:nvSpPr>
        <p:spPr>
          <a:xfrm>
            <a:off x="8500061" y="4767267"/>
            <a:ext cx="386862"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fld id="{BFCDA448-5A20-441B-819B-40A5C5BF84BC}" type="slidenum">
              <a:rPr lang="en-US" smtClean="0"/>
              <a:pPr/>
              <a:t>‹#›</a:t>
            </a:fld>
            <a:endParaRPr lang="en-US" dirty="0"/>
          </a:p>
        </p:txBody>
      </p:sp>
      <p:sp>
        <p:nvSpPr>
          <p:cNvPr id="15" name="Footer Placeholder 4"/>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spTree>
    <p:extLst>
      <p:ext uri="{BB962C8B-B14F-4D97-AF65-F5344CB8AC3E}">
        <p14:creationId xmlns:p14="http://schemas.microsoft.com/office/powerpoint/2010/main" val="34635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8662" y="259293"/>
            <a:ext cx="8467010" cy="246221"/>
          </a:xfrm>
        </p:spPr>
        <p:txBody>
          <a:bodyPr/>
          <a:lstStyle/>
          <a:p>
            <a:r>
              <a:rPr lang="en-US" dirty="0"/>
              <a:t>Click To Edit Master Title Style</a:t>
            </a:r>
          </a:p>
        </p:txBody>
      </p:sp>
      <p:sp>
        <p:nvSpPr>
          <p:cNvPr id="3" name="Content Placeholder 2"/>
          <p:cNvSpPr>
            <a:spLocks noGrp="1"/>
          </p:cNvSpPr>
          <p:nvPr>
            <p:ph idx="1"/>
          </p:nvPr>
        </p:nvSpPr>
        <p:spPr>
          <a:xfrm>
            <a:off x="338662" y="742950"/>
            <a:ext cx="8467010" cy="1139286"/>
          </a:xfrm>
        </p:spPr>
        <p:txBody>
          <a:bodyPr/>
          <a:lstStyle>
            <a:lvl1pPr>
              <a:spcBef>
                <a:spcPts val="1023"/>
              </a:spcBef>
              <a:spcAft>
                <a:spcPts val="0"/>
              </a:spcAft>
              <a:tabLst>
                <a:tab pos="5843723" algn="r"/>
              </a:tabLst>
              <a:defRPr sz="1200"/>
            </a:lvl1pPr>
            <a:lvl2pPr>
              <a:defRPr sz="1200"/>
            </a:lvl2pPr>
            <a:lvl3pPr>
              <a:defRPr sz="1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500061" y="4767267"/>
            <a:ext cx="386862"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fld id="{BFCDA448-5A20-441B-819B-40A5C5BF84BC}" type="slidenum">
              <a:rPr lang="en-US" smtClean="0"/>
              <a:pPr/>
              <a:t>‹#›</a:t>
            </a:fld>
            <a:endParaRPr lang="en-US" dirty="0"/>
          </a:p>
        </p:txBody>
      </p:sp>
      <p:sp>
        <p:nvSpPr>
          <p:cNvPr id="9" name="Footer Placeholder 4"/>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2023 FactSet Research Systems Inc. All rights reserved. Confidential: Do not forward.</a:t>
            </a:r>
            <a:endParaRPr lang="en-US" b="1" dirty="0"/>
          </a:p>
        </p:txBody>
      </p:sp>
    </p:spTree>
    <p:extLst>
      <p:ext uri="{BB962C8B-B14F-4D97-AF65-F5344CB8AC3E}">
        <p14:creationId xmlns:p14="http://schemas.microsoft.com/office/powerpoint/2010/main" val="142252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8662" y="259293"/>
            <a:ext cx="8467010" cy="246221"/>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338662" y="742950"/>
            <a:ext cx="8467010" cy="110286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4"/>
          </p:nvPr>
        </p:nvSpPr>
        <p:spPr>
          <a:xfrm>
            <a:off x="8500061" y="4767267"/>
            <a:ext cx="386862"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fld id="{BFCDA448-5A20-441B-819B-40A5C5BF84BC}" type="slidenum">
              <a:rPr lang="en-US" smtClean="0"/>
              <a:pPr/>
              <a:t>‹#›</a:t>
            </a:fld>
            <a:endParaRPr lang="en-US" dirty="0"/>
          </a:p>
        </p:txBody>
      </p:sp>
      <p:cxnSp>
        <p:nvCxnSpPr>
          <p:cNvPr id="9" name="Straight Connector 8"/>
          <p:cNvCxnSpPr/>
          <p:nvPr/>
        </p:nvCxnSpPr>
        <p:spPr bwMode="auto">
          <a:xfrm>
            <a:off x="338662" y="4686300"/>
            <a:ext cx="8467344" cy="0"/>
          </a:xfrm>
          <a:prstGeom prst="line">
            <a:avLst/>
          </a:prstGeom>
          <a:ln w="3175" cmpd="sng">
            <a:solidFill>
              <a:schemeClr val="accent4"/>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0" name="Footer Placeholder 4"/>
          <p:cNvSpPr>
            <a:spLocks noGrp="1"/>
          </p:cNvSpPr>
          <p:nvPr>
            <p:ph type="ftr" sz="quarter" idx="3"/>
          </p:nvPr>
        </p:nvSpPr>
        <p:spPr>
          <a:xfrm>
            <a:off x="3179871" y="4767267"/>
            <a:ext cx="5325537" cy="273844"/>
          </a:xfrm>
          <a:prstGeom prst="rect">
            <a:avLst/>
          </a:prstGeom>
        </p:spPr>
        <p:txBody>
          <a:bodyPr vert="horz" lIns="77916" tIns="38958" rIns="77916" bIns="38958" rtlCol="0" anchor="ctr"/>
          <a:lstStyle>
            <a:lvl1pPr algn="r">
              <a:defRPr sz="600" baseline="0">
                <a:solidFill>
                  <a:schemeClr val="accent4"/>
                </a:solidFill>
                <a:latin typeface="+mn-lt"/>
                <a:cs typeface="Arial" panose="020B0604020202020204" pitchFamily="34" charset="0"/>
              </a:defRPr>
            </a:lvl1pPr>
          </a:lstStyle>
          <a:p>
            <a:r>
              <a:rPr lang="en-US" dirty="0"/>
              <a:t>Copyright © 2021 FactSet Research Systems Inc. All rights reserved. Confidential: Do not forward.</a:t>
            </a:r>
            <a:endParaRPr lang="en-US" b="1" dirty="0"/>
          </a:p>
        </p:txBody>
      </p:sp>
      <p:sp>
        <p:nvSpPr>
          <p:cNvPr id="6" name="AutoShape 3"/>
          <p:cNvSpPr>
            <a:spLocks noChangeAspect="1" noChangeArrowheads="1" noTextEdit="1"/>
          </p:cNvSpPr>
          <p:nvPr/>
        </p:nvSpPr>
        <p:spPr bwMode="auto">
          <a:xfrm>
            <a:off x="1131098" y="3372137"/>
            <a:ext cx="5378453" cy="785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77916" tIns="38958" rIns="77916" bIns="38958" numCol="1" anchor="t" anchorCtr="0" compatLnSpc="1">
            <a:prstTxWarp prst="textNoShape">
              <a:avLst/>
            </a:prstTxWarp>
          </a:bodyPr>
          <a:lstStyle/>
          <a:p>
            <a:endParaRPr lang="en-US" dirty="0"/>
          </a:p>
        </p:txBody>
      </p:sp>
      <p:grpSp>
        <p:nvGrpSpPr>
          <p:cNvPr id="11" name="Group 10"/>
          <p:cNvGrpSpPr>
            <a:grpSpLocks noChangeAspect="1"/>
          </p:cNvGrpSpPr>
          <p:nvPr/>
        </p:nvGrpSpPr>
        <p:grpSpPr>
          <a:xfrm>
            <a:off x="338662" y="4839560"/>
            <a:ext cx="1783080" cy="107069"/>
            <a:chOff x="0" y="3154363"/>
            <a:chExt cx="9147176" cy="549275"/>
          </a:xfrm>
        </p:grpSpPr>
        <p:grpSp>
          <p:nvGrpSpPr>
            <p:cNvPr id="12" name="Group 11"/>
            <p:cNvGrpSpPr>
              <a:grpSpLocks noChangeAspect="1"/>
            </p:cNvGrpSpPr>
            <p:nvPr userDrawn="1"/>
          </p:nvGrpSpPr>
          <p:grpSpPr>
            <a:xfrm>
              <a:off x="0" y="3160713"/>
              <a:ext cx="9147176" cy="536575"/>
              <a:chOff x="0" y="3160713"/>
              <a:chExt cx="9147176" cy="536575"/>
            </a:xfrm>
          </p:grpSpPr>
          <p:sp>
            <p:nvSpPr>
              <p:cNvPr id="14" name="AutoShape 3"/>
              <p:cNvSpPr>
                <a:spLocks noChangeAspect="1" noChangeArrowheads="1" noTextEdit="1"/>
              </p:cNvSpPr>
              <p:nvPr userDrawn="1"/>
            </p:nvSpPr>
            <p:spPr bwMode="auto">
              <a:xfrm>
                <a:off x="0" y="3160713"/>
                <a:ext cx="9144000" cy="536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5"/>
              <p:cNvSpPr>
                <a:spLocks noEditPoints="1"/>
              </p:cNvSpPr>
              <p:nvPr userDrawn="1"/>
            </p:nvSpPr>
            <p:spPr bwMode="auto">
              <a:xfrm>
                <a:off x="3421063" y="3246438"/>
                <a:ext cx="5726113" cy="377825"/>
              </a:xfrm>
              <a:custGeom>
                <a:avLst/>
                <a:gdLst>
                  <a:gd name="T0" fmla="*/ 0 w 1824"/>
                  <a:gd name="T1" fmla="*/ 80 h 118"/>
                  <a:gd name="T2" fmla="*/ 65 w 1824"/>
                  <a:gd name="T3" fmla="*/ 94 h 118"/>
                  <a:gd name="T4" fmla="*/ 2 w 1824"/>
                  <a:gd name="T5" fmla="*/ 35 h 118"/>
                  <a:gd name="T6" fmla="*/ 89 w 1824"/>
                  <a:gd name="T7" fmla="*/ 35 h 118"/>
                  <a:gd name="T8" fmla="*/ 27 w 1824"/>
                  <a:gd name="T9" fmla="*/ 24 h 118"/>
                  <a:gd name="T10" fmla="*/ 91 w 1824"/>
                  <a:gd name="T11" fmla="*/ 82 h 118"/>
                  <a:gd name="T12" fmla="*/ 206 w 1824"/>
                  <a:gd name="T13" fmla="*/ 2 h 118"/>
                  <a:gd name="T14" fmla="*/ 199 w 1824"/>
                  <a:gd name="T15" fmla="*/ 47 h 118"/>
                  <a:gd name="T16" fmla="*/ 206 w 1824"/>
                  <a:gd name="T17" fmla="*/ 97 h 118"/>
                  <a:gd name="T18" fmla="*/ 242 w 1824"/>
                  <a:gd name="T19" fmla="*/ 2 h 118"/>
                  <a:gd name="T20" fmla="*/ 262 w 1824"/>
                  <a:gd name="T21" fmla="*/ 47 h 118"/>
                  <a:gd name="T22" fmla="*/ 262 w 1824"/>
                  <a:gd name="T23" fmla="*/ 97 h 118"/>
                  <a:gd name="T24" fmla="*/ 445 w 1824"/>
                  <a:gd name="T25" fmla="*/ 21 h 118"/>
                  <a:gd name="T26" fmla="*/ 391 w 1824"/>
                  <a:gd name="T27" fmla="*/ 21 h 118"/>
                  <a:gd name="T28" fmla="*/ 445 w 1824"/>
                  <a:gd name="T29" fmla="*/ 21 h 118"/>
                  <a:gd name="T30" fmla="*/ 530 w 1824"/>
                  <a:gd name="T31" fmla="*/ 116 h 118"/>
                  <a:gd name="T32" fmla="*/ 530 w 1824"/>
                  <a:gd name="T33" fmla="*/ 47 h 118"/>
                  <a:gd name="T34" fmla="*/ 597 w 1824"/>
                  <a:gd name="T35" fmla="*/ 116 h 118"/>
                  <a:gd name="T36" fmla="*/ 720 w 1824"/>
                  <a:gd name="T37" fmla="*/ 2 h 118"/>
                  <a:gd name="T38" fmla="*/ 713 w 1824"/>
                  <a:gd name="T39" fmla="*/ 47 h 118"/>
                  <a:gd name="T40" fmla="*/ 720 w 1824"/>
                  <a:gd name="T41" fmla="*/ 97 h 118"/>
                  <a:gd name="T42" fmla="*/ 865 w 1824"/>
                  <a:gd name="T43" fmla="*/ 94 h 118"/>
                  <a:gd name="T44" fmla="*/ 832 w 1824"/>
                  <a:gd name="T45" fmla="*/ 2 h 118"/>
                  <a:gd name="T46" fmla="*/ 843 w 1824"/>
                  <a:gd name="T47" fmla="*/ 28 h 118"/>
                  <a:gd name="T48" fmla="*/ 1000 w 1824"/>
                  <a:gd name="T49" fmla="*/ 103 h 118"/>
                  <a:gd name="T50" fmla="*/ 968 w 1824"/>
                  <a:gd name="T51" fmla="*/ 2 h 118"/>
                  <a:gd name="T52" fmla="*/ 984 w 1824"/>
                  <a:gd name="T53" fmla="*/ 27 h 118"/>
                  <a:gd name="T54" fmla="*/ 968 w 1824"/>
                  <a:gd name="T55" fmla="*/ 97 h 118"/>
                  <a:gd name="T56" fmla="*/ 1095 w 1824"/>
                  <a:gd name="T57" fmla="*/ 116 h 118"/>
                  <a:gd name="T58" fmla="*/ 1084 w 1824"/>
                  <a:gd name="T59" fmla="*/ 89 h 118"/>
                  <a:gd name="T60" fmla="*/ 1223 w 1824"/>
                  <a:gd name="T61" fmla="*/ 116 h 118"/>
                  <a:gd name="T62" fmla="*/ 1142 w 1824"/>
                  <a:gd name="T63" fmla="*/ 116 h 118"/>
                  <a:gd name="T64" fmla="*/ 1223 w 1824"/>
                  <a:gd name="T65" fmla="*/ 116 h 118"/>
                  <a:gd name="T66" fmla="*/ 1193 w 1824"/>
                  <a:gd name="T67" fmla="*/ 28 h 118"/>
                  <a:gd name="T68" fmla="*/ 1274 w 1824"/>
                  <a:gd name="T69" fmla="*/ 116 h 118"/>
                  <a:gd name="T70" fmla="*/ 1344 w 1824"/>
                  <a:gd name="T71" fmla="*/ 2 h 118"/>
                  <a:gd name="T72" fmla="*/ 1449 w 1824"/>
                  <a:gd name="T73" fmla="*/ 21 h 118"/>
                  <a:gd name="T74" fmla="*/ 1395 w 1824"/>
                  <a:gd name="T75" fmla="*/ 21 h 118"/>
                  <a:gd name="T76" fmla="*/ 1449 w 1824"/>
                  <a:gd name="T77" fmla="*/ 21 h 118"/>
                  <a:gd name="T78" fmla="*/ 1509 w 1824"/>
                  <a:gd name="T79" fmla="*/ 116 h 118"/>
                  <a:gd name="T80" fmla="*/ 1591 w 1824"/>
                  <a:gd name="T81" fmla="*/ 116 h 118"/>
                  <a:gd name="T82" fmla="*/ 1555 w 1824"/>
                  <a:gd name="T83" fmla="*/ 75 h 118"/>
                  <a:gd name="T84" fmla="*/ 1659 w 1824"/>
                  <a:gd name="T85" fmla="*/ 118 h 118"/>
                  <a:gd name="T86" fmla="*/ 1659 w 1824"/>
                  <a:gd name="T87" fmla="*/ 0 h 118"/>
                  <a:gd name="T88" fmla="*/ 1677 w 1824"/>
                  <a:gd name="T89" fmla="*/ 26 h 118"/>
                  <a:gd name="T90" fmla="*/ 1641 w 1824"/>
                  <a:gd name="T91" fmla="*/ 92 h 118"/>
                  <a:gd name="T92" fmla="*/ 1657 w 1824"/>
                  <a:gd name="T93" fmla="*/ 71 h 118"/>
                  <a:gd name="T94" fmla="*/ 1690 w 1824"/>
                  <a:gd name="T95" fmla="*/ 116 h 118"/>
                  <a:gd name="T96" fmla="*/ 1824 w 1824"/>
                  <a:gd name="T97" fmla="*/ 21 h 118"/>
                  <a:gd name="T98" fmla="*/ 1817 w 1824"/>
                  <a:gd name="T99" fmla="*/ 66 h 118"/>
                  <a:gd name="T100" fmla="*/ 1824 w 1824"/>
                  <a:gd name="T101" fmla="*/ 1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4" h="118">
                    <a:moveTo>
                      <a:pt x="81" y="106"/>
                    </a:moveTo>
                    <a:cubicBezTo>
                      <a:pt x="73" y="114"/>
                      <a:pt x="59" y="118"/>
                      <a:pt x="45" y="118"/>
                    </a:cubicBezTo>
                    <a:cubicBezTo>
                      <a:pt x="33" y="118"/>
                      <a:pt x="21" y="115"/>
                      <a:pt x="11" y="106"/>
                    </a:cubicBezTo>
                    <a:cubicBezTo>
                      <a:pt x="5" y="100"/>
                      <a:pt x="0" y="90"/>
                      <a:pt x="0" y="80"/>
                    </a:cubicBezTo>
                    <a:cubicBezTo>
                      <a:pt x="21" y="80"/>
                      <a:pt x="21" y="80"/>
                      <a:pt x="21" y="80"/>
                    </a:cubicBezTo>
                    <a:cubicBezTo>
                      <a:pt x="21" y="85"/>
                      <a:pt x="23" y="90"/>
                      <a:pt x="27" y="94"/>
                    </a:cubicBezTo>
                    <a:cubicBezTo>
                      <a:pt x="31" y="98"/>
                      <a:pt x="39" y="100"/>
                      <a:pt x="46" y="100"/>
                    </a:cubicBezTo>
                    <a:cubicBezTo>
                      <a:pt x="53" y="100"/>
                      <a:pt x="61" y="98"/>
                      <a:pt x="65" y="94"/>
                    </a:cubicBezTo>
                    <a:cubicBezTo>
                      <a:pt x="68" y="91"/>
                      <a:pt x="70" y="88"/>
                      <a:pt x="70" y="83"/>
                    </a:cubicBezTo>
                    <a:cubicBezTo>
                      <a:pt x="70" y="74"/>
                      <a:pt x="63" y="71"/>
                      <a:pt x="56" y="69"/>
                    </a:cubicBezTo>
                    <a:cubicBezTo>
                      <a:pt x="49" y="68"/>
                      <a:pt x="39" y="68"/>
                      <a:pt x="31" y="66"/>
                    </a:cubicBezTo>
                    <a:cubicBezTo>
                      <a:pt x="16" y="64"/>
                      <a:pt x="2" y="53"/>
                      <a:pt x="2" y="35"/>
                    </a:cubicBezTo>
                    <a:cubicBezTo>
                      <a:pt x="2" y="26"/>
                      <a:pt x="6" y="18"/>
                      <a:pt x="12" y="12"/>
                    </a:cubicBezTo>
                    <a:cubicBezTo>
                      <a:pt x="20" y="5"/>
                      <a:pt x="32" y="0"/>
                      <a:pt x="46" y="0"/>
                    </a:cubicBezTo>
                    <a:cubicBezTo>
                      <a:pt x="58" y="0"/>
                      <a:pt x="70" y="4"/>
                      <a:pt x="77" y="11"/>
                    </a:cubicBezTo>
                    <a:cubicBezTo>
                      <a:pt x="84" y="18"/>
                      <a:pt x="89" y="26"/>
                      <a:pt x="89" y="35"/>
                    </a:cubicBezTo>
                    <a:cubicBezTo>
                      <a:pt x="68" y="35"/>
                      <a:pt x="68" y="35"/>
                      <a:pt x="68" y="35"/>
                    </a:cubicBezTo>
                    <a:cubicBezTo>
                      <a:pt x="68" y="31"/>
                      <a:pt x="65" y="27"/>
                      <a:pt x="63" y="24"/>
                    </a:cubicBezTo>
                    <a:cubicBezTo>
                      <a:pt x="59" y="20"/>
                      <a:pt x="52" y="18"/>
                      <a:pt x="45" y="18"/>
                    </a:cubicBezTo>
                    <a:cubicBezTo>
                      <a:pt x="39" y="18"/>
                      <a:pt x="32" y="20"/>
                      <a:pt x="27" y="24"/>
                    </a:cubicBezTo>
                    <a:cubicBezTo>
                      <a:pt x="25" y="27"/>
                      <a:pt x="23" y="30"/>
                      <a:pt x="23" y="34"/>
                    </a:cubicBezTo>
                    <a:cubicBezTo>
                      <a:pt x="23" y="41"/>
                      <a:pt x="28" y="45"/>
                      <a:pt x="35" y="46"/>
                    </a:cubicBezTo>
                    <a:cubicBezTo>
                      <a:pt x="42" y="47"/>
                      <a:pt x="52" y="48"/>
                      <a:pt x="59" y="49"/>
                    </a:cubicBezTo>
                    <a:cubicBezTo>
                      <a:pt x="76" y="52"/>
                      <a:pt x="91" y="63"/>
                      <a:pt x="91" y="82"/>
                    </a:cubicBezTo>
                    <a:cubicBezTo>
                      <a:pt x="91" y="92"/>
                      <a:pt x="87" y="100"/>
                      <a:pt x="81" y="106"/>
                    </a:cubicBezTo>
                    <a:close/>
                    <a:moveTo>
                      <a:pt x="125" y="116"/>
                    </a:moveTo>
                    <a:cubicBezTo>
                      <a:pt x="125" y="2"/>
                      <a:pt x="125" y="2"/>
                      <a:pt x="125" y="2"/>
                    </a:cubicBezTo>
                    <a:cubicBezTo>
                      <a:pt x="206" y="2"/>
                      <a:pt x="206" y="2"/>
                      <a:pt x="206" y="2"/>
                    </a:cubicBezTo>
                    <a:cubicBezTo>
                      <a:pt x="206" y="21"/>
                      <a:pt x="206" y="21"/>
                      <a:pt x="206" y="21"/>
                    </a:cubicBezTo>
                    <a:cubicBezTo>
                      <a:pt x="146" y="21"/>
                      <a:pt x="146" y="21"/>
                      <a:pt x="146" y="21"/>
                    </a:cubicBezTo>
                    <a:cubicBezTo>
                      <a:pt x="146" y="47"/>
                      <a:pt x="146" y="47"/>
                      <a:pt x="146" y="47"/>
                    </a:cubicBezTo>
                    <a:cubicBezTo>
                      <a:pt x="199" y="47"/>
                      <a:pt x="199" y="47"/>
                      <a:pt x="199" y="47"/>
                    </a:cubicBezTo>
                    <a:cubicBezTo>
                      <a:pt x="199" y="66"/>
                      <a:pt x="199" y="66"/>
                      <a:pt x="199" y="66"/>
                    </a:cubicBezTo>
                    <a:cubicBezTo>
                      <a:pt x="146" y="66"/>
                      <a:pt x="146" y="66"/>
                      <a:pt x="146" y="66"/>
                    </a:cubicBezTo>
                    <a:cubicBezTo>
                      <a:pt x="146" y="97"/>
                      <a:pt x="146" y="97"/>
                      <a:pt x="146" y="97"/>
                    </a:cubicBezTo>
                    <a:cubicBezTo>
                      <a:pt x="206" y="97"/>
                      <a:pt x="206" y="97"/>
                      <a:pt x="206" y="97"/>
                    </a:cubicBezTo>
                    <a:cubicBezTo>
                      <a:pt x="206" y="116"/>
                      <a:pt x="206" y="116"/>
                      <a:pt x="206" y="116"/>
                    </a:cubicBezTo>
                    <a:lnTo>
                      <a:pt x="125" y="116"/>
                    </a:lnTo>
                    <a:close/>
                    <a:moveTo>
                      <a:pt x="242" y="116"/>
                    </a:moveTo>
                    <a:cubicBezTo>
                      <a:pt x="242" y="2"/>
                      <a:pt x="242" y="2"/>
                      <a:pt x="242" y="2"/>
                    </a:cubicBezTo>
                    <a:cubicBezTo>
                      <a:pt x="322" y="2"/>
                      <a:pt x="322" y="2"/>
                      <a:pt x="322" y="2"/>
                    </a:cubicBezTo>
                    <a:cubicBezTo>
                      <a:pt x="322" y="21"/>
                      <a:pt x="322" y="21"/>
                      <a:pt x="322" y="21"/>
                    </a:cubicBezTo>
                    <a:cubicBezTo>
                      <a:pt x="262" y="21"/>
                      <a:pt x="262" y="21"/>
                      <a:pt x="262" y="21"/>
                    </a:cubicBezTo>
                    <a:cubicBezTo>
                      <a:pt x="262" y="47"/>
                      <a:pt x="262" y="47"/>
                      <a:pt x="262" y="47"/>
                    </a:cubicBezTo>
                    <a:cubicBezTo>
                      <a:pt x="315" y="47"/>
                      <a:pt x="315" y="47"/>
                      <a:pt x="315" y="47"/>
                    </a:cubicBezTo>
                    <a:cubicBezTo>
                      <a:pt x="315" y="66"/>
                      <a:pt x="315" y="66"/>
                      <a:pt x="315" y="66"/>
                    </a:cubicBezTo>
                    <a:cubicBezTo>
                      <a:pt x="262" y="66"/>
                      <a:pt x="262" y="66"/>
                      <a:pt x="262" y="66"/>
                    </a:cubicBezTo>
                    <a:cubicBezTo>
                      <a:pt x="262" y="97"/>
                      <a:pt x="262" y="97"/>
                      <a:pt x="262" y="97"/>
                    </a:cubicBezTo>
                    <a:cubicBezTo>
                      <a:pt x="322" y="97"/>
                      <a:pt x="322" y="97"/>
                      <a:pt x="322" y="97"/>
                    </a:cubicBezTo>
                    <a:cubicBezTo>
                      <a:pt x="322" y="116"/>
                      <a:pt x="322" y="116"/>
                      <a:pt x="322" y="116"/>
                    </a:cubicBezTo>
                    <a:lnTo>
                      <a:pt x="242" y="116"/>
                    </a:lnTo>
                    <a:close/>
                    <a:moveTo>
                      <a:pt x="445" y="21"/>
                    </a:moveTo>
                    <a:cubicBezTo>
                      <a:pt x="445" y="116"/>
                      <a:pt x="445" y="116"/>
                      <a:pt x="445" y="116"/>
                    </a:cubicBezTo>
                    <a:cubicBezTo>
                      <a:pt x="425" y="116"/>
                      <a:pt x="425" y="116"/>
                      <a:pt x="425" y="116"/>
                    </a:cubicBezTo>
                    <a:cubicBezTo>
                      <a:pt x="425" y="21"/>
                      <a:pt x="425" y="21"/>
                      <a:pt x="425" y="21"/>
                    </a:cubicBezTo>
                    <a:cubicBezTo>
                      <a:pt x="391" y="21"/>
                      <a:pt x="391" y="21"/>
                      <a:pt x="391" y="21"/>
                    </a:cubicBezTo>
                    <a:cubicBezTo>
                      <a:pt x="391" y="2"/>
                      <a:pt x="391" y="2"/>
                      <a:pt x="391" y="2"/>
                    </a:cubicBezTo>
                    <a:cubicBezTo>
                      <a:pt x="479" y="2"/>
                      <a:pt x="479" y="2"/>
                      <a:pt x="479" y="2"/>
                    </a:cubicBezTo>
                    <a:cubicBezTo>
                      <a:pt x="479" y="21"/>
                      <a:pt x="479" y="21"/>
                      <a:pt x="479" y="21"/>
                    </a:cubicBezTo>
                    <a:lnTo>
                      <a:pt x="445" y="21"/>
                    </a:lnTo>
                    <a:close/>
                    <a:moveTo>
                      <a:pt x="577" y="116"/>
                    </a:moveTo>
                    <a:cubicBezTo>
                      <a:pt x="577" y="66"/>
                      <a:pt x="577" y="66"/>
                      <a:pt x="577" y="66"/>
                    </a:cubicBezTo>
                    <a:cubicBezTo>
                      <a:pt x="530" y="66"/>
                      <a:pt x="530" y="66"/>
                      <a:pt x="530" y="66"/>
                    </a:cubicBezTo>
                    <a:cubicBezTo>
                      <a:pt x="530" y="116"/>
                      <a:pt x="530" y="116"/>
                      <a:pt x="530" y="116"/>
                    </a:cubicBezTo>
                    <a:cubicBezTo>
                      <a:pt x="509" y="116"/>
                      <a:pt x="509" y="116"/>
                      <a:pt x="509" y="116"/>
                    </a:cubicBezTo>
                    <a:cubicBezTo>
                      <a:pt x="509" y="2"/>
                      <a:pt x="509" y="2"/>
                      <a:pt x="509" y="2"/>
                    </a:cubicBezTo>
                    <a:cubicBezTo>
                      <a:pt x="530" y="2"/>
                      <a:pt x="530" y="2"/>
                      <a:pt x="530" y="2"/>
                    </a:cubicBezTo>
                    <a:cubicBezTo>
                      <a:pt x="530" y="47"/>
                      <a:pt x="530" y="47"/>
                      <a:pt x="530" y="47"/>
                    </a:cubicBezTo>
                    <a:cubicBezTo>
                      <a:pt x="577" y="47"/>
                      <a:pt x="577" y="47"/>
                      <a:pt x="577" y="47"/>
                    </a:cubicBezTo>
                    <a:cubicBezTo>
                      <a:pt x="577" y="2"/>
                      <a:pt x="577" y="2"/>
                      <a:pt x="577" y="2"/>
                    </a:cubicBezTo>
                    <a:cubicBezTo>
                      <a:pt x="597" y="2"/>
                      <a:pt x="597" y="2"/>
                      <a:pt x="597" y="2"/>
                    </a:cubicBezTo>
                    <a:cubicBezTo>
                      <a:pt x="597" y="116"/>
                      <a:pt x="597" y="116"/>
                      <a:pt x="597" y="116"/>
                    </a:cubicBezTo>
                    <a:lnTo>
                      <a:pt x="577" y="116"/>
                    </a:lnTo>
                    <a:close/>
                    <a:moveTo>
                      <a:pt x="640" y="116"/>
                    </a:moveTo>
                    <a:cubicBezTo>
                      <a:pt x="640" y="2"/>
                      <a:pt x="640" y="2"/>
                      <a:pt x="640" y="2"/>
                    </a:cubicBezTo>
                    <a:cubicBezTo>
                      <a:pt x="720" y="2"/>
                      <a:pt x="720" y="2"/>
                      <a:pt x="720" y="2"/>
                    </a:cubicBezTo>
                    <a:cubicBezTo>
                      <a:pt x="720" y="21"/>
                      <a:pt x="720" y="21"/>
                      <a:pt x="720" y="21"/>
                    </a:cubicBezTo>
                    <a:cubicBezTo>
                      <a:pt x="660" y="21"/>
                      <a:pt x="660" y="21"/>
                      <a:pt x="660" y="21"/>
                    </a:cubicBezTo>
                    <a:cubicBezTo>
                      <a:pt x="660" y="47"/>
                      <a:pt x="660" y="47"/>
                      <a:pt x="660" y="47"/>
                    </a:cubicBezTo>
                    <a:cubicBezTo>
                      <a:pt x="713" y="47"/>
                      <a:pt x="713" y="47"/>
                      <a:pt x="713" y="47"/>
                    </a:cubicBezTo>
                    <a:cubicBezTo>
                      <a:pt x="713" y="66"/>
                      <a:pt x="713" y="66"/>
                      <a:pt x="713" y="66"/>
                    </a:cubicBezTo>
                    <a:cubicBezTo>
                      <a:pt x="660" y="66"/>
                      <a:pt x="660" y="66"/>
                      <a:pt x="660" y="66"/>
                    </a:cubicBezTo>
                    <a:cubicBezTo>
                      <a:pt x="660" y="97"/>
                      <a:pt x="660" y="97"/>
                      <a:pt x="660" y="97"/>
                    </a:cubicBezTo>
                    <a:cubicBezTo>
                      <a:pt x="720" y="97"/>
                      <a:pt x="720" y="97"/>
                      <a:pt x="720" y="97"/>
                    </a:cubicBezTo>
                    <a:cubicBezTo>
                      <a:pt x="720" y="116"/>
                      <a:pt x="720" y="116"/>
                      <a:pt x="720" y="116"/>
                    </a:cubicBezTo>
                    <a:lnTo>
                      <a:pt x="640" y="116"/>
                    </a:lnTo>
                    <a:close/>
                    <a:moveTo>
                      <a:pt x="873" y="116"/>
                    </a:moveTo>
                    <a:cubicBezTo>
                      <a:pt x="865" y="94"/>
                      <a:pt x="865" y="94"/>
                      <a:pt x="865" y="94"/>
                    </a:cubicBezTo>
                    <a:cubicBezTo>
                      <a:pt x="820" y="94"/>
                      <a:pt x="820" y="94"/>
                      <a:pt x="820" y="94"/>
                    </a:cubicBezTo>
                    <a:cubicBezTo>
                      <a:pt x="813" y="116"/>
                      <a:pt x="813" y="116"/>
                      <a:pt x="813" y="116"/>
                    </a:cubicBezTo>
                    <a:cubicBezTo>
                      <a:pt x="792" y="116"/>
                      <a:pt x="792" y="116"/>
                      <a:pt x="792" y="116"/>
                    </a:cubicBezTo>
                    <a:cubicBezTo>
                      <a:pt x="832" y="2"/>
                      <a:pt x="832" y="2"/>
                      <a:pt x="832" y="2"/>
                    </a:cubicBezTo>
                    <a:cubicBezTo>
                      <a:pt x="855" y="2"/>
                      <a:pt x="855" y="2"/>
                      <a:pt x="855" y="2"/>
                    </a:cubicBezTo>
                    <a:cubicBezTo>
                      <a:pt x="894" y="116"/>
                      <a:pt x="894" y="116"/>
                      <a:pt x="894" y="116"/>
                    </a:cubicBezTo>
                    <a:lnTo>
                      <a:pt x="873" y="116"/>
                    </a:lnTo>
                    <a:close/>
                    <a:moveTo>
                      <a:pt x="843" y="28"/>
                    </a:moveTo>
                    <a:cubicBezTo>
                      <a:pt x="827" y="75"/>
                      <a:pt x="827" y="75"/>
                      <a:pt x="827" y="75"/>
                    </a:cubicBezTo>
                    <a:cubicBezTo>
                      <a:pt x="859" y="75"/>
                      <a:pt x="859" y="75"/>
                      <a:pt x="859" y="75"/>
                    </a:cubicBezTo>
                    <a:lnTo>
                      <a:pt x="843" y="28"/>
                    </a:lnTo>
                    <a:close/>
                    <a:moveTo>
                      <a:pt x="1000" y="103"/>
                    </a:moveTo>
                    <a:cubicBezTo>
                      <a:pt x="992" y="111"/>
                      <a:pt x="981" y="116"/>
                      <a:pt x="968" y="116"/>
                    </a:cubicBezTo>
                    <a:cubicBezTo>
                      <a:pt x="924" y="116"/>
                      <a:pt x="924" y="116"/>
                      <a:pt x="924" y="116"/>
                    </a:cubicBezTo>
                    <a:cubicBezTo>
                      <a:pt x="924" y="2"/>
                      <a:pt x="924" y="2"/>
                      <a:pt x="924" y="2"/>
                    </a:cubicBezTo>
                    <a:cubicBezTo>
                      <a:pt x="968" y="2"/>
                      <a:pt x="968" y="2"/>
                      <a:pt x="968" y="2"/>
                    </a:cubicBezTo>
                    <a:cubicBezTo>
                      <a:pt x="981" y="2"/>
                      <a:pt x="992" y="7"/>
                      <a:pt x="1000" y="14"/>
                    </a:cubicBezTo>
                    <a:cubicBezTo>
                      <a:pt x="1011" y="26"/>
                      <a:pt x="1013" y="43"/>
                      <a:pt x="1013" y="59"/>
                    </a:cubicBezTo>
                    <a:cubicBezTo>
                      <a:pt x="1013" y="75"/>
                      <a:pt x="1011" y="91"/>
                      <a:pt x="1000" y="103"/>
                    </a:cubicBezTo>
                    <a:close/>
                    <a:moveTo>
                      <a:pt x="984" y="27"/>
                    </a:moveTo>
                    <a:cubicBezTo>
                      <a:pt x="980" y="23"/>
                      <a:pt x="974" y="21"/>
                      <a:pt x="968" y="21"/>
                    </a:cubicBezTo>
                    <a:cubicBezTo>
                      <a:pt x="944" y="21"/>
                      <a:pt x="944" y="21"/>
                      <a:pt x="944" y="21"/>
                    </a:cubicBezTo>
                    <a:cubicBezTo>
                      <a:pt x="944" y="97"/>
                      <a:pt x="944" y="97"/>
                      <a:pt x="944" y="97"/>
                    </a:cubicBezTo>
                    <a:cubicBezTo>
                      <a:pt x="968" y="97"/>
                      <a:pt x="968" y="97"/>
                      <a:pt x="968" y="97"/>
                    </a:cubicBezTo>
                    <a:cubicBezTo>
                      <a:pt x="974" y="97"/>
                      <a:pt x="980" y="95"/>
                      <a:pt x="984" y="91"/>
                    </a:cubicBezTo>
                    <a:cubicBezTo>
                      <a:pt x="992" y="83"/>
                      <a:pt x="992" y="69"/>
                      <a:pt x="992" y="59"/>
                    </a:cubicBezTo>
                    <a:cubicBezTo>
                      <a:pt x="992" y="48"/>
                      <a:pt x="992" y="35"/>
                      <a:pt x="984" y="27"/>
                    </a:cubicBezTo>
                    <a:close/>
                    <a:moveTo>
                      <a:pt x="1095" y="116"/>
                    </a:moveTo>
                    <a:cubicBezTo>
                      <a:pt x="1072" y="116"/>
                      <a:pt x="1072" y="116"/>
                      <a:pt x="1072" y="116"/>
                    </a:cubicBezTo>
                    <a:cubicBezTo>
                      <a:pt x="1034" y="2"/>
                      <a:pt x="1034" y="2"/>
                      <a:pt x="1034" y="2"/>
                    </a:cubicBezTo>
                    <a:cubicBezTo>
                      <a:pt x="1056" y="2"/>
                      <a:pt x="1056" y="2"/>
                      <a:pt x="1056" y="2"/>
                    </a:cubicBezTo>
                    <a:cubicBezTo>
                      <a:pt x="1084" y="89"/>
                      <a:pt x="1084" y="89"/>
                      <a:pt x="1084" y="89"/>
                    </a:cubicBezTo>
                    <a:cubicBezTo>
                      <a:pt x="1111" y="2"/>
                      <a:pt x="1111" y="2"/>
                      <a:pt x="1111" y="2"/>
                    </a:cubicBezTo>
                    <a:cubicBezTo>
                      <a:pt x="1132" y="2"/>
                      <a:pt x="1132" y="2"/>
                      <a:pt x="1132" y="2"/>
                    </a:cubicBezTo>
                    <a:lnTo>
                      <a:pt x="1095" y="116"/>
                    </a:lnTo>
                    <a:close/>
                    <a:moveTo>
                      <a:pt x="1223" y="116"/>
                    </a:moveTo>
                    <a:cubicBezTo>
                      <a:pt x="1216" y="94"/>
                      <a:pt x="1216" y="94"/>
                      <a:pt x="1216" y="94"/>
                    </a:cubicBezTo>
                    <a:cubicBezTo>
                      <a:pt x="1170" y="94"/>
                      <a:pt x="1170" y="94"/>
                      <a:pt x="1170" y="94"/>
                    </a:cubicBezTo>
                    <a:cubicBezTo>
                      <a:pt x="1163" y="116"/>
                      <a:pt x="1163" y="116"/>
                      <a:pt x="1163" y="116"/>
                    </a:cubicBezTo>
                    <a:cubicBezTo>
                      <a:pt x="1142" y="116"/>
                      <a:pt x="1142" y="116"/>
                      <a:pt x="1142" y="116"/>
                    </a:cubicBezTo>
                    <a:cubicBezTo>
                      <a:pt x="1182" y="2"/>
                      <a:pt x="1182" y="2"/>
                      <a:pt x="1182" y="2"/>
                    </a:cubicBezTo>
                    <a:cubicBezTo>
                      <a:pt x="1205" y="2"/>
                      <a:pt x="1205" y="2"/>
                      <a:pt x="1205" y="2"/>
                    </a:cubicBezTo>
                    <a:cubicBezTo>
                      <a:pt x="1245" y="116"/>
                      <a:pt x="1245" y="116"/>
                      <a:pt x="1245" y="116"/>
                    </a:cubicBezTo>
                    <a:lnTo>
                      <a:pt x="1223" y="116"/>
                    </a:lnTo>
                    <a:close/>
                    <a:moveTo>
                      <a:pt x="1193" y="28"/>
                    </a:moveTo>
                    <a:cubicBezTo>
                      <a:pt x="1177" y="75"/>
                      <a:pt x="1177" y="75"/>
                      <a:pt x="1177" y="75"/>
                    </a:cubicBezTo>
                    <a:cubicBezTo>
                      <a:pt x="1209" y="75"/>
                      <a:pt x="1209" y="75"/>
                      <a:pt x="1209" y="75"/>
                    </a:cubicBezTo>
                    <a:lnTo>
                      <a:pt x="1193" y="28"/>
                    </a:lnTo>
                    <a:close/>
                    <a:moveTo>
                      <a:pt x="1343" y="116"/>
                    </a:moveTo>
                    <a:cubicBezTo>
                      <a:pt x="1294" y="38"/>
                      <a:pt x="1294" y="38"/>
                      <a:pt x="1294" y="38"/>
                    </a:cubicBezTo>
                    <a:cubicBezTo>
                      <a:pt x="1294" y="116"/>
                      <a:pt x="1294" y="116"/>
                      <a:pt x="1294" y="116"/>
                    </a:cubicBezTo>
                    <a:cubicBezTo>
                      <a:pt x="1274" y="116"/>
                      <a:pt x="1274" y="116"/>
                      <a:pt x="1274" y="116"/>
                    </a:cubicBezTo>
                    <a:cubicBezTo>
                      <a:pt x="1274" y="2"/>
                      <a:pt x="1274" y="2"/>
                      <a:pt x="1274" y="2"/>
                    </a:cubicBezTo>
                    <a:cubicBezTo>
                      <a:pt x="1296" y="2"/>
                      <a:pt x="1296" y="2"/>
                      <a:pt x="1296" y="2"/>
                    </a:cubicBezTo>
                    <a:cubicBezTo>
                      <a:pt x="1344" y="79"/>
                      <a:pt x="1344" y="79"/>
                      <a:pt x="1344" y="79"/>
                    </a:cubicBezTo>
                    <a:cubicBezTo>
                      <a:pt x="1344" y="2"/>
                      <a:pt x="1344" y="2"/>
                      <a:pt x="1344" y="2"/>
                    </a:cubicBezTo>
                    <a:cubicBezTo>
                      <a:pt x="1365" y="2"/>
                      <a:pt x="1365" y="2"/>
                      <a:pt x="1365" y="2"/>
                    </a:cubicBezTo>
                    <a:cubicBezTo>
                      <a:pt x="1365" y="116"/>
                      <a:pt x="1365" y="116"/>
                      <a:pt x="1365" y="116"/>
                    </a:cubicBezTo>
                    <a:lnTo>
                      <a:pt x="1343" y="116"/>
                    </a:lnTo>
                    <a:close/>
                    <a:moveTo>
                      <a:pt x="1449" y="21"/>
                    </a:moveTo>
                    <a:cubicBezTo>
                      <a:pt x="1449" y="116"/>
                      <a:pt x="1449" y="116"/>
                      <a:pt x="1449" y="116"/>
                    </a:cubicBezTo>
                    <a:cubicBezTo>
                      <a:pt x="1428" y="116"/>
                      <a:pt x="1428" y="116"/>
                      <a:pt x="1428" y="116"/>
                    </a:cubicBezTo>
                    <a:cubicBezTo>
                      <a:pt x="1428" y="21"/>
                      <a:pt x="1428" y="21"/>
                      <a:pt x="1428" y="21"/>
                    </a:cubicBezTo>
                    <a:cubicBezTo>
                      <a:pt x="1395" y="21"/>
                      <a:pt x="1395" y="21"/>
                      <a:pt x="1395" y="21"/>
                    </a:cubicBezTo>
                    <a:cubicBezTo>
                      <a:pt x="1395" y="2"/>
                      <a:pt x="1395" y="2"/>
                      <a:pt x="1395" y="2"/>
                    </a:cubicBezTo>
                    <a:cubicBezTo>
                      <a:pt x="1483" y="2"/>
                      <a:pt x="1483" y="2"/>
                      <a:pt x="1483" y="2"/>
                    </a:cubicBezTo>
                    <a:cubicBezTo>
                      <a:pt x="1483" y="21"/>
                      <a:pt x="1483" y="21"/>
                      <a:pt x="1483" y="21"/>
                    </a:cubicBezTo>
                    <a:lnTo>
                      <a:pt x="1449" y="21"/>
                    </a:lnTo>
                    <a:close/>
                    <a:moveTo>
                      <a:pt x="1569" y="116"/>
                    </a:moveTo>
                    <a:cubicBezTo>
                      <a:pt x="1562" y="94"/>
                      <a:pt x="1562" y="94"/>
                      <a:pt x="1562" y="94"/>
                    </a:cubicBezTo>
                    <a:cubicBezTo>
                      <a:pt x="1517" y="94"/>
                      <a:pt x="1517" y="94"/>
                      <a:pt x="1517" y="94"/>
                    </a:cubicBezTo>
                    <a:cubicBezTo>
                      <a:pt x="1509" y="116"/>
                      <a:pt x="1509" y="116"/>
                      <a:pt x="1509" y="116"/>
                    </a:cubicBezTo>
                    <a:cubicBezTo>
                      <a:pt x="1488" y="116"/>
                      <a:pt x="1488" y="116"/>
                      <a:pt x="1488" y="116"/>
                    </a:cubicBezTo>
                    <a:cubicBezTo>
                      <a:pt x="1528" y="2"/>
                      <a:pt x="1528" y="2"/>
                      <a:pt x="1528" y="2"/>
                    </a:cubicBezTo>
                    <a:cubicBezTo>
                      <a:pt x="1551" y="2"/>
                      <a:pt x="1551" y="2"/>
                      <a:pt x="1551" y="2"/>
                    </a:cubicBezTo>
                    <a:cubicBezTo>
                      <a:pt x="1591" y="116"/>
                      <a:pt x="1591" y="116"/>
                      <a:pt x="1591" y="116"/>
                    </a:cubicBezTo>
                    <a:lnTo>
                      <a:pt x="1569" y="116"/>
                    </a:lnTo>
                    <a:close/>
                    <a:moveTo>
                      <a:pt x="1539" y="28"/>
                    </a:moveTo>
                    <a:cubicBezTo>
                      <a:pt x="1523" y="75"/>
                      <a:pt x="1523" y="75"/>
                      <a:pt x="1523" y="75"/>
                    </a:cubicBezTo>
                    <a:cubicBezTo>
                      <a:pt x="1555" y="75"/>
                      <a:pt x="1555" y="75"/>
                      <a:pt x="1555" y="75"/>
                    </a:cubicBezTo>
                    <a:lnTo>
                      <a:pt x="1539" y="28"/>
                    </a:lnTo>
                    <a:close/>
                    <a:moveTo>
                      <a:pt x="1690" y="116"/>
                    </a:moveTo>
                    <a:cubicBezTo>
                      <a:pt x="1688" y="103"/>
                      <a:pt x="1688" y="103"/>
                      <a:pt x="1688" y="103"/>
                    </a:cubicBezTo>
                    <a:cubicBezTo>
                      <a:pt x="1685" y="110"/>
                      <a:pt x="1674" y="118"/>
                      <a:pt x="1659" y="118"/>
                    </a:cubicBezTo>
                    <a:cubicBezTo>
                      <a:pt x="1646" y="118"/>
                      <a:pt x="1635" y="115"/>
                      <a:pt x="1626" y="105"/>
                    </a:cubicBezTo>
                    <a:cubicBezTo>
                      <a:pt x="1614" y="93"/>
                      <a:pt x="1611" y="78"/>
                      <a:pt x="1611" y="59"/>
                    </a:cubicBezTo>
                    <a:cubicBezTo>
                      <a:pt x="1611" y="40"/>
                      <a:pt x="1613" y="26"/>
                      <a:pt x="1626" y="13"/>
                    </a:cubicBezTo>
                    <a:cubicBezTo>
                      <a:pt x="1634" y="5"/>
                      <a:pt x="1647" y="0"/>
                      <a:pt x="1659" y="0"/>
                    </a:cubicBezTo>
                    <a:cubicBezTo>
                      <a:pt x="1673" y="0"/>
                      <a:pt x="1685" y="5"/>
                      <a:pt x="1693" y="13"/>
                    </a:cubicBezTo>
                    <a:cubicBezTo>
                      <a:pt x="1699" y="19"/>
                      <a:pt x="1703" y="26"/>
                      <a:pt x="1703" y="36"/>
                    </a:cubicBezTo>
                    <a:cubicBezTo>
                      <a:pt x="1682" y="36"/>
                      <a:pt x="1682" y="36"/>
                      <a:pt x="1682" y="36"/>
                    </a:cubicBezTo>
                    <a:cubicBezTo>
                      <a:pt x="1682" y="32"/>
                      <a:pt x="1680" y="28"/>
                      <a:pt x="1677" y="26"/>
                    </a:cubicBezTo>
                    <a:cubicBezTo>
                      <a:pt x="1673" y="21"/>
                      <a:pt x="1667" y="19"/>
                      <a:pt x="1659" y="19"/>
                    </a:cubicBezTo>
                    <a:cubicBezTo>
                      <a:pt x="1653" y="19"/>
                      <a:pt x="1645" y="22"/>
                      <a:pt x="1641" y="26"/>
                    </a:cubicBezTo>
                    <a:cubicBezTo>
                      <a:pt x="1633" y="35"/>
                      <a:pt x="1632" y="49"/>
                      <a:pt x="1632" y="59"/>
                    </a:cubicBezTo>
                    <a:cubicBezTo>
                      <a:pt x="1632" y="69"/>
                      <a:pt x="1633" y="84"/>
                      <a:pt x="1641" y="92"/>
                    </a:cubicBezTo>
                    <a:cubicBezTo>
                      <a:pt x="1645" y="97"/>
                      <a:pt x="1653" y="99"/>
                      <a:pt x="1659" y="99"/>
                    </a:cubicBezTo>
                    <a:cubicBezTo>
                      <a:pt x="1667" y="99"/>
                      <a:pt x="1672" y="97"/>
                      <a:pt x="1676" y="93"/>
                    </a:cubicBezTo>
                    <a:cubicBezTo>
                      <a:pt x="1682" y="86"/>
                      <a:pt x="1684" y="79"/>
                      <a:pt x="1684" y="71"/>
                    </a:cubicBezTo>
                    <a:cubicBezTo>
                      <a:pt x="1657" y="71"/>
                      <a:pt x="1657" y="71"/>
                      <a:pt x="1657" y="71"/>
                    </a:cubicBezTo>
                    <a:cubicBezTo>
                      <a:pt x="1657" y="54"/>
                      <a:pt x="1657" y="54"/>
                      <a:pt x="1657" y="54"/>
                    </a:cubicBezTo>
                    <a:cubicBezTo>
                      <a:pt x="1704" y="54"/>
                      <a:pt x="1704" y="54"/>
                      <a:pt x="1704" y="54"/>
                    </a:cubicBezTo>
                    <a:cubicBezTo>
                      <a:pt x="1704" y="116"/>
                      <a:pt x="1704" y="116"/>
                      <a:pt x="1704" y="116"/>
                    </a:cubicBezTo>
                    <a:lnTo>
                      <a:pt x="1690" y="116"/>
                    </a:lnTo>
                    <a:close/>
                    <a:moveTo>
                      <a:pt x="1743" y="116"/>
                    </a:moveTo>
                    <a:cubicBezTo>
                      <a:pt x="1743" y="2"/>
                      <a:pt x="1743" y="2"/>
                      <a:pt x="1743" y="2"/>
                    </a:cubicBezTo>
                    <a:cubicBezTo>
                      <a:pt x="1824" y="2"/>
                      <a:pt x="1824" y="2"/>
                      <a:pt x="1824" y="2"/>
                    </a:cubicBezTo>
                    <a:cubicBezTo>
                      <a:pt x="1824" y="21"/>
                      <a:pt x="1824" y="21"/>
                      <a:pt x="1824" y="21"/>
                    </a:cubicBezTo>
                    <a:cubicBezTo>
                      <a:pt x="1764" y="21"/>
                      <a:pt x="1764" y="21"/>
                      <a:pt x="1764" y="21"/>
                    </a:cubicBezTo>
                    <a:cubicBezTo>
                      <a:pt x="1764" y="47"/>
                      <a:pt x="1764" y="47"/>
                      <a:pt x="1764" y="47"/>
                    </a:cubicBezTo>
                    <a:cubicBezTo>
                      <a:pt x="1817" y="47"/>
                      <a:pt x="1817" y="47"/>
                      <a:pt x="1817" y="47"/>
                    </a:cubicBezTo>
                    <a:cubicBezTo>
                      <a:pt x="1817" y="66"/>
                      <a:pt x="1817" y="66"/>
                      <a:pt x="1817" y="66"/>
                    </a:cubicBezTo>
                    <a:cubicBezTo>
                      <a:pt x="1764" y="66"/>
                      <a:pt x="1764" y="66"/>
                      <a:pt x="1764" y="66"/>
                    </a:cubicBezTo>
                    <a:cubicBezTo>
                      <a:pt x="1764" y="97"/>
                      <a:pt x="1764" y="97"/>
                      <a:pt x="1764" y="97"/>
                    </a:cubicBezTo>
                    <a:cubicBezTo>
                      <a:pt x="1824" y="97"/>
                      <a:pt x="1824" y="97"/>
                      <a:pt x="1824" y="97"/>
                    </a:cubicBezTo>
                    <a:cubicBezTo>
                      <a:pt x="1824" y="116"/>
                      <a:pt x="1824" y="116"/>
                      <a:pt x="1824" y="116"/>
                    </a:cubicBezTo>
                    <a:lnTo>
                      <a:pt x="1743" y="11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 name="Freeform 6"/>
            <p:cNvSpPr>
              <a:spLocks noEditPoints="1"/>
            </p:cNvSpPr>
            <p:nvPr userDrawn="1"/>
          </p:nvSpPr>
          <p:spPr bwMode="auto">
            <a:xfrm>
              <a:off x="3175" y="3154363"/>
              <a:ext cx="3151188" cy="549275"/>
            </a:xfrm>
            <a:custGeom>
              <a:avLst/>
              <a:gdLst>
                <a:gd name="T0" fmla="*/ 439 w 1004"/>
                <a:gd name="T1" fmla="*/ 153 h 172"/>
                <a:gd name="T2" fmla="*/ 407 w 1004"/>
                <a:gd name="T3" fmla="*/ 153 h 172"/>
                <a:gd name="T4" fmla="*/ 328 w 1004"/>
                <a:gd name="T5" fmla="*/ 37 h 172"/>
                <a:gd name="T6" fmla="*/ 328 w 1004"/>
                <a:gd name="T7" fmla="*/ 135 h 172"/>
                <a:gd name="T8" fmla="*/ 374 w 1004"/>
                <a:gd name="T9" fmla="*/ 151 h 172"/>
                <a:gd name="T10" fmla="*/ 328 w 1004"/>
                <a:gd name="T11" fmla="*/ 167 h 172"/>
                <a:gd name="T12" fmla="*/ 328 w 1004"/>
                <a:gd name="T13" fmla="*/ 5 h 172"/>
                <a:gd name="T14" fmla="*/ 489 w 1004"/>
                <a:gd name="T15" fmla="*/ 21 h 172"/>
                <a:gd name="T16" fmla="*/ 439 w 1004"/>
                <a:gd name="T17" fmla="*/ 37 h 172"/>
                <a:gd name="T18" fmla="*/ 105 w 1004"/>
                <a:gd name="T19" fmla="*/ 82 h 172"/>
                <a:gd name="T20" fmla="*/ 55 w 1004"/>
                <a:gd name="T21" fmla="*/ 96 h 172"/>
                <a:gd name="T22" fmla="*/ 55 w 1004"/>
                <a:gd name="T23" fmla="*/ 68 h 172"/>
                <a:gd name="T24" fmla="*/ 33 w 1004"/>
                <a:gd name="T25" fmla="*/ 37 h 172"/>
                <a:gd name="T26" fmla="*/ 109 w 1004"/>
                <a:gd name="T27" fmla="*/ 21 h 172"/>
                <a:gd name="T28" fmla="*/ 16 w 1004"/>
                <a:gd name="T29" fmla="*/ 5 h 172"/>
                <a:gd name="T30" fmla="*/ 0 w 1004"/>
                <a:gd name="T31" fmla="*/ 153 h 172"/>
                <a:gd name="T32" fmla="*/ 33 w 1004"/>
                <a:gd name="T33" fmla="*/ 153 h 172"/>
                <a:gd name="T34" fmla="*/ 157 w 1004"/>
                <a:gd name="T35" fmla="*/ 10 h 172"/>
                <a:gd name="T36" fmla="*/ 185 w 1004"/>
                <a:gd name="T37" fmla="*/ 10 h 172"/>
                <a:gd name="T38" fmla="*/ 251 w 1004"/>
                <a:gd name="T39" fmla="*/ 146 h 172"/>
                <a:gd name="T40" fmla="*/ 222 w 1004"/>
                <a:gd name="T41" fmla="*/ 160 h 172"/>
                <a:gd name="T42" fmla="*/ 121 w 1004"/>
                <a:gd name="T43" fmla="*/ 160 h 172"/>
                <a:gd name="T44" fmla="*/ 91 w 1004"/>
                <a:gd name="T45" fmla="*/ 146 h 172"/>
                <a:gd name="T46" fmla="*/ 157 w 1004"/>
                <a:gd name="T47" fmla="*/ 10 h 172"/>
                <a:gd name="T48" fmla="*/ 147 w 1004"/>
                <a:gd name="T49" fmla="*/ 127 h 172"/>
                <a:gd name="T50" fmla="*/ 181 w 1004"/>
                <a:gd name="T51" fmla="*/ 141 h 172"/>
                <a:gd name="T52" fmla="*/ 181 w 1004"/>
                <a:gd name="T53" fmla="*/ 112 h 172"/>
                <a:gd name="T54" fmla="*/ 606 w 1004"/>
                <a:gd name="T55" fmla="*/ 126 h 172"/>
                <a:gd name="T56" fmla="*/ 527 w 1004"/>
                <a:gd name="T57" fmla="*/ 53 h 172"/>
                <a:gd name="T58" fmla="*/ 534 w 1004"/>
                <a:gd name="T59" fmla="*/ 37 h 172"/>
                <a:gd name="T60" fmla="*/ 598 w 1004"/>
                <a:gd name="T61" fmla="*/ 21 h 172"/>
                <a:gd name="T62" fmla="*/ 535 w 1004"/>
                <a:gd name="T63" fmla="*/ 5 h 172"/>
                <a:gd name="T64" fmla="*/ 505 w 1004"/>
                <a:gd name="T65" fmla="*/ 77 h 172"/>
                <a:gd name="T66" fmla="*/ 571 w 1004"/>
                <a:gd name="T67" fmla="*/ 126 h 172"/>
                <a:gd name="T68" fmla="*/ 508 w 1004"/>
                <a:gd name="T69" fmla="*/ 135 h 172"/>
                <a:gd name="T70" fmla="*/ 508 w 1004"/>
                <a:gd name="T71" fmla="*/ 167 h 172"/>
                <a:gd name="T72" fmla="*/ 606 w 1004"/>
                <a:gd name="T73" fmla="*/ 126 h 172"/>
                <a:gd name="T74" fmla="*/ 637 w 1004"/>
                <a:gd name="T75" fmla="*/ 167 h 172"/>
                <a:gd name="T76" fmla="*/ 730 w 1004"/>
                <a:gd name="T77" fmla="*/ 151 h 172"/>
                <a:gd name="T78" fmla="*/ 653 w 1004"/>
                <a:gd name="T79" fmla="*/ 135 h 172"/>
                <a:gd name="T80" fmla="*/ 779 w 1004"/>
                <a:gd name="T81" fmla="*/ 37 h 172"/>
                <a:gd name="T82" fmla="*/ 795 w 1004"/>
                <a:gd name="T83" fmla="*/ 169 h 172"/>
                <a:gd name="T84" fmla="*/ 812 w 1004"/>
                <a:gd name="T85" fmla="*/ 37 h 172"/>
                <a:gd name="T86" fmla="*/ 862 w 1004"/>
                <a:gd name="T87" fmla="*/ 21 h 172"/>
                <a:gd name="T88" fmla="*/ 637 w 1004"/>
                <a:gd name="T89" fmla="*/ 5 h 172"/>
                <a:gd name="T90" fmla="*/ 621 w 1004"/>
                <a:gd name="T91" fmla="*/ 151 h 172"/>
                <a:gd name="T92" fmla="*/ 662 w 1004"/>
                <a:gd name="T93" fmla="*/ 82 h 172"/>
                <a:gd name="T94" fmla="*/ 712 w 1004"/>
                <a:gd name="T95" fmla="*/ 96 h 172"/>
                <a:gd name="T96" fmla="*/ 712 w 1004"/>
                <a:gd name="T97" fmla="*/ 68 h 172"/>
                <a:gd name="T98" fmla="*/ 1004 w 1004"/>
                <a:gd name="T99" fmla="*/ 83 h 172"/>
                <a:gd name="T100" fmla="*/ 971 w 1004"/>
                <a:gd name="T101" fmla="*/ 6 h 172"/>
                <a:gd name="T102" fmla="*/ 951 w 1004"/>
                <a:gd name="T103" fmla="*/ 15 h 172"/>
                <a:gd name="T104" fmla="*/ 951 w 1004"/>
                <a:gd name="T105" fmla="*/ 155 h 172"/>
                <a:gd name="T106" fmla="*/ 958 w 1004"/>
                <a:gd name="T107" fmla="*/ 169 h 172"/>
                <a:gd name="T108" fmla="*/ 971 w 1004"/>
                <a:gd name="T109" fmla="*/ 16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04" h="172">
                  <a:moveTo>
                    <a:pt x="439" y="37"/>
                  </a:moveTo>
                  <a:cubicBezTo>
                    <a:pt x="439" y="153"/>
                    <a:pt x="439" y="153"/>
                    <a:pt x="439" y="153"/>
                  </a:cubicBezTo>
                  <a:cubicBezTo>
                    <a:pt x="439" y="162"/>
                    <a:pt x="432" y="169"/>
                    <a:pt x="423" y="169"/>
                  </a:cubicBezTo>
                  <a:cubicBezTo>
                    <a:pt x="414" y="169"/>
                    <a:pt x="407" y="162"/>
                    <a:pt x="407" y="153"/>
                  </a:cubicBezTo>
                  <a:cubicBezTo>
                    <a:pt x="407" y="37"/>
                    <a:pt x="407" y="37"/>
                    <a:pt x="407" y="37"/>
                  </a:cubicBezTo>
                  <a:cubicBezTo>
                    <a:pt x="328" y="37"/>
                    <a:pt x="328" y="37"/>
                    <a:pt x="328" y="37"/>
                  </a:cubicBezTo>
                  <a:cubicBezTo>
                    <a:pt x="301" y="37"/>
                    <a:pt x="279" y="58"/>
                    <a:pt x="279" y="86"/>
                  </a:cubicBezTo>
                  <a:cubicBezTo>
                    <a:pt x="279" y="113"/>
                    <a:pt x="301" y="134"/>
                    <a:pt x="328" y="135"/>
                  </a:cubicBezTo>
                  <a:cubicBezTo>
                    <a:pt x="358" y="135"/>
                    <a:pt x="358" y="135"/>
                    <a:pt x="358" y="135"/>
                  </a:cubicBezTo>
                  <a:cubicBezTo>
                    <a:pt x="367" y="135"/>
                    <a:pt x="374" y="142"/>
                    <a:pt x="374" y="151"/>
                  </a:cubicBezTo>
                  <a:cubicBezTo>
                    <a:pt x="374" y="160"/>
                    <a:pt x="367" y="167"/>
                    <a:pt x="358" y="167"/>
                  </a:cubicBezTo>
                  <a:cubicBezTo>
                    <a:pt x="328" y="167"/>
                    <a:pt x="328" y="167"/>
                    <a:pt x="328" y="167"/>
                  </a:cubicBezTo>
                  <a:cubicBezTo>
                    <a:pt x="283" y="166"/>
                    <a:pt x="248" y="130"/>
                    <a:pt x="248" y="86"/>
                  </a:cubicBezTo>
                  <a:cubicBezTo>
                    <a:pt x="248" y="41"/>
                    <a:pt x="283" y="5"/>
                    <a:pt x="328" y="5"/>
                  </a:cubicBezTo>
                  <a:cubicBezTo>
                    <a:pt x="473" y="5"/>
                    <a:pt x="473" y="5"/>
                    <a:pt x="473" y="5"/>
                  </a:cubicBezTo>
                  <a:cubicBezTo>
                    <a:pt x="482" y="5"/>
                    <a:pt x="489" y="12"/>
                    <a:pt x="489" y="21"/>
                  </a:cubicBezTo>
                  <a:cubicBezTo>
                    <a:pt x="489" y="30"/>
                    <a:pt x="482" y="37"/>
                    <a:pt x="473" y="37"/>
                  </a:cubicBezTo>
                  <a:lnTo>
                    <a:pt x="439" y="37"/>
                  </a:lnTo>
                  <a:close/>
                  <a:moveTo>
                    <a:pt x="91" y="68"/>
                  </a:moveTo>
                  <a:cubicBezTo>
                    <a:pt x="99" y="68"/>
                    <a:pt x="105" y="74"/>
                    <a:pt x="105" y="82"/>
                  </a:cubicBezTo>
                  <a:cubicBezTo>
                    <a:pt x="105" y="90"/>
                    <a:pt x="99" y="96"/>
                    <a:pt x="91" y="96"/>
                  </a:cubicBezTo>
                  <a:cubicBezTo>
                    <a:pt x="55" y="96"/>
                    <a:pt x="55" y="96"/>
                    <a:pt x="55" y="96"/>
                  </a:cubicBezTo>
                  <a:cubicBezTo>
                    <a:pt x="47" y="96"/>
                    <a:pt x="40" y="90"/>
                    <a:pt x="40" y="82"/>
                  </a:cubicBezTo>
                  <a:cubicBezTo>
                    <a:pt x="40" y="74"/>
                    <a:pt x="47" y="68"/>
                    <a:pt x="55" y="68"/>
                  </a:cubicBezTo>
                  <a:lnTo>
                    <a:pt x="91" y="68"/>
                  </a:lnTo>
                  <a:close/>
                  <a:moveTo>
                    <a:pt x="33" y="37"/>
                  </a:moveTo>
                  <a:cubicBezTo>
                    <a:pt x="93" y="37"/>
                    <a:pt x="93" y="37"/>
                    <a:pt x="93" y="37"/>
                  </a:cubicBezTo>
                  <a:cubicBezTo>
                    <a:pt x="101" y="37"/>
                    <a:pt x="109" y="30"/>
                    <a:pt x="109" y="21"/>
                  </a:cubicBezTo>
                  <a:cubicBezTo>
                    <a:pt x="109" y="12"/>
                    <a:pt x="101" y="4"/>
                    <a:pt x="93" y="5"/>
                  </a:cubicBezTo>
                  <a:cubicBezTo>
                    <a:pt x="16" y="5"/>
                    <a:pt x="16" y="5"/>
                    <a:pt x="16" y="5"/>
                  </a:cubicBezTo>
                  <a:cubicBezTo>
                    <a:pt x="7" y="4"/>
                    <a:pt x="0" y="12"/>
                    <a:pt x="0" y="21"/>
                  </a:cubicBezTo>
                  <a:cubicBezTo>
                    <a:pt x="0" y="153"/>
                    <a:pt x="0" y="153"/>
                    <a:pt x="0" y="153"/>
                  </a:cubicBezTo>
                  <a:cubicBezTo>
                    <a:pt x="0" y="162"/>
                    <a:pt x="8" y="169"/>
                    <a:pt x="16" y="169"/>
                  </a:cubicBezTo>
                  <a:cubicBezTo>
                    <a:pt x="25" y="169"/>
                    <a:pt x="33" y="162"/>
                    <a:pt x="33" y="153"/>
                  </a:cubicBezTo>
                  <a:lnTo>
                    <a:pt x="33" y="37"/>
                  </a:lnTo>
                  <a:close/>
                  <a:moveTo>
                    <a:pt x="157" y="10"/>
                  </a:moveTo>
                  <a:cubicBezTo>
                    <a:pt x="157" y="10"/>
                    <a:pt x="161" y="3"/>
                    <a:pt x="171" y="3"/>
                  </a:cubicBezTo>
                  <a:cubicBezTo>
                    <a:pt x="182" y="3"/>
                    <a:pt x="185" y="10"/>
                    <a:pt x="185" y="10"/>
                  </a:cubicBezTo>
                  <a:cubicBezTo>
                    <a:pt x="201" y="42"/>
                    <a:pt x="201" y="42"/>
                    <a:pt x="201" y="42"/>
                  </a:cubicBezTo>
                  <a:cubicBezTo>
                    <a:pt x="251" y="146"/>
                    <a:pt x="251" y="146"/>
                    <a:pt x="251" y="146"/>
                  </a:cubicBezTo>
                  <a:cubicBezTo>
                    <a:pt x="255" y="154"/>
                    <a:pt x="252" y="164"/>
                    <a:pt x="244" y="168"/>
                  </a:cubicBezTo>
                  <a:cubicBezTo>
                    <a:pt x="235" y="172"/>
                    <a:pt x="226" y="168"/>
                    <a:pt x="222" y="160"/>
                  </a:cubicBezTo>
                  <a:cubicBezTo>
                    <a:pt x="171" y="56"/>
                    <a:pt x="171" y="56"/>
                    <a:pt x="171" y="56"/>
                  </a:cubicBezTo>
                  <a:cubicBezTo>
                    <a:pt x="121" y="160"/>
                    <a:pt x="121" y="160"/>
                    <a:pt x="121" y="160"/>
                  </a:cubicBezTo>
                  <a:cubicBezTo>
                    <a:pt x="117" y="168"/>
                    <a:pt x="107" y="171"/>
                    <a:pt x="99" y="168"/>
                  </a:cubicBezTo>
                  <a:cubicBezTo>
                    <a:pt x="91" y="164"/>
                    <a:pt x="87" y="154"/>
                    <a:pt x="91" y="146"/>
                  </a:cubicBezTo>
                  <a:cubicBezTo>
                    <a:pt x="142" y="42"/>
                    <a:pt x="142" y="42"/>
                    <a:pt x="142" y="42"/>
                  </a:cubicBezTo>
                  <a:lnTo>
                    <a:pt x="157" y="10"/>
                  </a:lnTo>
                  <a:close/>
                  <a:moveTo>
                    <a:pt x="161" y="112"/>
                  </a:moveTo>
                  <a:cubicBezTo>
                    <a:pt x="154" y="112"/>
                    <a:pt x="147" y="119"/>
                    <a:pt x="147" y="127"/>
                  </a:cubicBezTo>
                  <a:cubicBezTo>
                    <a:pt x="147" y="135"/>
                    <a:pt x="154" y="141"/>
                    <a:pt x="161" y="141"/>
                  </a:cubicBezTo>
                  <a:cubicBezTo>
                    <a:pt x="181" y="141"/>
                    <a:pt x="181" y="141"/>
                    <a:pt x="181" y="141"/>
                  </a:cubicBezTo>
                  <a:cubicBezTo>
                    <a:pt x="189" y="141"/>
                    <a:pt x="196" y="135"/>
                    <a:pt x="196" y="127"/>
                  </a:cubicBezTo>
                  <a:cubicBezTo>
                    <a:pt x="196" y="119"/>
                    <a:pt x="189" y="112"/>
                    <a:pt x="181" y="112"/>
                  </a:cubicBezTo>
                  <a:lnTo>
                    <a:pt x="161" y="112"/>
                  </a:lnTo>
                  <a:close/>
                  <a:moveTo>
                    <a:pt x="606" y="126"/>
                  </a:moveTo>
                  <a:cubicBezTo>
                    <a:pt x="606" y="113"/>
                    <a:pt x="600" y="104"/>
                    <a:pt x="591" y="97"/>
                  </a:cubicBezTo>
                  <a:cubicBezTo>
                    <a:pt x="527" y="53"/>
                    <a:pt x="527" y="53"/>
                    <a:pt x="527" y="53"/>
                  </a:cubicBezTo>
                  <a:cubicBezTo>
                    <a:pt x="525" y="51"/>
                    <a:pt x="524" y="50"/>
                    <a:pt x="524" y="47"/>
                  </a:cubicBezTo>
                  <a:cubicBezTo>
                    <a:pt x="524" y="42"/>
                    <a:pt x="529" y="37"/>
                    <a:pt x="534" y="37"/>
                  </a:cubicBezTo>
                  <a:cubicBezTo>
                    <a:pt x="582" y="37"/>
                    <a:pt x="582" y="37"/>
                    <a:pt x="582" y="37"/>
                  </a:cubicBezTo>
                  <a:cubicBezTo>
                    <a:pt x="591" y="37"/>
                    <a:pt x="598" y="30"/>
                    <a:pt x="598" y="21"/>
                  </a:cubicBezTo>
                  <a:cubicBezTo>
                    <a:pt x="598" y="12"/>
                    <a:pt x="591" y="5"/>
                    <a:pt x="582" y="5"/>
                  </a:cubicBezTo>
                  <a:cubicBezTo>
                    <a:pt x="535" y="5"/>
                    <a:pt x="535" y="5"/>
                    <a:pt x="535" y="5"/>
                  </a:cubicBezTo>
                  <a:cubicBezTo>
                    <a:pt x="511" y="5"/>
                    <a:pt x="492" y="24"/>
                    <a:pt x="492" y="48"/>
                  </a:cubicBezTo>
                  <a:cubicBezTo>
                    <a:pt x="492" y="67"/>
                    <a:pt x="502" y="73"/>
                    <a:pt x="505" y="77"/>
                  </a:cubicBezTo>
                  <a:cubicBezTo>
                    <a:pt x="568" y="119"/>
                    <a:pt x="568" y="119"/>
                    <a:pt x="568" y="119"/>
                  </a:cubicBezTo>
                  <a:cubicBezTo>
                    <a:pt x="570" y="121"/>
                    <a:pt x="571" y="123"/>
                    <a:pt x="571" y="126"/>
                  </a:cubicBezTo>
                  <a:cubicBezTo>
                    <a:pt x="571" y="132"/>
                    <a:pt x="567" y="135"/>
                    <a:pt x="562" y="135"/>
                  </a:cubicBezTo>
                  <a:cubicBezTo>
                    <a:pt x="508" y="135"/>
                    <a:pt x="508" y="135"/>
                    <a:pt x="508" y="135"/>
                  </a:cubicBezTo>
                  <a:cubicBezTo>
                    <a:pt x="499" y="135"/>
                    <a:pt x="492" y="142"/>
                    <a:pt x="492" y="151"/>
                  </a:cubicBezTo>
                  <a:cubicBezTo>
                    <a:pt x="492" y="160"/>
                    <a:pt x="499" y="167"/>
                    <a:pt x="508" y="167"/>
                  </a:cubicBezTo>
                  <a:cubicBezTo>
                    <a:pt x="565" y="167"/>
                    <a:pt x="565" y="167"/>
                    <a:pt x="565" y="167"/>
                  </a:cubicBezTo>
                  <a:cubicBezTo>
                    <a:pt x="588" y="167"/>
                    <a:pt x="606" y="149"/>
                    <a:pt x="606" y="126"/>
                  </a:cubicBezTo>
                  <a:moveTo>
                    <a:pt x="621" y="151"/>
                  </a:moveTo>
                  <a:cubicBezTo>
                    <a:pt x="621" y="160"/>
                    <a:pt x="628" y="167"/>
                    <a:pt x="637" y="167"/>
                  </a:cubicBezTo>
                  <a:cubicBezTo>
                    <a:pt x="713" y="167"/>
                    <a:pt x="713" y="167"/>
                    <a:pt x="713" y="167"/>
                  </a:cubicBezTo>
                  <a:cubicBezTo>
                    <a:pt x="722" y="167"/>
                    <a:pt x="730" y="160"/>
                    <a:pt x="730" y="151"/>
                  </a:cubicBezTo>
                  <a:cubicBezTo>
                    <a:pt x="730" y="142"/>
                    <a:pt x="722" y="135"/>
                    <a:pt x="713" y="135"/>
                  </a:cubicBezTo>
                  <a:cubicBezTo>
                    <a:pt x="653" y="135"/>
                    <a:pt x="653" y="135"/>
                    <a:pt x="653" y="135"/>
                  </a:cubicBezTo>
                  <a:cubicBezTo>
                    <a:pt x="653" y="37"/>
                    <a:pt x="653" y="37"/>
                    <a:pt x="653" y="37"/>
                  </a:cubicBezTo>
                  <a:cubicBezTo>
                    <a:pt x="779" y="37"/>
                    <a:pt x="779" y="37"/>
                    <a:pt x="779" y="37"/>
                  </a:cubicBezTo>
                  <a:cubicBezTo>
                    <a:pt x="779" y="153"/>
                    <a:pt x="779" y="153"/>
                    <a:pt x="779" y="153"/>
                  </a:cubicBezTo>
                  <a:cubicBezTo>
                    <a:pt x="779" y="162"/>
                    <a:pt x="786" y="169"/>
                    <a:pt x="795" y="169"/>
                  </a:cubicBezTo>
                  <a:cubicBezTo>
                    <a:pt x="804" y="169"/>
                    <a:pt x="812" y="162"/>
                    <a:pt x="812" y="153"/>
                  </a:cubicBezTo>
                  <a:cubicBezTo>
                    <a:pt x="812" y="37"/>
                    <a:pt x="812" y="37"/>
                    <a:pt x="812" y="37"/>
                  </a:cubicBezTo>
                  <a:cubicBezTo>
                    <a:pt x="846" y="37"/>
                    <a:pt x="846" y="37"/>
                    <a:pt x="846" y="37"/>
                  </a:cubicBezTo>
                  <a:cubicBezTo>
                    <a:pt x="855" y="37"/>
                    <a:pt x="862" y="30"/>
                    <a:pt x="862" y="21"/>
                  </a:cubicBezTo>
                  <a:cubicBezTo>
                    <a:pt x="862" y="12"/>
                    <a:pt x="855" y="5"/>
                    <a:pt x="846" y="5"/>
                  </a:cubicBezTo>
                  <a:cubicBezTo>
                    <a:pt x="637" y="5"/>
                    <a:pt x="637" y="5"/>
                    <a:pt x="637" y="5"/>
                  </a:cubicBezTo>
                  <a:cubicBezTo>
                    <a:pt x="628" y="4"/>
                    <a:pt x="621" y="12"/>
                    <a:pt x="621" y="21"/>
                  </a:cubicBezTo>
                  <a:lnTo>
                    <a:pt x="621" y="151"/>
                  </a:lnTo>
                  <a:close/>
                  <a:moveTo>
                    <a:pt x="676" y="68"/>
                  </a:moveTo>
                  <a:cubicBezTo>
                    <a:pt x="668" y="68"/>
                    <a:pt x="662" y="74"/>
                    <a:pt x="662" y="82"/>
                  </a:cubicBezTo>
                  <a:cubicBezTo>
                    <a:pt x="662" y="90"/>
                    <a:pt x="668" y="96"/>
                    <a:pt x="676" y="96"/>
                  </a:cubicBezTo>
                  <a:cubicBezTo>
                    <a:pt x="712" y="96"/>
                    <a:pt x="712" y="96"/>
                    <a:pt x="712" y="96"/>
                  </a:cubicBezTo>
                  <a:cubicBezTo>
                    <a:pt x="720" y="96"/>
                    <a:pt x="726" y="90"/>
                    <a:pt x="726" y="82"/>
                  </a:cubicBezTo>
                  <a:cubicBezTo>
                    <a:pt x="726" y="74"/>
                    <a:pt x="720" y="68"/>
                    <a:pt x="712" y="68"/>
                  </a:cubicBezTo>
                  <a:lnTo>
                    <a:pt x="676" y="68"/>
                  </a:lnTo>
                  <a:close/>
                  <a:moveTo>
                    <a:pt x="1004" y="83"/>
                  </a:moveTo>
                  <a:cubicBezTo>
                    <a:pt x="972" y="7"/>
                    <a:pt x="972" y="7"/>
                    <a:pt x="972" y="7"/>
                  </a:cubicBezTo>
                  <a:cubicBezTo>
                    <a:pt x="971" y="6"/>
                    <a:pt x="971" y="6"/>
                    <a:pt x="971" y="6"/>
                  </a:cubicBezTo>
                  <a:cubicBezTo>
                    <a:pt x="969" y="2"/>
                    <a:pt x="963" y="0"/>
                    <a:pt x="958" y="2"/>
                  </a:cubicBezTo>
                  <a:cubicBezTo>
                    <a:pt x="952" y="4"/>
                    <a:pt x="950" y="10"/>
                    <a:pt x="951" y="15"/>
                  </a:cubicBezTo>
                  <a:cubicBezTo>
                    <a:pt x="980" y="83"/>
                    <a:pt x="980" y="83"/>
                    <a:pt x="980" y="83"/>
                  </a:cubicBezTo>
                  <a:cubicBezTo>
                    <a:pt x="951" y="155"/>
                    <a:pt x="951" y="155"/>
                    <a:pt x="951" y="155"/>
                  </a:cubicBezTo>
                  <a:cubicBezTo>
                    <a:pt x="951" y="156"/>
                    <a:pt x="951" y="156"/>
                    <a:pt x="951" y="156"/>
                  </a:cubicBezTo>
                  <a:cubicBezTo>
                    <a:pt x="950" y="160"/>
                    <a:pt x="952" y="167"/>
                    <a:pt x="958" y="169"/>
                  </a:cubicBezTo>
                  <a:cubicBezTo>
                    <a:pt x="959" y="169"/>
                    <a:pt x="961" y="170"/>
                    <a:pt x="962" y="170"/>
                  </a:cubicBezTo>
                  <a:cubicBezTo>
                    <a:pt x="966" y="170"/>
                    <a:pt x="969" y="168"/>
                    <a:pt x="971" y="165"/>
                  </a:cubicBezTo>
                  <a:lnTo>
                    <a:pt x="1004"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76483255"/>
      </p:ext>
    </p:extLst>
  </p:cSld>
  <p:clrMap bg1="lt1" tx1="dk1" bg2="lt2" tx2="dk2" accent1="accent1" accent2="accent2" accent3="accent3" accent4="accent4" accent5="accent5" accent6="accent6" hlink="hlink" folHlink="folHlink"/>
  <p:sldLayoutIdLst>
    <p:sldLayoutId id="2147483768" r:id="rId1"/>
    <p:sldLayoutId id="2147483722" r:id="rId2"/>
    <p:sldLayoutId id="2147483767" r:id="rId3"/>
    <p:sldLayoutId id="2147483775" r:id="rId4"/>
    <p:sldLayoutId id="2147483684" r:id="rId5"/>
    <p:sldLayoutId id="2147483711" r:id="rId6"/>
    <p:sldLayoutId id="2147483714" r:id="rId7"/>
    <p:sldLayoutId id="2147483715" r:id="rId8"/>
    <p:sldLayoutId id="2147483709" r:id="rId9"/>
    <p:sldLayoutId id="2147483710" r:id="rId10"/>
    <p:sldLayoutId id="2147483686" r:id="rId11"/>
    <p:sldLayoutId id="2147483712" r:id="rId12"/>
    <p:sldLayoutId id="2147483718" r:id="rId13"/>
    <p:sldLayoutId id="2147483719" r:id="rId14"/>
    <p:sldLayoutId id="2147483687" r:id="rId15"/>
    <p:sldLayoutId id="2147483688" r:id="rId16"/>
    <p:sldLayoutId id="2147483713" r:id="rId17"/>
    <p:sldLayoutId id="2147483689" r:id="rId18"/>
    <p:sldLayoutId id="2147483779" r:id="rId19"/>
  </p:sldLayoutIdLst>
  <p:hf sldNum="0" hdr="0" dt="0"/>
  <p:txStyles>
    <p:titleStyle>
      <a:lvl1pPr algn="l" defTabSz="779163" rtl="0" eaLnBrk="1" latinLnBrk="0" hangingPunct="1">
        <a:spcBef>
          <a:spcPct val="0"/>
        </a:spcBef>
        <a:buNone/>
        <a:defRPr sz="1600" kern="1200">
          <a:solidFill>
            <a:schemeClr val="accent2"/>
          </a:solidFill>
          <a:latin typeface="+mn-lt"/>
          <a:ea typeface="+mj-ea"/>
          <a:cs typeface="+mj-cs"/>
        </a:defRPr>
      </a:lvl1pPr>
    </p:titleStyle>
    <p:bodyStyle>
      <a:lvl1pPr marL="147446" indent="-147446" algn="l" defTabSz="779163" rtl="0" eaLnBrk="1" latinLnBrk="0" hangingPunct="1">
        <a:lnSpc>
          <a:spcPct val="95000"/>
        </a:lnSpc>
        <a:spcBef>
          <a:spcPts val="600"/>
        </a:spcBef>
        <a:buFont typeface="Arial" panose="020B0604020202020204" pitchFamily="34" charset="0"/>
        <a:buChar char="•"/>
        <a:defRPr sz="1200" kern="1200">
          <a:solidFill>
            <a:schemeClr val="tx2"/>
          </a:solidFill>
          <a:latin typeface="+mn-lt"/>
          <a:ea typeface="+mn-ea"/>
          <a:cs typeface="+mn-cs"/>
        </a:defRPr>
      </a:lvl1pPr>
      <a:lvl2pPr marL="296244" indent="-148798" algn="l" defTabSz="779163" rtl="0" eaLnBrk="1" latinLnBrk="0" hangingPunct="1">
        <a:lnSpc>
          <a:spcPct val="95000"/>
        </a:lnSpc>
        <a:spcBef>
          <a:spcPts val="600"/>
        </a:spcBef>
        <a:buFont typeface="Arial" panose="020B0604020202020204" pitchFamily="34" charset="0"/>
        <a:buChar char="–"/>
        <a:defRPr sz="1200" kern="1200">
          <a:solidFill>
            <a:schemeClr val="tx2"/>
          </a:solidFill>
          <a:latin typeface="+mn-lt"/>
          <a:ea typeface="+mn-ea"/>
          <a:cs typeface="+mn-cs"/>
        </a:defRPr>
      </a:lvl2pPr>
      <a:lvl3pPr marL="436927" indent="-140682" algn="l" defTabSz="779163" rtl="0" eaLnBrk="1" latinLnBrk="0" hangingPunct="1">
        <a:lnSpc>
          <a:spcPct val="95000"/>
        </a:lnSpc>
        <a:spcBef>
          <a:spcPts val="600"/>
        </a:spcBef>
        <a:buFont typeface="Arial" panose="020B0604020202020204" pitchFamily="34" charset="0"/>
        <a:buChar char="•"/>
        <a:defRPr sz="1200" kern="1200">
          <a:solidFill>
            <a:schemeClr val="tx2"/>
          </a:solidFill>
          <a:latin typeface="+mn-lt"/>
          <a:ea typeface="+mn-ea"/>
          <a:cs typeface="+mn-cs"/>
        </a:defRPr>
      </a:lvl3pPr>
      <a:lvl4pPr marL="584372" indent="-147446" algn="l" defTabSz="779163" rtl="0" eaLnBrk="1" latinLnBrk="0" hangingPunct="1">
        <a:lnSpc>
          <a:spcPct val="95000"/>
        </a:lnSpc>
        <a:spcBef>
          <a:spcPts val="600"/>
        </a:spcBef>
        <a:buFont typeface="Arial" panose="020B0604020202020204" pitchFamily="34" charset="0"/>
        <a:buChar char="–"/>
        <a:defRPr sz="1000" kern="1200">
          <a:solidFill>
            <a:schemeClr val="tx2"/>
          </a:solidFill>
          <a:latin typeface="+mn-lt"/>
          <a:ea typeface="+mn-ea"/>
          <a:cs typeface="+mn-cs"/>
        </a:defRPr>
      </a:lvl4pPr>
      <a:lvl5pPr marL="731819" indent="-147446" algn="l" defTabSz="779163" rtl="0" eaLnBrk="1" latinLnBrk="0" hangingPunct="1">
        <a:lnSpc>
          <a:spcPct val="95000"/>
        </a:lnSpc>
        <a:spcBef>
          <a:spcPts val="600"/>
        </a:spcBef>
        <a:buFont typeface="Arial" panose="020B0604020202020204" pitchFamily="34" charset="0"/>
        <a:buChar char="•"/>
        <a:defRPr sz="900" kern="1200">
          <a:solidFill>
            <a:schemeClr val="tx2"/>
          </a:solidFill>
          <a:latin typeface="+mn-lt"/>
          <a:ea typeface="+mn-ea"/>
          <a:cs typeface="+mn-cs"/>
        </a:defRPr>
      </a:lvl5pPr>
      <a:lvl6pPr marL="2142698" indent="-194791" algn="l" defTabSz="779163"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6pPr>
      <a:lvl7pPr marL="2532280" indent="-194791" algn="l" defTabSz="779163"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7pPr>
      <a:lvl8pPr marL="2921861" indent="-194791" algn="l" defTabSz="779163"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8pPr>
      <a:lvl9pPr marL="3311443" indent="-194791" algn="l" defTabSz="779163" rtl="0" eaLnBrk="1" latinLnBrk="0" hangingPunct="1">
        <a:spcBef>
          <a:spcPct val="20000"/>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779163" rtl="0" eaLnBrk="1" latinLnBrk="0" hangingPunct="1">
        <a:defRPr sz="1500" kern="1200">
          <a:solidFill>
            <a:schemeClr val="tx1"/>
          </a:solidFill>
          <a:latin typeface="+mn-lt"/>
          <a:ea typeface="+mn-ea"/>
          <a:cs typeface="+mn-cs"/>
        </a:defRPr>
      </a:lvl1pPr>
      <a:lvl2pPr marL="389582" algn="l" defTabSz="779163" rtl="0" eaLnBrk="1" latinLnBrk="0" hangingPunct="1">
        <a:defRPr sz="1500" kern="1200">
          <a:solidFill>
            <a:schemeClr val="tx1"/>
          </a:solidFill>
          <a:latin typeface="+mn-lt"/>
          <a:ea typeface="+mn-ea"/>
          <a:cs typeface="+mn-cs"/>
        </a:defRPr>
      </a:lvl2pPr>
      <a:lvl3pPr marL="779163" algn="l" defTabSz="779163" rtl="0" eaLnBrk="1" latinLnBrk="0" hangingPunct="1">
        <a:defRPr sz="1500" kern="1200">
          <a:solidFill>
            <a:schemeClr val="tx1"/>
          </a:solidFill>
          <a:latin typeface="+mn-lt"/>
          <a:ea typeface="+mn-ea"/>
          <a:cs typeface="+mn-cs"/>
        </a:defRPr>
      </a:lvl3pPr>
      <a:lvl4pPr marL="1168745" algn="l" defTabSz="779163" rtl="0" eaLnBrk="1" latinLnBrk="0" hangingPunct="1">
        <a:defRPr sz="1500" kern="1200">
          <a:solidFill>
            <a:schemeClr val="tx1"/>
          </a:solidFill>
          <a:latin typeface="+mn-lt"/>
          <a:ea typeface="+mn-ea"/>
          <a:cs typeface="+mn-cs"/>
        </a:defRPr>
      </a:lvl4pPr>
      <a:lvl5pPr marL="1558326" algn="l" defTabSz="779163" rtl="0" eaLnBrk="1" latinLnBrk="0" hangingPunct="1">
        <a:defRPr sz="1500" kern="1200">
          <a:solidFill>
            <a:schemeClr val="tx1"/>
          </a:solidFill>
          <a:latin typeface="+mn-lt"/>
          <a:ea typeface="+mn-ea"/>
          <a:cs typeface="+mn-cs"/>
        </a:defRPr>
      </a:lvl5pPr>
      <a:lvl6pPr marL="1947908" algn="l" defTabSz="779163" rtl="0" eaLnBrk="1" latinLnBrk="0" hangingPunct="1">
        <a:defRPr sz="1500" kern="1200">
          <a:solidFill>
            <a:schemeClr val="tx1"/>
          </a:solidFill>
          <a:latin typeface="+mn-lt"/>
          <a:ea typeface="+mn-ea"/>
          <a:cs typeface="+mn-cs"/>
        </a:defRPr>
      </a:lvl6pPr>
      <a:lvl7pPr marL="2337489" algn="l" defTabSz="779163" rtl="0" eaLnBrk="1" latinLnBrk="0" hangingPunct="1">
        <a:defRPr sz="1500" kern="1200">
          <a:solidFill>
            <a:schemeClr val="tx1"/>
          </a:solidFill>
          <a:latin typeface="+mn-lt"/>
          <a:ea typeface="+mn-ea"/>
          <a:cs typeface="+mn-cs"/>
        </a:defRPr>
      </a:lvl7pPr>
      <a:lvl8pPr marL="2727071" algn="l" defTabSz="779163" rtl="0" eaLnBrk="1" latinLnBrk="0" hangingPunct="1">
        <a:defRPr sz="1500" kern="1200">
          <a:solidFill>
            <a:schemeClr val="tx1"/>
          </a:solidFill>
          <a:latin typeface="+mn-lt"/>
          <a:ea typeface="+mn-ea"/>
          <a:cs typeface="+mn-cs"/>
        </a:defRPr>
      </a:lvl8pPr>
      <a:lvl9pPr marL="3116652" algn="l" defTabSz="779163" rtl="0" eaLnBrk="1" latinLnBrk="0" hangingPunct="1">
        <a:defRPr sz="15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factset.com/FactSet/web-development/blob/master/docs/topics/library-distribution/avoid-default-exports.md" TargetMode="External"/><Relationship Id="rId2" Type="http://schemas.openxmlformats.org/officeDocument/2006/relationships/hyperlink" Target="https://github.factset.com/FactSet/web-development/blob/master/docs/topics/library-distribution/library-distribution-package-config.md"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8"/>
          </p:nvPr>
        </p:nvSpPr>
        <p:spPr>
          <a:xfrm>
            <a:off x="6169631" y="2498808"/>
            <a:ext cx="2467831" cy="321627"/>
          </a:xfrm>
        </p:spPr>
        <p:txBody>
          <a:bodyPr/>
          <a:lstStyle/>
          <a:p>
            <a:r>
              <a:rPr lang="en-US" dirty="0"/>
              <a:t>Dale Caffull</a:t>
            </a:r>
            <a:br>
              <a:rPr lang="en-US" dirty="0"/>
            </a:br>
            <a:r>
              <a:rPr lang="en-US" dirty="0"/>
              <a:t>2</a:t>
            </a:r>
            <a:r>
              <a:rPr lang="en-US" baseline="30000" dirty="0"/>
              <a:t>nd</a:t>
            </a:r>
            <a:r>
              <a:rPr lang="en-US" dirty="0"/>
              <a:t> May 2023</a:t>
            </a:r>
          </a:p>
        </p:txBody>
      </p:sp>
      <p:sp>
        <p:nvSpPr>
          <p:cNvPr id="5" name="Title 4"/>
          <p:cNvSpPr>
            <a:spLocks noGrp="1"/>
          </p:cNvSpPr>
          <p:nvPr>
            <p:ph type="title"/>
          </p:nvPr>
        </p:nvSpPr>
        <p:spPr>
          <a:xfrm>
            <a:off x="533975" y="2444179"/>
            <a:ext cx="5125144" cy="215444"/>
          </a:xfrm>
        </p:spPr>
        <p:txBody>
          <a:bodyPr/>
          <a:lstStyle/>
          <a:p>
            <a:r>
              <a:rPr lang="en-US" dirty="0"/>
              <a:t>A History of JavaScript Modules</a:t>
            </a:r>
          </a:p>
        </p:txBody>
      </p:sp>
      <p:sp>
        <p:nvSpPr>
          <p:cNvPr id="2" name="Footer Placeholder 1"/>
          <p:cNvSpPr>
            <a:spLocks noGrp="1"/>
          </p:cNvSpPr>
          <p:nvPr>
            <p:ph type="ftr" sz="quarter" idx="3"/>
          </p:nvPr>
        </p:nvSpPr>
        <p:spPr/>
        <p:txBody>
          <a:bodyPr/>
          <a:lstStyle/>
          <a:p>
            <a:r>
              <a:rPr lang="en-US" dirty="0"/>
              <a:t>Copyright © 2023 FactSet Research Systems Inc. All rights reserved. Confidential: Do not forward.</a:t>
            </a:r>
          </a:p>
        </p:txBody>
      </p:sp>
    </p:spTree>
    <p:extLst>
      <p:ext uri="{BB962C8B-B14F-4D97-AF65-F5344CB8AC3E}">
        <p14:creationId xmlns:p14="http://schemas.microsoft.com/office/powerpoint/2010/main" val="204721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AMD - Problems</a:t>
            </a:r>
          </a:p>
        </p:txBody>
      </p:sp>
      <p:sp>
        <p:nvSpPr>
          <p:cNvPr id="12" name="Content Placeholder 11"/>
          <p:cNvSpPr>
            <a:spLocks noGrp="1"/>
          </p:cNvSpPr>
          <p:nvPr>
            <p:ph idx="1"/>
          </p:nvPr>
        </p:nvSpPr>
        <p:spPr>
          <a:xfrm>
            <a:off x="338662" y="742951"/>
            <a:ext cx="8467010" cy="1689693"/>
          </a:xfrm>
        </p:spPr>
        <p:txBody>
          <a:bodyPr/>
          <a:lstStyle/>
          <a:p>
            <a:r>
              <a:rPr lang="en-US" strike="sngStrike" dirty="0" err="1"/>
              <a:t>Globals</a:t>
            </a:r>
            <a:r>
              <a:rPr lang="en-US" strike="sngStrike" dirty="0"/>
              <a:t> still needed (although reduced)</a:t>
            </a:r>
          </a:p>
          <a:p>
            <a:r>
              <a:rPr lang="en-US" strike="sngStrike" dirty="0"/>
              <a:t>Order is important</a:t>
            </a:r>
          </a:p>
          <a:p>
            <a:r>
              <a:rPr lang="en-US" strike="sngStrike" dirty="0"/>
              <a:t>No reuse of code across pages – duplication necessary</a:t>
            </a:r>
          </a:p>
          <a:p>
            <a:r>
              <a:rPr lang="en-US" strike="sngStrike" dirty="0"/>
              <a:t>Syntax is a little odd</a:t>
            </a:r>
          </a:p>
          <a:p>
            <a:r>
              <a:rPr lang="en-US" strike="sngStrike" dirty="0"/>
              <a:t>Import / exports are static – no browser support</a:t>
            </a:r>
          </a:p>
          <a:p>
            <a:r>
              <a:rPr lang="en-US" dirty="0"/>
              <a:t>Requires runtime library (e.g. </a:t>
            </a:r>
            <a:r>
              <a:rPr lang="en-US" dirty="0" err="1"/>
              <a:t>RequireJS</a:t>
            </a:r>
            <a:r>
              <a:rPr lang="en-US" dirty="0"/>
              <a:t>)</a:t>
            </a:r>
          </a:p>
          <a:p>
            <a:r>
              <a:rPr lang="en-US" dirty="0"/>
              <a:t>No built in Node support </a:t>
            </a:r>
          </a:p>
        </p:txBody>
      </p:sp>
      <p:sp>
        <p:nvSpPr>
          <p:cNvPr id="2" name="Footer Placeholder 1"/>
          <p:cNvSpPr>
            <a:spLocks noGrp="1"/>
          </p:cNvSpPr>
          <p:nvPr>
            <p:ph type="ftr" sz="quarter" idx="3"/>
          </p:nvPr>
        </p:nvSpPr>
        <p:spPr/>
        <p:txBody>
          <a:bodyPr/>
          <a:lstStyle/>
          <a:p>
            <a:r>
              <a:rPr lang="en-US" dirty="0"/>
              <a:t>Copyright © 2023 FactSet Research Systems Inc. All rights reserved. Confidential: Do not forward.</a:t>
            </a:r>
          </a:p>
        </p:txBody>
      </p:sp>
    </p:spTree>
    <p:extLst>
      <p:ext uri="{BB962C8B-B14F-4D97-AF65-F5344CB8AC3E}">
        <p14:creationId xmlns:p14="http://schemas.microsoft.com/office/powerpoint/2010/main" val="423210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Universal Module Definition (UMD)</a:t>
            </a:r>
          </a:p>
        </p:txBody>
      </p:sp>
      <p:sp>
        <p:nvSpPr>
          <p:cNvPr id="12" name="Content Placeholder 11"/>
          <p:cNvSpPr>
            <a:spLocks noGrp="1"/>
          </p:cNvSpPr>
          <p:nvPr>
            <p:ph idx="1"/>
          </p:nvPr>
        </p:nvSpPr>
        <p:spPr>
          <a:xfrm>
            <a:off x="338662" y="742951"/>
            <a:ext cx="8467010" cy="932563"/>
          </a:xfrm>
        </p:spPr>
        <p:txBody>
          <a:bodyPr/>
          <a:lstStyle/>
          <a:p>
            <a:r>
              <a:rPr lang="en-US" dirty="0"/>
              <a:t>At this time, library authors wanted to write modules that worked in both Node and Browser</a:t>
            </a:r>
          </a:p>
          <a:p>
            <a:r>
              <a:rPr lang="en-US" dirty="0"/>
              <a:t>UMD was a way to write modules that are compatible with AMD, CJS and </a:t>
            </a:r>
            <a:r>
              <a:rPr lang="en-US" dirty="0" err="1"/>
              <a:t>Globals</a:t>
            </a:r>
            <a:endParaRPr lang="en-US" dirty="0"/>
          </a:p>
          <a:p>
            <a:endParaRPr lang="en-US" dirty="0"/>
          </a:p>
          <a:p>
            <a:r>
              <a:rPr lang="en-US" dirty="0"/>
              <a:t>Demo</a:t>
            </a:r>
          </a:p>
        </p:txBody>
      </p:sp>
      <p:sp>
        <p:nvSpPr>
          <p:cNvPr id="2" name="Footer Placeholder 1"/>
          <p:cNvSpPr>
            <a:spLocks noGrp="1"/>
          </p:cNvSpPr>
          <p:nvPr>
            <p:ph type="ftr" sz="quarter" idx="3"/>
          </p:nvPr>
        </p:nvSpPr>
        <p:spPr/>
        <p:txBody>
          <a:bodyPr/>
          <a:lstStyle/>
          <a:p>
            <a:r>
              <a:rPr lang="en-US" dirty="0"/>
              <a:t>Copyright © 2023 FactSet Research Systems Inc. All rights reserved. Confidential: Do not forward.</a:t>
            </a:r>
          </a:p>
        </p:txBody>
      </p:sp>
    </p:spTree>
    <p:extLst>
      <p:ext uri="{BB962C8B-B14F-4D97-AF65-F5344CB8AC3E}">
        <p14:creationId xmlns:p14="http://schemas.microsoft.com/office/powerpoint/2010/main" val="299827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UMD - Problems</a:t>
            </a:r>
          </a:p>
        </p:txBody>
      </p:sp>
      <p:sp>
        <p:nvSpPr>
          <p:cNvPr id="12" name="Content Placeholder 11"/>
          <p:cNvSpPr>
            <a:spLocks noGrp="1"/>
          </p:cNvSpPr>
          <p:nvPr>
            <p:ph idx="1"/>
          </p:nvPr>
        </p:nvSpPr>
        <p:spPr>
          <a:xfrm>
            <a:off x="338662" y="742951"/>
            <a:ext cx="8467010" cy="1942070"/>
          </a:xfrm>
        </p:spPr>
        <p:txBody>
          <a:bodyPr/>
          <a:lstStyle/>
          <a:p>
            <a:r>
              <a:rPr lang="en-US" strike="sngStrike" dirty="0" err="1"/>
              <a:t>Globals</a:t>
            </a:r>
            <a:r>
              <a:rPr lang="en-US" strike="sngStrike" dirty="0"/>
              <a:t> still needed (although reduced)</a:t>
            </a:r>
          </a:p>
          <a:p>
            <a:r>
              <a:rPr lang="en-US" strike="sngStrike" dirty="0"/>
              <a:t>Order is important</a:t>
            </a:r>
          </a:p>
          <a:p>
            <a:r>
              <a:rPr lang="en-US" strike="sngStrike" dirty="0"/>
              <a:t>No reuse of code across pages – duplication necessary</a:t>
            </a:r>
          </a:p>
          <a:p>
            <a:r>
              <a:rPr lang="en-US" dirty="0"/>
              <a:t>Syntax is VERY odd</a:t>
            </a:r>
          </a:p>
          <a:p>
            <a:pPr lvl="1"/>
            <a:r>
              <a:rPr lang="en-US" dirty="0"/>
              <a:t>Adding a new dependency requires you to make changes in four places</a:t>
            </a:r>
          </a:p>
          <a:p>
            <a:r>
              <a:rPr lang="en-US" strike="sngStrike" dirty="0"/>
              <a:t>Import / exports are static – no browser support</a:t>
            </a:r>
          </a:p>
          <a:p>
            <a:r>
              <a:rPr lang="en-US" strike="sngStrike" dirty="0"/>
              <a:t>Requires runtime library (e.g. </a:t>
            </a:r>
            <a:r>
              <a:rPr lang="en-US" strike="sngStrike" dirty="0" err="1"/>
              <a:t>RequireJS</a:t>
            </a:r>
            <a:r>
              <a:rPr lang="en-US" strike="sngStrike" dirty="0"/>
              <a:t>)</a:t>
            </a:r>
          </a:p>
          <a:p>
            <a:r>
              <a:rPr lang="en-US" strike="sngStrike" dirty="0"/>
              <a:t>No built in Node support </a:t>
            </a:r>
          </a:p>
        </p:txBody>
      </p:sp>
      <p:sp>
        <p:nvSpPr>
          <p:cNvPr id="2" name="Footer Placeholder 1"/>
          <p:cNvSpPr>
            <a:spLocks noGrp="1"/>
          </p:cNvSpPr>
          <p:nvPr>
            <p:ph type="ftr" sz="quarter" idx="3"/>
          </p:nvPr>
        </p:nvSpPr>
        <p:spPr/>
        <p:txBody>
          <a:bodyPr/>
          <a:lstStyle/>
          <a:p>
            <a:r>
              <a:rPr lang="en-US" dirty="0"/>
              <a:t>Copyright © 2023 FactSet Research Systems Inc. All rights reserved. Confidential: Do not forward.</a:t>
            </a:r>
          </a:p>
        </p:txBody>
      </p:sp>
    </p:spTree>
    <p:extLst>
      <p:ext uri="{BB962C8B-B14F-4D97-AF65-F5344CB8AC3E}">
        <p14:creationId xmlns:p14="http://schemas.microsoft.com/office/powerpoint/2010/main" val="77921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EcmaScript</a:t>
            </a:r>
            <a:r>
              <a:rPr lang="en-US" dirty="0"/>
              <a:t> Modules (ESM)</a:t>
            </a:r>
          </a:p>
        </p:txBody>
      </p:sp>
      <p:sp>
        <p:nvSpPr>
          <p:cNvPr id="12" name="Content Placeholder 11"/>
          <p:cNvSpPr>
            <a:spLocks noGrp="1"/>
          </p:cNvSpPr>
          <p:nvPr>
            <p:ph idx="1"/>
          </p:nvPr>
        </p:nvSpPr>
        <p:spPr>
          <a:xfrm>
            <a:off x="338662" y="742951"/>
            <a:ext cx="8467010" cy="1184940"/>
          </a:xfrm>
        </p:spPr>
        <p:txBody>
          <a:bodyPr/>
          <a:lstStyle/>
          <a:p>
            <a:r>
              <a:rPr lang="en-US" dirty="0"/>
              <a:t>With ES6 / ES2015, modules were added to the language itself</a:t>
            </a:r>
          </a:p>
          <a:p>
            <a:r>
              <a:rPr lang="en-US" dirty="0" err="1"/>
              <a:t>Standardised</a:t>
            </a:r>
            <a:r>
              <a:rPr lang="en-US" dirty="0"/>
              <a:t> on ‘import’ and ‘export’ syntax</a:t>
            </a:r>
          </a:p>
          <a:p>
            <a:r>
              <a:rPr lang="en-US" dirty="0"/>
              <a:t>Support within Browsers &amp; Node took some time – 2018 for full browser support, and 2020 for Node (v12.20 / v14.13)</a:t>
            </a:r>
          </a:p>
          <a:p>
            <a:endParaRPr lang="en-US" dirty="0"/>
          </a:p>
          <a:p>
            <a:r>
              <a:rPr lang="en-US" dirty="0"/>
              <a:t>Demo</a:t>
            </a:r>
          </a:p>
        </p:txBody>
      </p:sp>
      <p:sp>
        <p:nvSpPr>
          <p:cNvPr id="2" name="Footer Placeholder 1"/>
          <p:cNvSpPr>
            <a:spLocks noGrp="1"/>
          </p:cNvSpPr>
          <p:nvPr>
            <p:ph type="ftr" sz="quarter" idx="3"/>
          </p:nvPr>
        </p:nvSpPr>
        <p:spPr/>
        <p:txBody>
          <a:bodyPr/>
          <a:lstStyle/>
          <a:p>
            <a:r>
              <a:rPr lang="en-US" dirty="0"/>
              <a:t>Copyright © 2023 FactSet Research Systems Inc. All rights reserved. Confidential: Do not forward.</a:t>
            </a:r>
          </a:p>
        </p:txBody>
      </p:sp>
    </p:spTree>
    <p:extLst>
      <p:ext uri="{BB962C8B-B14F-4D97-AF65-F5344CB8AC3E}">
        <p14:creationId xmlns:p14="http://schemas.microsoft.com/office/powerpoint/2010/main" val="106969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ESM - Problems</a:t>
            </a:r>
          </a:p>
        </p:txBody>
      </p:sp>
      <p:sp>
        <p:nvSpPr>
          <p:cNvPr id="12" name="Content Placeholder 11"/>
          <p:cNvSpPr>
            <a:spLocks noGrp="1"/>
          </p:cNvSpPr>
          <p:nvPr>
            <p:ph idx="1"/>
          </p:nvPr>
        </p:nvSpPr>
        <p:spPr>
          <a:xfrm>
            <a:off x="338662" y="742951"/>
            <a:ext cx="8467010" cy="1942070"/>
          </a:xfrm>
        </p:spPr>
        <p:txBody>
          <a:bodyPr/>
          <a:lstStyle/>
          <a:p>
            <a:r>
              <a:rPr lang="en-US" strike="sngStrike" dirty="0" err="1"/>
              <a:t>Globals</a:t>
            </a:r>
            <a:r>
              <a:rPr lang="en-US" strike="sngStrike" dirty="0"/>
              <a:t> still needed (although reduced)</a:t>
            </a:r>
          </a:p>
          <a:p>
            <a:r>
              <a:rPr lang="en-US" strike="sngStrike" dirty="0"/>
              <a:t>Order is important</a:t>
            </a:r>
          </a:p>
          <a:p>
            <a:r>
              <a:rPr lang="en-US" strike="sngStrike" dirty="0"/>
              <a:t>No reuse of code across pages – duplication necessary</a:t>
            </a:r>
          </a:p>
          <a:p>
            <a:r>
              <a:rPr lang="en-US" strike="sngStrike" dirty="0"/>
              <a:t>Syntax is VERY odd</a:t>
            </a:r>
          </a:p>
          <a:p>
            <a:r>
              <a:rPr lang="en-US" strike="sngStrike" dirty="0"/>
              <a:t>Import / exports are static – no browser support</a:t>
            </a:r>
          </a:p>
          <a:p>
            <a:r>
              <a:rPr lang="en-US" strike="sngStrike" dirty="0"/>
              <a:t>Requires runtime library (e.g. </a:t>
            </a:r>
            <a:r>
              <a:rPr lang="en-US" strike="sngStrike" dirty="0" err="1"/>
              <a:t>RequireJS</a:t>
            </a:r>
            <a:r>
              <a:rPr lang="en-US" strike="sngStrike" dirty="0"/>
              <a:t>)</a:t>
            </a:r>
          </a:p>
          <a:p>
            <a:r>
              <a:rPr lang="en-US" strike="sngStrike" dirty="0"/>
              <a:t>No built in Node support </a:t>
            </a:r>
          </a:p>
          <a:p>
            <a:r>
              <a:rPr lang="en-US" dirty="0"/>
              <a:t>Compatibility can currently be quite tricky</a:t>
            </a:r>
          </a:p>
        </p:txBody>
      </p:sp>
      <p:sp>
        <p:nvSpPr>
          <p:cNvPr id="2" name="Footer Placeholder 1"/>
          <p:cNvSpPr>
            <a:spLocks noGrp="1"/>
          </p:cNvSpPr>
          <p:nvPr>
            <p:ph type="ftr" sz="quarter" idx="3"/>
          </p:nvPr>
        </p:nvSpPr>
        <p:spPr/>
        <p:txBody>
          <a:bodyPr/>
          <a:lstStyle/>
          <a:p>
            <a:r>
              <a:rPr lang="en-US" dirty="0"/>
              <a:t>Copyright © 2023 FactSet Research Systems Inc. All rights reserved. Confidential: Do not forward.</a:t>
            </a:r>
          </a:p>
        </p:txBody>
      </p:sp>
    </p:spTree>
    <p:extLst>
      <p:ext uri="{BB962C8B-B14F-4D97-AF65-F5344CB8AC3E}">
        <p14:creationId xmlns:p14="http://schemas.microsoft.com/office/powerpoint/2010/main" val="187702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ESM Compatibility</a:t>
            </a:r>
          </a:p>
        </p:txBody>
      </p:sp>
      <p:sp>
        <p:nvSpPr>
          <p:cNvPr id="12" name="Content Placeholder 11"/>
          <p:cNvSpPr>
            <a:spLocks noGrp="1"/>
          </p:cNvSpPr>
          <p:nvPr>
            <p:ph idx="1"/>
          </p:nvPr>
        </p:nvSpPr>
        <p:spPr>
          <a:xfrm>
            <a:off x="338662" y="742951"/>
            <a:ext cx="8467010" cy="3961084"/>
          </a:xfrm>
        </p:spPr>
        <p:txBody>
          <a:bodyPr/>
          <a:lstStyle/>
          <a:p>
            <a:r>
              <a:rPr lang="en-US" dirty="0"/>
              <a:t>Today, you will most commonly see CJS and ESM being used</a:t>
            </a:r>
          </a:p>
          <a:p>
            <a:r>
              <a:rPr lang="en-US" dirty="0"/>
              <a:t>These two formats do not typically work well together, so compatibility can be difficult</a:t>
            </a:r>
          </a:p>
          <a:p>
            <a:endParaRPr lang="en-US" dirty="0"/>
          </a:p>
          <a:p>
            <a:r>
              <a:rPr lang="en-US" dirty="0"/>
              <a:t>Node</a:t>
            </a:r>
          </a:p>
          <a:p>
            <a:pPr lvl="1"/>
            <a:r>
              <a:rPr lang="en-US" dirty="0"/>
              <a:t>Assumes CJS by default</a:t>
            </a:r>
          </a:p>
          <a:p>
            <a:pPr lvl="2"/>
            <a:r>
              <a:rPr lang="en-US" dirty="0"/>
              <a:t>Interprets .</a:t>
            </a:r>
            <a:r>
              <a:rPr lang="en-US" dirty="0" err="1"/>
              <a:t>js</a:t>
            </a:r>
            <a:r>
              <a:rPr lang="en-US" dirty="0"/>
              <a:t> files as CJS, and .</a:t>
            </a:r>
            <a:r>
              <a:rPr lang="en-US" dirty="0" err="1"/>
              <a:t>mjs</a:t>
            </a:r>
            <a:r>
              <a:rPr lang="en-US" dirty="0"/>
              <a:t> as ESM</a:t>
            </a:r>
          </a:p>
          <a:p>
            <a:pPr lvl="1"/>
            <a:r>
              <a:rPr lang="en-US" dirty="0"/>
              <a:t>Can enable ESM with `”type”: “module”` in `</a:t>
            </a:r>
            <a:r>
              <a:rPr lang="en-US" dirty="0" err="1"/>
              <a:t>package.json</a:t>
            </a:r>
            <a:r>
              <a:rPr lang="en-US" dirty="0"/>
              <a:t>`</a:t>
            </a:r>
          </a:p>
          <a:p>
            <a:pPr lvl="2"/>
            <a:r>
              <a:rPr lang="en-US" dirty="0"/>
              <a:t>Interprets .</a:t>
            </a:r>
            <a:r>
              <a:rPr lang="en-US" dirty="0" err="1"/>
              <a:t>js</a:t>
            </a:r>
            <a:r>
              <a:rPr lang="en-US" dirty="0"/>
              <a:t> files as ESM and .</a:t>
            </a:r>
            <a:r>
              <a:rPr lang="en-US" dirty="0" err="1"/>
              <a:t>cjs</a:t>
            </a:r>
            <a:r>
              <a:rPr lang="en-US" dirty="0"/>
              <a:t> as CJS</a:t>
            </a:r>
          </a:p>
          <a:p>
            <a:pPr lvl="1"/>
            <a:r>
              <a:rPr lang="en-US" dirty="0"/>
              <a:t>Has </a:t>
            </a:r>
            <a:r>
              <a:rPr lang="en-US" dirty="0" err="1"/>
              <a:t>package.json</a:t>
            </a:r>
            <a:r>
              <a:rPr lang="en-US" dirty="0"/>
              <a:t> ‘exports’ field</a:t>
            </a:r>
          </a:p>
          <a:p>
            <a:pPr lvl="2"/>
            <a:r>
              <a:rPr lang="en-US" dirty="0"/>
              <a:t>Allows you to have different entry points for different types of import – so you can have multiple module types at once</a:t>
            </a:r>
          </a:p>
          <a:p>
            <a:pPr lvl="2"/>
            <a:endParaRPr lang="en-US" dirty="0"/>
          </a:p>
          <a:p>
            <a:r>
              <a:rPr lang="en-US" dirty="0"/>
              <a:t>Browser</a:t>
            </a:r>
          </a:p>
          <a:p>
            <a:pPr lvl="1"/>
            <a:r>
              <a:rPr lang="en-US" dirty="0"/>
              <a:t>Assumes no modules (</a:t>
            </a:r>
            <a:r>
              <a:rPr lang="en-US" dirty="0" err="1"/>
              <a:t>globals</a:t>
            </a:r>
            <a:r>
              <a:rPr lang="en-US" dirty="0"/>
              <a:t>) by default</a:t>
            </a:r>
          </a:p>
          <a:p>
            <a:pPr lvl="2"/>
            <a:r>
              <a:rPr lang="en-US" dirty="0"/>
              <a:t>Executes scripts directly – module files will fail as ‘import’, ‘require’ </a:t>
            </a:r>
            <a:r>
              <a:rPr lang="en-US" dirty="0" err="1"/>
              <a:t>etc</a:t>
            </a:r>
            <a:r>
              <a:rPr lang="en-US" dirty="0"/>
              <a:t> not defined</a:t>
            </a:r>
          </a:p>
          <a:p>
            <a:pPr lvl="1"/>
            <a:r>
              <a:rPr lang="en-US" dirty="0"/>
              <a:t>Can enable ESM with `type=“module”` attribute on `&lt;script&gt;` tag</a:t>
            </a:r>
          </a:p>
          <a:p>
            <a:pPr lvl="2"/>
            <a:r>
              <a:rPr lang="en-US" dirty="0"/>
              <a:t>`import`s will trigger network fetch for the imported file (this may or may not be better than bundling)</a:t>
            </a:r>
          </a:p>
        </p:txBody>
      </p:sp>
      <p:sp>
        <p:nvSpPr>
          <p:cNvPr id="2" name="Footer Placeholder 1"/>
          <p:cNvSpPr>
            <a:spLocks noGrp="1"/>
          </p:cNvSpPr>
          <p:nvPr>
            <p:ph type="ftr" sz="quarter" idx="3"/>
          </p:nvPr>
        </p:nvSpPr>
        <p:spPr/>
        <p:txBody>
          <a:bodyPr/>
          <a:lstStyle/>
          <a:p>
            <a:r>
              <a:rPr lang="en-US" dirty="0"/>
              <a:t>Copyright © 2023 FactSet Research Systems Inc. All rights reserved. Confidential: Do not forward.</a:t>
            </a:r>
          </a:p>
        </p:txBody>
      </p:sp>
    </p:spTree>
    <p:extLst>
      <p:ext uri="{BB962C8B-B14F-4D97-AF65-F5344CB8AC3E}">
        <p14:creationId xmlns:p14="http://schemas.microsoft.com/office/powerpoint/2010/main" val="385826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9A8C-E211-D0F5-92E0-79C9568F8A8B}"/>
              </a:ext>
            </a:extLst>
          </p:cNvPr>
          <p:cNvSpPr>
            <a:spLocks noGrp="1"/>
          </p:cNvSpPr>
          <p:nvPr>
            <p:ph type="title"/>
          </p:nvPr>
        </p:nvSpPr>
        <p:spPr/>
        <p:txBody>
          <a:bodyPr/>
          <a:lstStyle/>
          <a:p>
            <a:r>
              <a:rPr lang="en-GB" dirty="0"/>
              <a:t>Modules at FactSet Today – Web Build Tools</a:t>
            </a:r>
          </a:p>
        </p:txBody>
      </p:sp>
      <p:sp>
        <p:nvSpPr>
          <p:cNvPr id="3" name="Content Placeholder 2">
            <a:extLst>
              <a:ext uri="{FF2B5EF4-FFF2-40B4-BE49-F238E27FC236}">
                <a16:creationId xmlns:a16="http://schemas.microsoft.com/office/drawing/2014/main" id="{5971C801-3FCA-051E-8BDA-CF272B29B851}"/>
              </a:ext>
            </a:extLst>
          </p:cNvPr>
          <p:cNvSpPr>
            <a:spLocks noGrp="1"/>
          </p:cNvSpPr>
          <p:nvPr>
            <p:ph idx="1"/>
          </p:nvPr>
        </p:nvSpPr>
        <p:spPr>
          <a:xfrm>
            <a:off x="338662" y="742951"/>
            <a:ext cx="8467010" cy="3708708"/>
          </a:xfrm>
        </p:spPr>
        <p:txBody>
          <a:bodyPr/>
          <a:lstStyle/>
          <a:p>
            <a:r>
              <a:rPr lang="en-GB" dirty="0"/>
              <a:t>Arrow Apps</a:t>
            </a:r>
          </a:p>
          <a:p>
            <a:pPr lvl="1"/>
            <a:r>
              <a:rPr lang="en-GB" dirty="0"/>
              <a:t>Write with TypeScript using ESM syntax</a:t>
            </a:r>
          </a:p>
          <a:p>
            <a:pPr lvl="1"/>
            <a:r>
              <a:rPr lang="en-GB" dirty="0"/>
              <a:t>Emitted browser code is bundled (using Webpack)</a:t>
            </a:r>
          </a:p>
          <a:p>
            <a:pPr lvl="1"/>
            <a:r>
              <a:rPr lang="en-GB" dirty="0"/>
              <a:t>Emitted server code is </a:t>
            </a:r>
            <a:r>
              <a:rPr lang="en-GB" dirty="0" err="1"/>
              <a:t>CommonJS</a:t>
            </a:r>
            <a:endParaRPr lang="en-GB" dirty="0"/>
          </a:p>
          <a:p>
            <a:pPr lvl="1"/>
            <a:endParaRPr lang="en-GB" dirty="0"/>
          </a:p>
          <a:p>
            <a:r>
              <a:rPr lang="en-GB" dirty="0"/>
              <a:t>NSB Services</a:t>
            </a:r>
          </a:p>
          <a:p>
            <a:pPr lvl="1"/>
            <a:r>
              <a:rPr lang="en-GB" dirty="0"/>
              <a:t>Write with TypeScript using ESM syntax</a:t>
            </a:r>
          </a:p>
          <a:p>
            <a:pPr lvl="1"/>
            <a:r>
              <a:rPr lang="en-GB" dirty="0"/>
              <a:t>Emitted code is </a:t>
            </a:r>
            <a:r>
              <a:rPr lang="en-GB" dirty="0" err="1"/>
              <a:t>CommonJS</a:t>
            </a:r>
            <a:endParaRPr lang="en-GB" dirty="0"/>
          </a:p>
          <a:p>
            <a:pPr lvl="1"/>
            <a:endParaRPr lang="en-GB" dirty="0"/>
          </a:p>
          <a:p>
            <a:r>
              <a:rPr lang="en-GB" dirty="0"/>
              <a:t>TLB Libraries</a:t>
            </a:r>
          </a:p>
          <a:p>
            <a:pPr lvl="1"/>
            <a:r>
              <a:rPr lang="en-GB" dirty="0"/>
              <a:t>Write with TypeScript using ESM syntax</a:t>
            </a:r>
          </a:p>
          <a:p>
            <a:pPr lvl="1"/>
            <a:r>
              <a:rPr lang="en-GB" dirty="0"/>
              <a:t>Emitted code is configurable</a:t>
            </a:r>
          </a:p>
          <a:p>
            <a:pPr lvl="2"/>
            <a:r>
              <a:rPr lang="en-GB" dirty="0"/>
              <a:t>“target”: {“</a:t>
            </a:r>
            <a:r>
              <a:rPr lang="en-GB" dirty="0" err="1"/>
              <a:t>browser:globals</a:t>
            </a:r>
            <a:r>
              <a:rPr lang="en-GB" dirty="0"/>
              <a:t>”: “true”} -&gt; Global bundle</a:t>
            </a:r>
          </a:p>
          <a:p>
            <a:pPr lvl="2"/>
            <a:r>
              <a:rPr lang="en-GB" dirty="0"/>
              <a:t>“target”: {“browser”: “true”} -&gt; ESM</a:t>
            </a:r>
          </a:p>
          <a:p>
            <a:pPr lvl="2"/>
            <a:r>
              <a:rPr lang="en-GB" dirty="0"/>
              <a:t>“target”: {“node”: “true”} -&gt; </a:t>
            </a:r>
            <a:r>
              <a:rPr lang="en-GB" dirty="0" err="1"/>
              <a:t>CommonJS</a:t>
            </a:r>
            <a:endParaRPr lang="en-GB" dirty="0"/>
          </a:p>
        </p:txBody>
      </p:sp>
      <p:sp>
        <p:nvSpPr>
          <p:cNvPr id="4" name="Footer Placeholder 3">
            <a:extLst>
              <a:ext uri="{FF2B5EF4-FFF2-40B4-BE49-F238E27FC236}">
                <a16:creationId xmlns:a16="http://schemas.microsoft.com/office/drawing/2014/main" id="{3EFE9DE3-5C5D-449D-44D5-D23F8F4E23C7}"/>
              </a:ext>
            </a:extLst>
          </p:cNvPr>
          <p:cNvSpPr>
            <a:spLocks noGrp="1"/>
          </p:cNvSpPr>
          <p:nvPr>
            <p:ph type="ftr" sz="quarter" idx="3"/>
          </p:nvPr>
        </p:nvSpPr>
        <p:spPr/>
        <p:txBody>
          <a:bodyPr/>
          <a:lstStyle/>
          <a:p>
            <a:r>
              <a:rPr lang="en-US"/>
              <a:t>Copyright © 2023 FactSet Research Systems Inc. All rights reserved. Confidential: Do not forward.</a:t>
            </a:r>
            <a:endParaRPr lang="en-US" b="1" dirty="0"/>
          </a:p>
        </p:txBody>
      </p:sp>
    </p:spTree>
    <p:extLst>
      <p:ext uri="{BB962C8B-B14F-4D97-AF65-F5344CB8AC3E}">
        <p14:creationId xmlns:p14="http://schemas.microsoft.com/office/powerpoint/2010/main" val="4245384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9A8C-E211-D0F5-92E0-79C9568F8A8B}"/>
              </a:ext>
            </a:extLst>
          </p:cNvPr>
          <p:cNvSpPr>
            <a:spLocks noGrp="1"/>
          </p:cNvSpPr>
          <p:nvPr>
            <p:ph type="title"/>
          </p:nvPr>
        </p:nvSpPr>
        <p:spPr/>
        <p:txBody>
          <a:bodyPr/>
          <a:lstStyle/>
          <a:p>
            <a:r>
              <a:rPr lang="en-GB" dirty="0"/>
              <a:t>Modules at FactSet Today – </a:t>
            </a:r>
            <a:r>
              <a:rPr lang="en-GB" dirty="0" err="1"/>
              <a:t>Vite</a:t>
            </a:r>
            <a:r>
              <a:rPr lang="en-GB" dirty="0"/>
              <a:t> Build Tools</a:t>
            </a:r>
          </a:p>
        </p:txBody>
      </p:sp>
      <p:sp>
        <p:nvSpPr>
          <p:cNvPr id="3" name="Content Placeholder 2">
            <a:extLst>
              <a:ext uri="{FF2B5EF4-FFF2-40B4-BE49-F238E27FC236}">
                <a16:creationId xmlns:a16="http://schemas.microsoft.com/office/drawing/2014/main" id="{5971C801-3FCA-051E-8BDA-CF272B29B851}"/>
              </a:ext>
            </a:extLst>
          </p:cNvPr>
          <p:cNvSpPr>
            <a:spLocks noGrp="1"/>
          </p:cNvSpPr>
          <p:nvPr>
            <p:ph idx="1"/>
          </p:nvPr>
        </p:nvSpPr>
        <p:spPr>
          <a:xfrm>
            <a:off x="338662" y="742951"/>
            <a:ext cx="8467010" cy="3456331"/>
          </a:xfrm>
        </p:spPr>
        <p:txBody>
          <a:bodyPr/>
          <a:lstStyle/>
          <a:p>
            <a:r>
              <a:rPr lang="en-GB" dirty="0" err="1"/>
              <a:t>Vite</a:t>
            </a:r>
            <a:r>
              <a:rPr lang="en-GB" dirty="0"/>
              <a:t> Apps</a:t>
            </a:r>
          </a:p>
          <a:p>
            <a:pPr lvl="1"/>
            <a:r>
              <a:rPr lang="en-GB" dirty="0"/>
              <a:t>Write with TypeScript using ESM syntax</a:t>
            </a:r>
          </a:p>
          <a:p>
            <a:pPr lvl="1"/>
            <a:r>
              <a:rPr lang="en-GB" dirty="0"/>
              <a:t>Emitted browser code is bundled (using Rollup)</a:t>
            </a:r>
          </a:p>
          <a:p>
            <a:pPr lvl="1"/>
            <a:r>
              <a:rPr lang="en-GB" dirty="0"/>
              <a:t>Emitted server code is ESM (scaffolds with “type”: “module”)</a:t>
            </a:r>
          </a:p>
          <a:p>
            <a:pPr lvl="1"/>
            <a:endParaRPr lang="en-GB" dirty="0"/>
          </a:p>
          <a:p>
            <a:r>
              <a:rPr lang="en-GB" dirty="0" err="1"/>
              <a:t>Vite</a:t>
            </a:r>
            <a:r>
              <a:rPr lang="en-GB" dirty="0"/>
              <a:t> Services</a:t>
            </a:r>
          </a:p>
          <a:p>
            <a:pPr lvl="1"/>
            <a:r>
              <a:rPr lang="en-GB" dirty="0"/>
              <a:t>Write with TypeScript using ESM syntax</a:t>
            </a:r>
          </a:p>
          <a:p>
            <a:pPr lvl="1"/>
            <a:r>
              <a:rPr lang="en-GB" dirty="0"/>
              <a:t>Emitted code is ESM (scaffolds with “type”: “module”)</a:t>
            </a:r>
          </a:p>
          <a:p>
            <a:pPr lvl="1"/>
            <a:endParaRPr lang="en-GB" dirty="0"/>
          </a:p>
          <a:p>
            <a:r>
              <a:rPr lang="en-GB" dirty="0" err="1"/>
              <a:t>Vite</a:t>
            </a:r>
            <a:r>
              <a:rPr lang="en-GB" dirty="0"/>
              <a:t> Libraries</a:t>
            </a:r>
          </a:p>
          <a:p>
            <a:pPr lvl="1"/>
            <a:r>
              <a:rPr lang="en-GB" dirty="0"/>
              <a:t>Write with TypeScript using ESM syntax</a:t>
            </a:r>
          </a:p>
          <a:p>
            <a:pPr lvl="1"/>
            <a:r>
              <a:rPr lang="en-GB" dirty="0"/>
              <a:t>Emitted code is configurable. Default is ESM &amp; CJS – formats: [“es”, “</a:t>
            </a:r>
            <a:r>
              <a:rPr lang="en-GB" dirty="0" err="1"/>
              <a:t>cjs</a:t>
            </a:r>
            <a:r>
              <a:rPr lang="en-GB" dirty="0"/>
              <a:t>”]</a:t>
            </a:r>
          </a:p>
          <a:p>
            <a:pPr lvl="1"/>
            <a:r>
              <a:rPr lang="en-GB" dirty="0" err="1"/>
              <a:t>package.json</a:t>
            </a:r>
            <a:r>
              <a:rPr lang="en-GB" dirty="0"/>
              <a:t> ‘exports’ field points to the correct file for each module type</a:t>
            </a:r>
          </a:p>
          <a:p>
            <a:pPr lvl="1"/>
            <a:endParaRPr lang="en-GB" dirty="0"/>
          </a:p>
        </p:txBody>
      </p:sp>
      <p:sp>
        <p:nvSpPr>
          <p:cNvPr id="4" name="Footer Placeholder 3">
            <a:extLst>
              <a:ext uri="{FF2B5EF4-FFF2-40B4-BE49-F238E27FC236}">
                <a16:creationId xmlns:a16="http://schemas.microsoft.com/office/drawing/2014/main" id="{3EFE9DE3-5C5D-449D-44D5-D23F8F4E23C7}"/>
              </a:ext>
            </a:extLst>
          </p:cNvPr>
          <p:cNvSpPr>
            <a:spLocks noGrp="1"/>
          </p:cNvSpPr>
          <p:nvPr>
            <p:ph type="ftr" sz="quarter" idx="3"/>
          </p:nvPr>
        </p:nvSpPr>
        <p:spPr/>
        <p:txBody>
          <a:bodyPr/>
          <a:lstStyle/>
          <a:p>
            <a:r>
              <a:rPr lang="en-US"/>
              <a:t>Copyright © 2023 FactSet Research Systems Inc. All rights reserved. Confidential: Do not forward.</a:t>
            </a:r>
            <a:endParaRPr lang="en-US" b="1" dirty="0"/>
          </a:p>
        </p:txBody>
      </p:sp>
    </p:spTree>
    <p:extLst>
      <p:ext uri="{BB962C8B-B14F-4D97-AF65-F5344CB8AC3E}">
        <p14:creationId xmlns:p14="http://schemas.microsoft.com/office/powerpoint/2010/main" val="1511264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9A8C-E211-D0F5-92E0-79C9568F8A8B}"/>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5971C801-3FCA-051E-8BDA-CF272B29B851}"/>
              </a:ext>
            </a:extLst>
          </p:cNvPr>
          <p:cNvSpPr>
            <a:spLocks noGrp="1"/>
          </p:cNvSpPr>
          <p:nvPr>
            <p:ph idx="1"/>
          </p:nvPr>
        </p:nvSpPr>
        <p:spPr>
          <a:xfrm>
            <a:off x="338662" y="742951"/>
            <a:ext cx="8467010" cy="680186"/>
          </a:xfrm>
        </p:spPr>
        <p:txBody>
          <a:bodyPr/>
          <a:lstStyle/>
          <a:p>
            <a:r>
              <a:rPr lang="en-GB" dirty="0"/>
              <a:t>Web Development Repo</a:t>
            </a:r>
          </a:p>
          <a:p>
            <a:pPr lvl="1"/>
            <a:r>
              <a:rPr lang="en-GB" dirty="0">
                <a:hlinkClick r:id="rId2"/>
              </a:rPr>
              <a:t>Library Distribution &amp; Package Configuration</a:t>
            </a:r>
            <a:endParaRPr lang="en-GB" dirty="0"/>
          </a:p>
          <a:p>
            <a:pPr lvl="1"/>
            <a:r>
              <a:rPr lang="en-GB" dirty="0">
                <a:hlinkClick r:id="rId3"/>
              </a:rPr>
              <a:t>Avoid Default Exports</a:t>
            </a:r>
            <a:endParaRPr lang="en-GB" dirty="0"/>
          </a:p>
        </p:txBody>
      </p:sp>
      <p:sp>
        <p:nvSpPr>
          <p:cNvPr id="4" name="Footer Placeholder 3">
            <a:extLst>
              <a:ext uri="{FF2B5EF4-FFF2-40B4-BE49-F238E27FC236}">
                <a16:creationId xmlns:a16="http://schemas.microsoft.com/office/drawing/2014/main" id="{3EFE9DE3-5C5D-449D-44D5-D23F8F4E23C7}"/>
              </a:ext>
            </a:extLst>
          </p:cNvPr>
          <p:cNvSpPr>
            <a:spLocks noGrp="1"/>
          </p:cNvSpPr>
          <p:nvPr>
            <p:ph type="ftr" sz="quarter" idx="3"/>
          </p:nvPr>
        </p:nvSpPr>
        <p:spPr/>
        <p:txBody>
          <a:bodyPr/>
          <a:lstStyle/>
          <a:p>
            <a:r>
              <a:rPr lang="en-US"/>
              <a:t>Copyright © 2023 FactSet Research Systems Inc. All rights reserved. Confidential: Do not forward.</a:t>
            </a:r>
            <a:endParaRPr lang="en-US" b="1" dirty="0"/>
          </a:p>
        </p:txBody>
      </p:sp>
    </p:spTree>
    <p:extLst>
      <p:ext uri="{BB962C8B-B14F-4D97-AF65-F5344CB8AC3E}">
        <p14:creationId xmlns:p14="http://schemas.microsoft.com/office/powerpoint/2010/main" val="58455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dirty="0"/>
              <a:t>Copyright © 2023 FactSet Research Systems Inc. All rights reserved. Confidential: Do not forward.</a:t>
            </a:r>
          </a:p>
        </p:txBody>
      </p:sp>
      <p:sp>
        <p:nvSpPr>
          <p:cNvPr id="7" name="Title 6"/>
          <p:cNvSpPr>
            <a:spLocks noGrp="1"/>
          </p:cNvSpPr>
          <p:nvPr>
            <p:ph type="title"/>
          </p:nvPr>
        </p:nvSpPr>
        <p:spPr/>
        <p:txBody>
          <a:bodyPr/>
          <a:lstStyle/>
          <a:p>
            <a:r>
              <a:rPr lang="en-US" dirty="0"/>
              <a:t>Thank You! Questions?</a:t>
            </a:r>
          </a:p>
        </p:txBody>
      </p:sp>
    </p:spTree>
    <p:extLst>
      <p:ext uri="{BB962C8B-B14F-4D97-AF65-F5344CB8AC3E}">
        <p14:creationId xmlns:p14="http://schemas.microsoft.com/office/powerpoint/2010/main" val="233340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6" name="Content Placeholder 5"/>
          <p:cNvSpPr>
            <a:spLocks noGrp="1"/>
          </p:cNvSpPr>
          <p:nvPr>
            <p:ph idx="1"/>
          </p:nvPr>
        </p:nvSpPr>
        <p:spPr>
          <a:xfrm>
            <a:off x="338662" y="742950"/>
            <a:ext cx="8467010" cy="2604816"/>
          </a:xfrm>
        </p:spPr>
        <p:txBody>
          <a:bodyPr/>
          <a:lstStyle/>
          <a:p>
            <a:r>
              <a:rPr lang="en-US" dirty="0" err="1"/>
              <a:t>Globals</a:t>
            </a:r>
            <a:endParaRPr lang="en-US" dirty="0"/>
          </a:p>
          <a:p>
            <a:r>
              <a:rPr lang="en-US" dirty="0"/>
              <a:t>Immediately Invoked Function Expressions (IIFE)</a:t>
            </a:r>
          </a:p>
          <a:p>
            <a:r>
              <a:rPr lang="en-US" dirty="0" err="1"/>
              <a:t>CommonJS</a:t>
            </a:r>
            <a:r>
              <a:rPr lang="en-US" dirty="0"/>
              <a:t> (CJS)</a:t>
            </a:r>
          </a:p>
          <a:p>
            <a:r>
              <a:rPr lang="en-US" dirty="0"/>
              <a:t>Asynchronous Module Definition (AMD)</a:t>
            </a:r>
          </a:p>
          <a:p>
            <a:r>
              <a:rPr lang="en-US" dirty="0"/>
              <a:t>Universal Module Definition (UMD)</a:t>
            </a:r>
          </a:p>
          <a:p>
            <a:r>
              <a:rPr lang="en-US" dirty="0" err="1"/>
              <a:t>EcmaScript</a:t>
            </a:r>
            <a:r>
              <a:rPr lang="en-US" dirty="0"/>
              <a:t> Modules (ESM)</a:t>
            </a:r>
          </a:p>
          <a:p>
            <a:r>
              <a:rPr lang="en-US" dirty="0"/>
              <a:t>ESM Compatibility</a:t>
            </a:r>
          </a:p>
          <a:p>
            <a:r>
              <a:rPr lang="en-US" dirty="0"/>
              <a:t>Modules at FactSet Today</a:t>
            </a:r>
          </a:p>
          <a:p>
            <a:endParaRPr lang="en-US" dirty="0"/>
          </a:p>
        </p:txBody>
      </p:sp>
      <p:sp>
        <p:nvSpPr>
          <p:cNvPr id="2" name="Footer Placeholder 1"/>
          <p:cNvSpPr>
            <a:spLocks noGrp="1"/>
          </p:cNvSpPr>
          <p:nvPr>
            <p:ph type="ftr" sz="quarter" idx="3"/>
          </p:nvPr>
        </p:nvSpPr>
        <p:spPr/>
        <p:txBody>
          <a:bodyPr/>
          <a:lstStyle/>
          <a:p>
            <a:r>
              <a:rPr lang="en-US" dirty="0"/>
              <a:t>Copyright © 2023 FactSet Research Systems Inc. All rights reserved. Confidential: Do not forward.</a:t>
            </a:r>
          </a:p>
        </p:txBody>
      </p:sp>
    </p:spTree>
    <p:extLst>
      <p:ext uri="{BB962C8B-B14F-4D97-AF65-F5344CB8AC3E}">
        <p14:creationId xmlns:p14="http://schemas.microsoft.com/office/powerpoint/2010/main" val="9497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Globals</a:t>
            </a:r>
            <a:endParaRPr lang="en-US" dirty="0"/>
          </a:p>
        </p:txBody>
      </p:sp>
      <p:sp>
        <p:nvSpPr>
          <p:cNvPr id="12" name="Content Placeholder 11"/>
          <p:cNvSpPr>
            <a:spLocks noGrp="1"/>
          </p:cNvSpPr>
          <p:nvPr>
            <p:ph idx="1"/>
          </p:nvPr>
        </p:nvSpPr>
        <p:spPr>
          <a:xfrm>
            <a:off x="338662" y="742951"/>
            <a:ext cx="8467010" cy="932563"/>
          </a:xfrm>
        </p:spPr>
        <p:txBody>
          <a:bodyPr/>
          <a:lstStyle/>
          <a:p>
            <a:r>
              <a:rPr lang="en-US"/>
              <a:t>Early </a:t>
            </a:r>
            <a:r>
              <a:rPr lang="en-US" dirty="0"/>
              <a:t>days of JavaScript</a:t>
            </a:r>
          </a:p>
          <a:p>
            <a:r>
              <a:rPr lang="en-US" dirty="0"/>
              <a:t>Execution only possible in &lt;script&gt; tags</a:t>
            </a:r>
          </a:p>
          <a:p>
            <a:endParaRPr lang="en-US" dirty="0"/>
          </a:p>
          <a:p>
            <a:r>
              <a:rPr lang="en-US" dirty="0"/>
              <a:t>Demo</a:t>
            </a:r>
          </a:p>
        </p:txBody>
      </p:sp>
      <p:sp>
        <p:nvSpPr>
          <p:cNvPr id="2" name="Footer Placeholder 1"/>
          <p:cNvSpPr>
            <a:spLocks noGrp="1"/>
          </p:cNvSpPr>
          <p:nvPr>
            <p:ph type="ftr" sz="quarter" idx="3"/>
          </p:nvPr>
        </p:nvSpPr>
        <p:spPr/>
        <p:txBody>
          <a:bodyPr/>
          <a:lstStyle/>
          <a:p>
            <a:r>
              <a:rPr lang="en-US" dirty="0"/>
              <a:t>Copyright © 2023 FactSet Research Systems Inc. All rights reserved. Confidential: Do not forward.</a:t>
            </a:r>
          </a:p>
        </p:txBody>
      </p:sp>
    </p:spTree>
    <p:extLst>
      <p:ext uri="{BB962C8B-B14F-4D97-AF65-F5344CB8AC3E}">
        <p14:creationId xmlns:p14="http://schemas.microsoft.com/office/powerpoint/2010/main" val="360999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Globals</a:t>
            </a:r>
            <a:r>
              <a:rPr lang="en-US" dirty="0"/>
              <a:t> - Problems</a:t>
            </a:r>
          </a:p>
        </p:txBody>
      </p:sp>
      <p:sp>
        <p:nvSpPr>
          <p:cNvPr id="12" name="Content Placeholder 11"/>
          <p:cNvSpPr>
            <a:spLocks noGrp="1"/>
          </p:cNvSpPr>
          <p:nvPr>
            <p:ph idx="1"/>
          </p:nvPr>
        </p:nvSpPr>
        <p:spPr>
          <a:xfrm>
            <a:off x="338662" y="742951"/>
            <a:ext cx="8467010" cy="680186"/>
          </a:xfrm>
        </p:spPr>
        <p:txBody>
          <a:bodyPr/>
          <a:lstStyle/>
          <a:p>
            <a:r>
              <a:rPr lang="en-US" dirty="0"/>
              <a:t>Global! Namespace clashes, no scope safety</a:t>
            </a:r>
          </a:p>
          <a:p>
            <a:r>
              <a:rPr lang="en-US" dirty="0"/>
              <a:t>Order is important</a:t>
            </a:r>
          </a:p>
          <a:p>
            <a:r>
              <a:rPr lang="en-US" dirty="0"/>
              <a:t>No reuse of code across pages – duplication necessary</a:t>
            </a:r>
          </a:p>
        </p:txBody>
      </p:sp>
      <p:sp>
        <p:nvSpPr>
          <p:cNvPr id="2" name="Footer Placeholder 1"/>
          <p:cNvSpPr>
            <a:spLocks noGrp="1"/>
          </p:cNvSpPr>
          <p:nvPr>
            <p:ph type="ftr" sz="quarter" idx="3"/>
          </p:nvPr>
        </p:nvSpPr>
        <p:spPr/>
        <p:txBody>
          <a:bodyPr/>
          <a:lstStyle/>
          <a:p>
            <a:r>
              <a:rPr lang="en-US" dirty="0"/>
              <a:t>Copyright © 2023 FactSet Research Systems Inc. All rights reserved. Confidential: Do not forward.</a:t>
            </a:r>
          </a:p>
        </p:txBody>
      </p:sp>
    </p:spTree>
    <p:extLst>
      <p:ext uri="{BB962C8B-B14F-4D97-AF65-F5344CB8AC3E}">
        <p14:creationId xmlns:p14="http://schemas.microsoft.com/office/powerpoint/2010/main" val="14948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Immediately Invoked Function Expressions (IIFE)</a:t>
            </a:r>
          </a:p>
        </p:txBody>
      </p:sp>
      <p:sp>
        <p:nvSpPr>
          <p:cNvPr id="12" name="Content Placeholder 11"/>
          <p:cNvSpPr>
            <a:spLocks noGrp="1"/>
          </p:cNvSpPr>
          <p:nvPr>
            <p:ph idx="1"/>
          </p:nvPr>
        </p:nvSpPr>
        <p:spPr>
          <a:xfrm>
            <a:off x="338662" y="742951"/>
            <a:ext cx="8467010" cy="1184940"/>
          </a:xfrm>
        </p:spPr>
        <p:txBody>
          <a:bodyPr/>
          <a:lstStyle/>
          <a:p>
            <a:r>
              <a:rPr lang="en-US" dirty="0" err="1"/>
              <a:t>Utilise</a:t>
            </a:r>
            <a:r>
              <a:rPr lang="en-US" dirty="0"/>
              <a:t> function scoping to reduce global pollution</a:t>
            </a:r>
          </a:p>
          <a:p>
            <a:pPr lvl="1"/>
            <a:r>
              <a:rPr lang="en-US" dirty="0"/>
              <a:t>Remember, no block-level scoping at this time!</a:t>
            </a:r>
          </a:p>
          <a:p>
            <a:r>
              <a:rPr lang="en-US" dirty="0" err="1"/>
              <a:t>Globals</a:t>
            </a:r>
            <a:r>
              <a:rPr lang="en-US" dirty="0"/>
              <a:t> still required to communicate between IIFEs, but not as much</a:t>
            </a:r>
          </a:p>
          <a:p>
            <a:endParaRPr lang="en-US" dirty="0"/>
          </a:p>
          <a:p>
            <a:r>
              <a:rPr lang="en-US" dirty="0"/>
              <a:t>Demo (x2)</a:t>
            </a:r>
          </a:p>
        </p:txBody>
      </p:sp>
      <p:sp>
        <p:nvSpPr>
          <p:cNvPr id="2" name="Footer Placeholder 1"/>
          <p:cNvSpPr>
            <a:spLocks noGrp="1"/>
          </p:cNvSpPr>
          <p:nvPr>
            <p:ph type="ftr" sz="quarter" idx="3"/>
          </p:nvPr>
        </p:nvSpPr>
        <p:spPr/>
        <p:txBody>
          <a:bodyPr/>
          <a:lstStyle/>
          <a:p>
            <a:r>
              <a:rPr lang="en-US" dirty="0"/>
              <a:t>Copyright © 2023 FactSet Research Systems Inc. All rights reserved. Confidential: Do not forward.</a:t>
            </a:r>
          </a:p>
        </p:txBody>
      </p:sp>
    </p:spTree>
    <p:extLst>
      <p:ext uri="{BB962C8B-B14F-4D97-AF65-F5344CB8AC3E}">
        <p14:creationId xmlns:p14="http://schemas.microsoft.com/office/powerpoint/2010/main" val="146751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IIFE - Problems</a:t>
            </a:r>
          </a:p>
        </p:txBody>
      </p:sp>
      <p:sp>
        <p:nvSpPr>
          <p:cNvPr id="12" name="Content Placeholder 11"/>
          <p:cNvSpPr>
            <a:spLocks noGrp="1"/>
          </p:cNvSpPr>
          <p:nvPr>
            <p:ph idx="1"/>
          </p:nvPr>
        </p:nvSpPr>
        <p:spPr>
          <a:xfrm>
            <a:off x="338662" y="742951"/>
            <a:ext cx="8467010" cy="932563"/>
          </a:xfrm>
        </p:spPr>
        <p:txBody>
          <a:bodyPr/>
          <a:lstStyle/>
          <a:p>
            <a:r>
              <a:rPr lang="en-US" dirty="0" err="1"/>
              <a:t>Globals</a:t>
            </a:r>
            <a:r>
              <a:rPr lang="en-US" dirty="0"/>
              <a:t> still needed (although reduced)</a:t>
            </a:r>
          </a:p>
          <a:p>
            <a:r>
              <a:rPr lang="en-US" dirty="0"/>
              <a:t>Order is important</a:t>
            </a:r>
          </a:p>
          <a:p>
            <a:r>
              <a:rPr lang="en-US" strike="sngStrike" dirty="0"/>
              <a:t>No reuse of code across pages – duplication necessary</a:t>
            </a:r>
          </a:p>
          <a:p>
            <a:r>
              <a:rPr lang="en-US" dirty="0"/>
              <a:t>Syntax is a little odd</a:t>
            </a:r>
          </a:p>
        </p:txBody>
      </p:sp>
      <p:sp>
        <p:nvSpPr>
          <p:cNvPr id="2" name="Footer Placeholder 1"/>
          <p:cNvSpPr>
            <a:spLocks noGrp="1"/>
          </p:cNvSpPr>
          <p:nvPr>
            <p:ph type="ftr" sz="quarter" idx="3"/>
          </p:nvPr>
        </p:nvSpPr>
        <p:spPr/>
        <p:txBody>
          <a:bodyPr/>
          <a:lstStyle/>
          <a:p>
            <a:r>
              <a:rPr lang="en-US" dirty="0"/>
              <a:t>Copyright © 2023 FactSet Research Systems Inc. All rights reserved. Confidential: Do not forward.</a:t>
            </a:r>
          </a:p>
        </p:txBody>
      </p:sp>
    </p:spTree>
    <p:extLst>
      <p:ext uri="{BB962C8B-B14F-4D97-AF65-F5344CB8AC3E}">
        <p14:creationId xmlns:p14="http://schemas.microsoft.com/office/powerpoint/2010/main" val="139573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CommonJS</a:t>
            </a:r>
            <a:r>
              <a:rPr lang="en-US" dirty="0"/>
              <a:t> (CJS)</a:t>
            </a:r>
          </a:p>
        </p:txBody>
      </p:sp>
      <p:sp>
        <p:nvSpPr>
          <p:cNvPr id="12" name="Content Placeholder 11"/>
          <p:cNvSpPr>
            <a:spLocks noGrp="1"/>
          </p:cNvSpPr>
          <p:nvPr>
            <p:ph idx="1"/>
          </p:nvPr>
        </p:nvSpPr>
        <p:spPr>
          <a:xfrm>
            <a:off x="338662" y="742951"/>
            <a:ext cx="8467010" cy="1184940"/>
          </a:xfrm>
        </p:spPr>
        <p:txBody>
          <a:bodyPr/>
          <a:lstStyle/>
          <a:p>
            <a:r>
              <a:rPr lang="en-US" dirty="0"/>
              <a:t>In 2009, Node is released</a:t>
            </a:r>
          </a:p>
          <a:p>
            <a:r>
              <a:rPr lang="en-US" dirty="0"/>
              <a:t>Comes with built-in module system called </a:t>
            </a:r>
            <a:r>
              <a:rPr lang="en-US" dirty="0" err="1"/>
              <a:t>CommonJS</a:t>
            </a:r>
            <a:endParaRPr lang="en-US" dirty="0"/>
          </a:p>
          <a:p>
            <a:r>
              <a:rPr lang="en-US" dirty="0"/>
              <a:t>Uses static imports (require) and exports (</a:t>
            </a:r>
            <a:r>
              <a:rPr lang="en-US" dirty="0" err="1"/>
              <a:t>module.exports</a:t>
            </a:r>
            <a:r>
              <a:rPr lang="en-US" dirty="0"/>
              <a:t>)</a:t>
            </a:r>
          </a:p>
          <a:p>
            <a:endParaRPr lang="en-US" dirty="0"/>
          </a:p>
          <a:p>
            <a:r>
              <a:rPr lang="en-US" dirty="0"/>
              <a:t>Demo</a:t>
            </a:r>
          </a:p>
        </p:txBody>
      </p:sp>
      <p:sp>
        <p:nvSpPr>
          <p:cNvPr id="2" name="Footer Placeholder 1"/>
          <p:cNvSpPr>
            <a:spLocks noGrp="1"/>
          </p:cNvSpPr>
          <p:nvPr>
            <p:ph type="ftr" sz="quarter" idx="3"/>
          </p:nvPr>
        </p:nvSpPr>
        <p:spPr/>
        <p:txBody>
          <a:bodyPr/>
          <a:lstStyle/>
          <a:p>
            <a:r>
              <a:rPr lang="en-US" dirty="0"/>
              <a:t>Copyright © 2023 FactSet Research Systems Inc. All rights reserved. Confidential: Do not forward.</a:t>
            </a:r>
          </a:p>
        </p:txBody>
      </p:sp>
    </p:spTree>
    <p:extLst>
      <p:ext uri="{BB962C8B-B14F-4D97-AF65-F5344CB8AC3E}">
        <p14:creationId xmlns:p14="http://schemas.microsoft.com/office/powerpoint/2010/main" val="33739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CJS - Problems</a:t>
            </a:r>
          </a:p>
        </p:txBody>
      </p:sp>
      <p:sp>
        <p:nvSpPr>
          <p:cNvPr id="12" name="Content Placeholder 11"/>
          <p:cNvSpPr>
            <a:spLocks noGrp="1"/>
          </p:cNvSpPr>
          <p:nvPr>
            <p:ph idx="1"/>
          </p:nvPr>
        </p:nvSpPr>
        <p:spPr>
          <a:xfrm>
            <a:off x="338662" y="742951"/>
            <a:ext cx="8467010" cy="1437317"/>
          </a:xfrm>
        </p:spPr>
        <p:txBody>
          <a:bodyPr/>
          <a:lstStyle/>
          <a:p>
            <a:r>
              <a:rPr lang="en-US" strike="sngStrike" dirty="0" err="1"/>
              <a:t>Globals</a:t>
            </a:r>
            <a:r>
              <a:rPr lang="en-US" strike="sngStrike" dirty="0"/>
              <a:t> still needed (although reduced)</a:t>
            </a:r>
          </a:p>
          <a:p>
            <a:r>
              <a:rPr lang="en-US" strike="sngStrike" dirty="0"/>
              <a:t>Order is important</a:t>
            </a:r>
          </a:p>
          <a:p>
            <a:r>
              <a:rPr lang="en-US" strike="sngStrike" dirty="0"/>
              <a:t>No reuse of code across pages – duplication necessary</a:t>
            </a:r>
          </a:p>
          <a:p>
            <a:r>
              <a:rPr lang="en-US" strike="sngStrike" dirty="0"/>
              <a:t>Syntax is a little odd</a:t>
            </a:r>
          </a:p>
          <a:p>
            <a:r>
              <a:rPr lang="en-US" dirty="0"/>
              <a:t>Import / exports are static &amp; synchronous – no good for browsers</a:t>
            </a:r>
          </a:p>
          <a:p>
            <a:pPr lvl="1"/>
            <a:r>
              <a:rPr lang="en-US" dirty="0"/>
              <a:t>Can use libraries to compile for browsers (e.g. </a:t>
            </a:r>
            <a:r>
              <a:rPr lang="en-US" dirty="0" err="1"/>
              <a:t>browserify</a:t>
            </a:r>
            <a:r>
              <a:rPr lang="en-US" dirty="0"/>
              <a:t>)</a:t>
            </a:r>
          </a:p>
        </p:txBody>
      </p:sp>
      <p:sp>
        <p:nvSpPr>
          <p:cNvPr id="2" name="Footer Placeholder 1"/>
          <p:cNvSpPr>
            <a:spLocks noGrp="1"/>
          </p:cNvSpPr>
          <p:nvPr>
            <p:ph type="ftr" sz="quarter" idx="3"/>
          </p:nvPr>
        </p:nvSpPr>
        <p:spPr/>
        <p:txBody>
          <a:bodyPr/>
          <a:lstStyle/>
          <a:p>
            <a:r>
              <a:rPr lang="en-US" dirty="0"/>
              <a:t>Copyright © 2023 FactSet Research Systems Inc. All rights reserved. Confidential: Do not forward.</a:t>
            </a:r>
          </a:p>
        </p:txBody>
      </p:sp>
    </p:spTree>
    <p:extLst>
      <p:ext uri="{BB962C8B-B14F-4D97-AF65-F5344CB8AC3E}">
        <p14:creationId xmlns:p14="http://schemas.microsoft.com/office/powerpoint/2010/main" val="194787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Asynchronous Module Definition (AMD)</a:t>
            </a:r>
          </a:p>
        </p:txBody>
      </p:sp>
      <p:sp>
        <p:nvSpPr>
          <p:cNvPr id="12" name="Content Placeholder 11"/>
          <p:cNvSpPr>
            <a:spLocks noGrp="1"/>
          </p:cNvSpPr>
          <p:nvPr>
            <p:ph idx="1"/>
          </p:nvPr>
        </p:nvSpPr>
        <p:spPr>
          <a:xfrm>
            <a:off x="338662" y="742951"/>
            <a:ext cx="8467010" cy="1184940"/>
          </a:xfrm>
        </p:spPr>
        <p:txBody>
          <a:bodyPr/>
          <a:lstStyle/>
          <a:p>
            <a:r>
              <a:rPr lang="en-US" dirty="0"/>
              <a:t>To solve CJS in Browsers, </a:t>
            </a:r>
            <a:r>
              <a:rPr lang="en-US" dirty="0" err="1"/>
              <a:t>CommonJS</a:t>
            </a:r>
            <a:r>
              <a:rPr lang="en-US" dirty="0"/>
              <a:t> made several alternative proposals</a:t>
            </a:r>
          </a:p>
          <a:p>
            <a:r>
              <a:rPr lang="en-US" dirty="0"/>
              <a:t>One became known as AMD, and was generally accepted</a:t>
            </a:r>
          </a:p>
          <a:p>
            <a:r>
              <a:rPr lang="en-US" dirty="0"/>
              <a:t>It registers ‘modules’ and provides a ‘define’ function that gives you access to registered ‘modules’</a:t>
            </a:r>
          </a:p>
          <a:p>
            <a:endParaRPr lang="en-US" dirty="0"/>
          </a:p>
          <a:p>
            <a:r>
              <a:rPr lang="en-US" dirty="0"/>
              <a:t>Demo</a:t>
            </a:r>
          </a:p>
        </p:txBody>
      </p:sp>
      <p:sp>
        <p:nvSpPr>
          <p:cNvPr id="2" name="Footer Placeholder 1"/>
          <p:cNvSpPr>
            <a:spLocks noGrp="1"/>
          </p:cNvSpPr>
          <p:nvPr>
            <p:ph type="ftr" sz="quarter" idx="3"/>
          </p:nvPr>
        </p:nvSpPr>
        <p:spPr/>
        <p:txBody>
          <a:bodyPr/>
          <a:lstStyle/>
          <a:p>
            <a:r>
              <a:rPr lang="en-US" dirty="0"/>
              <a:t>Copyright © 2023 FactSet Research Systems Inc. All rights reserved. Confidential: Do not forward.</a:t>
            </a:r>
          </a:p>
        </p:txBody>
      </p:sp>
    </p:spTree>
    <p:extLst>
      <p:ext uri="{BB962C8B-B14F-4D97-AF65-F5344CB8AC3E}">
        <p14:creationId xmlns:p14="http://schemas.microsoft.com/office/powerpoint/2010/main" val="327815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tSet_PPT_Refresh_2018">
  <a:themeElements>
    <a:clrScheme name="FactSet Office Colors">
      <a:dk1>
        <a:srgbClr val="00AEEF"/>
      </a:dk1>
      <a:lt1>
        <a:srgbClr val="FFFFFF"/>
      </a:lt1>
      <a:dk2>
        <a:srgbClr val="4B4B4B"/>
      </a:dk2>
      <a:lt2>
        <a:srgbClr val="E1E1E1"/>
      </a:lt2>
      <a:accent1>
        <a:srgbClr val="00AEEF"/>
      </a:accent1>
      <a:accent2>
        <a:srgbClr val="004988"/>
      </a:accent2>
      <a:accent3>
        <a:srgbClr val="7CBA0C"/>
      </a:accent3>
      <a:accent4>
        <a:srgbClr val="AFAFAF"/>
      </a:accent4>
      <a:accent5>
        <a:srgbClr val="182A54"/>
      </a:accent5>
      <a:accent6>
        <a:srgbClr val="863484"/>
      </a:accent6>
      <a:hlink>
        <a:srgbClr val="00AEEF"/>
      </a:hlink>
      <a:folHlink>
        <a:srgbClr val="00AEEF"/>
      </a:folHlink>
    </a:clrScheme>
    <a:fontScheme name="FactSet Offic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solidFill>
              <a:schemeClr val="tx2"/>
            </a:solidFill>
          </a:defRPr>
        </a:defPPr>
      </a:lstStyle>
    </a:txDef>
  </a:objectDefaults>
  <a:extraClrSchemeLst/>
  <a:extLst>
    <a:ext uri="{05A4C25C-085E-4340-85A3-A5531E510DB2}">
      <thm15:themeFamily xmlns:thm15="http://schemas.microsoft.com/office/thememl/2012/main" name="FactSet_PPT_Refresh_2020.potx" id="{707AA6DD-90F4-48CE-BF09-8D104F2CF0E6}" vid="{AF3EEEA6-8BB4-4EF8-8D33-3B3321F24C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FactSet_PPT_Refresh_2021</Template>
  <TotalTime>2606</TotalTime>
  <Words>1309</Words>
  <Application>Microsoft Office PowerPoint</Application>
  <PresentationFormat>On-screen Show (16:9)</PresentationFormat>
  <Paragraphs>165</Paragraphs>
  <Slides>19</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FactSet_PPT_Refresh_2018</vt:lpstr>
      <vt:lpstr>A History of JavaScript Modules</vt:lpstr>
      <vt:lpstr>Agenda</vt:lpstr>
      <vt:lpstr>Globals</vt:lpstr>
      <vt:lpstr>Globals - Problems</vt:lpstr>
      <vt:lpstr>Immediately Invoked Function Expressions (IIFE)</vt:lpstr>
      <vt:lpstr>IIFE - Problems</vt:lpstr>
      <vt:lpstr>CommonJS (CJS)</vt:lpstr>
      <vt:lpstr>CJS - Problems</vt:lpstr>
      <vt:lpstr>Asynchronous Module Definition (AMD)</vt:lpstr>
      <vt:lpstr>AMD - Problems</vt:lpstr>
      <vt:lpstr>Universal Module Definition (UMD)</vt:lpstr>
      <vt:lpstr>UMD - Problems</vt:lpstr>
      <vt:lpstr>EcmaScript Modules (ESM)</vt:lpstr>
      <vt:lpstr>ESM - Problems</vt:lpstr>
      <vt:lpstr>ESM Compatibility</vt:lpstr>
      <vt:lpstr>Modules at FactSet Today – Web Build Tools</vt:lpstr>
      <vt:lpstr>Modules at FactSet Today – Vite Build Tools</vt:lpstr>
      <vt:lpstr>References</vt:lpstr>
      <vt:lpstr>Thank You! Questions?</vt:lpstr>
    </vt:vector>
  </TitlesOfParts>
  <Company>FactSet Research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Actions</dc:title>
  <dc:creator>Dale Caffull</dc:creator>
  <cp:lastModifiedBy>Dale Caffull</cp:lastModifiedBy>
  <cp:revision>129</cp:revision>
  <cp:lastPrinted>2016-04-01T16:19:54Z</cp:lastPrinted>
  <dcterms:created xsi:type="dcterms:W3CDTF">2021-02-19T10:07:19Z</dcterms:created>
  <dcterms:modified xsi:type="dcterms:W3CDTF">2023-05-02T08:33:30Z</dcterms:modified>
</cp:coreProperties>
</file>