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FB8EA-4A57-4666-A5D4-7F027101DB45}" v="2" dt="2022-10-11T14:08:49.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kar Wakhare" userId="abdae305-bd55-4c55-a17d-bcc11d150559" providerId="ADAL" clId="{3F5FB8EA-4A57-4666-A5D4-7F027101DB45}"/>
    <pc:docChg chg="undo custSel addSld delSld modSld">
      <pc:chgData name="Madhukar Wakhare" userId="abdae305-bd55-4c55-a17d-bcc11d150559" providerId="ADAL" clId="{3F5FB8EA-4A57-4666-A5D4-7F027101DB45}" dt="2022-10-17T08:21:55.283" v="152" actId="1076"/>
      <pc:docMkLst>
        <pc:docMk/>
      </pc:docMkLst>
      <pc:sldChg chg="new del">
        <pc:chgData name="Madhukar Wakhare" userId="abdae305-bd55-4c55-a17d-bcc11d150559" providerId="ADAL" clId="{3F5FB8EA-4A57-4666-A5D4-7F027101DB45}" dt="2022-10-17T08:21:27.270" v="134" actId="47"/>
        <pc:sldMkLst>
          <pc:docMk/>
          <pc:sldMk cId="2832110067" sldId="256"/>
        </pc:sldMkLst>
      </pc:sldChg>
      <pc:sldChg chg="addSp delSp modSp new mod setBg">
        <pc:chgData name="Madhukar Wakhare" userId="abdae305-bd55-4c55-a17d-bcc11d150559" providerId="ADAL" clId="{3F5FB8EA-4A57-4666-A5D4-7F027101DB45}" dt="2022-10-11T14:06:20.375" v="44" actId="26606"/>
        <pc:sldMkLst>
          <pc:docMk/>
          <pc:sldMk cId="451961581" sldId="257"/>
        </pc:sldMkLst>
        <pc:spChg chg="mod">
          <ac:chgData name="Madhukar Wakhare" userId="abdae305-bd55-4c55-a17d-bcc11d150559" providerId="ADAL" clId="{3F5FB8EA-4A57-4666-A5D4-7F027101DB45}" dt="2022-10-11T14:06:20.375" v="44" actId="26606"/>
          <ac:spMkLst>
            <pc:docMk/>
            <pc:sldMk cId="451961581" sldId="257"/>
            <ac:spMk id="2" creationId="{59816DA2-E6F6-A787-70E9-03E8EC59AC34}"/>
          </ac:spMkLst>
        </pc:spChg>
        <pc:spChg chg="add del mod">
          <ac:chgData name="Madhukar Wakhare" userId="abdae305-bd55-4c55-a17d-bcc11d150559" providerId="ADAL" clId="{3F5FB8EA-4A57-4666-A5D4-7F027101DB45}" dt="2022-10-11T14:06:20.375" v="44" actId="26606"/>
          <ac:spMkLst>
            <pc:docMk/>
            <pc:sldMk cId="451961581" sldId="257"/>
            <ac:spMk id="3" creationId="{1B54C550-826A-E9DD-B753-0DBBEF6B7955}"/>
          </ac:spMkLst>
        </pc:spChg>
        <pc:spChg chg="add del">
          <ac:chgData name="Madhukar Wakhare" userId="abdae305-bd55-4c55-a17d-bcc11d150559" providerId="ADAL" clId="{3F5FB8EA-4A57-4666-A5D4-7F027101DB45}" dt="2022-10-11T14:06:20.351" v="43" actId="26606"/>
          <ac:spMkLst>
            <pc:docMk/>
            <pc:sldMk cId="451961581" sldId="257"/>
            <ac:spMk id="8" creationId="{76EFD3D9-44F0-4267-BCC1-1613E79D8274}"/>
          </ac:spMkLst>
        </pc:spChg>
        <pc:spChg chg="add del">
          <ac:chgData name="Madhukar Wakhare" userId="abdae305-bd55-4c55-a17d-bcc11d150559" providerId="ADAL" clId="{3F5FB8EA-4A57-4666-A5D4-7F027101DB45}" dt="2022-10-11T14:06:14.131" v="41" actId="26606"/>
          <ac:spMkLst>
            <pc:docMk/>
            <pc:sldMk cId="451961581" sldId="257"/>
            <ac:spMk id="9" creationId="{B819A166-7571-4003-A6B8-B62034C3ED30}"/>
          </ac:spMkLst>
        </pc:spChg>
        <pc:spChg chg="add del">
          <ac:chgData name="Madhukar Wakhare" userId="abdae305-bd55-4c55-a17d-bcc11d150559" providerId="ADAL" clId="{3F5FB8EA-4A57-4666-A5D4-7F027101DB45}" dt="2022-10-11T14:06:20.351" v="43" actId="26606"/>
          <ac:spMkLst>
            <pc:docMk/>
            <pc:sldMk cId="451961581" sldId="257"/>
            <ac:spMk id="10" creationId="{A779A851-95D6-41AF-937A-B0E4B7F6FA8D}"/>
          </ac:spMkLst>
        </pc:spChg>
        <pc:spChg chg="add del">
          <ac:chgData name="Madhukar Wakhare" userId="abdae305-bd55-4c55-a17d-bcc11d150559" providerId="ADAL" clId="{3F5FB8EA-4A57-4666-A5D4-7F027101DB45}" dt="2022-10-11T14:06:20.351" v="43" actId="26606"/>
          <ac:spMkLst>
            <pc:docMk/>
            <pc:sldMk cId="451961581" sldId="257"/>
            <ac:spMk id="11" creationId="{1B54C550-826A-E9DD-B753-0DBBEF6B7955}"/>
          </ac:spMkLst>
        </pc:spChg>
        <pc:spChg chg="add del">
          <ac:chgData name="Madhukar Wakhare" userId="abdae305-bd55-4c55-a17d-bcc11d150559" providerId="ADAL" clId="{3F5FB8EA-4A57-4666-A5D4-7F027101DB45}" dt="2022-10-11T14:06:20.351" v="43" actId="26606"/>
          <ac:spMkLst>
            <pc:docMk/>
            <pc:sldMk cId="451961581" sldId="257"/>
            <ac:spMk id="12" creationId="{953FB2E7-B6CB-429C-81EB-D9516D6D5C8D}"/>
          </ac:spMkLst>
        </pc:spChg>
        <pc:spChg chg="add del">
          <ac:chgData name="Madhukar Wakhare" userId="abdae305-bd55-4c55-a17d-bcc11d150559" providerId="ADAL" clId="{3F5FB8EA-4A57-4666-A5D4-7F027101DB45}" dt="2022-10-11T14:06:20.351" v="43" actId="26606"/>
          <ac:spMkLst>
            <pc:docMk/>
            <pc:sldMk cId="451961581" sldId="257"/>
            <ac:spMk id="14" creationId="{2EC40DB1-B719-4A13-9A4D-0966B4B27866}"/>
          </ac:spMkLst>
        </pc:spChg>
        <pc:spChg chg="add del">
          <ac:chgData name="Madhukar Wakhare" userId="abdae305-bd55-4c55-a17d-bcc11d150559" providerId="ADAL" clId="{3F5FB8EA-4A57-4666-A5D4-7F027101DB45}" dt="2022-10-11T14:06:20.351" v="43" actId="26606"/>
          <ac:spMkLst>
            <pc:docMk/>
            <pc:sldMk cId="451961581" sldId="257"/>
            <ac:spMk id="16" creationId="{82211336-CFF3-412D-868A-6679C1004C45}"/>
          </ac:spMkLst>
        </pc:spChg>
        <pc:spChg chg="add">
          <ac:chgData name="Madhukar Wakhare" userId="abdae305-bd55-4c55-a17d-bcc11d150559" providerId="ADAL" clId="{3F5FB8EA-4A57-4666-A5D4-7F027101DB45}" dt="2022-10-11T14:06:20.375" v="44" actId="26606"/>
          <ac:spMkLst>
            <pc:docMk/>
            <pc:sldMk cId="451961581" sldId="257"/>
            <ac:spMk id="18" creationId="{42285737-90EE-47DC-AC80-8AE156B11969}"/>
          </ac:spMkLst>
        </pc:spChg>
        <pc:grpChg chg="add">
          <ac:chgData name="Madhukar Wakhare" userId="abdae305-bd55-4c55-a17d-bcc11d150559" providerId="ADAL" clId="{3F5FB8EA-4A57-4666-A5D4-7F027101DB45}" dt="2022-10-11T14:06:20.375" v="44" actId="26606"/>
          <ac:grpSpMkLst>
            <pc:docMk/>
            <pc:sldMk cId="451961581" sldId="257"/>
            <ac:grpSpMk id="19" creationId="{B57BDC17-F1B3-455F-BBF1-680AA1F25C06}"/>
          </ac:grpSpMkLst>
        </pc:grpChg>
        <pc:graphicFrameChg chg="add del">
          <ac:chgData name="Madhukar Wakhare" userId="abdae305-bd55-4c55-a17d-bcc11d150559" providerId="ADAL" clId="{3F5FB8EA-4A57-4666-A5D4-7F027101DB45}" dt="2022-10-11T14:06:14.131" v="41" actId="26606"/>
          <ac:graphicFrameMkLst>
            <pc:docMk/>
            <pc:sldMk cId="451961581" sldId="257"/>
            <ac:graphicFrameMk id="5" creationId="{DCEA00A7-1592-A95B-19C4-B956C227AAEC}"/>
          </ac:graphicFrameMkLst>
        </pc:graphicFrameChg>
        <pc:graphicFrameChg chg="add">
          <ac:chgData name="Madhukar Wakhare" userId="abdae305-bd55-4c55-a17d-bcc11d150559" providerId="ADAL" clId="{3F5FB8EA-4A57-4666-A5D4-7F027101DB45}" dt="2022-10-11T14:06:20.375" v="44" actId="26606"/>
          <ac:graphicFrameMkLst>
            <pc:docMk/>
            <pc:sldMk cId="451961581" sldId="257"/>
            <ac:graphicFrameMk id="23" creationId="{34B5E5A7-F172-2624-7717-4C3DD262FC31}"/>
          </ac:graphicFrameMkLst>
        </pc:graphicFrameChg>
      </pc:sldChg>
      <pc:sldChg chg="modSp new mod">
        <pc:chgData name="Madhukar Wakhare" userId="abdae305-bd55-4c55-a17d-bcc11d150559" providerId="ADAL" clId="{3F5FB8EA-4A57-4666-A5D4-7F027101DB45}" dt="2022-10-11T14:09:33.554" v="53"/>
        <pc:sldMkLst>
          <pc:docMk/>
          <pc:sldMk cId="3972215095" sldId="258"/>
        </pc:sldMkLst>
        <pc:spChg chg="mod">
          <ac:chgData name="Madhukar Wakhare" userId="abdae305-bd55-4c55-a17d-bcc11d150559" providerId="ADAL" clId="{3F5FB8EA-4A57-4666-A5D4-7F027101DB45}" dt="2022-10-11T14:09:33.554" v="53"/>
          <ac:spMkLst>
            <pc:docMk/>
            <pc:sldMk cId="3972215095" sldId="258"/>
            <ac:spMk id="2" creationId="{A71B7F46-1050-57F1-7145-AAB45DF094A2}"/>
          </ac:spMkLst>
        </pc:spChg>
        <pc:spChg chg="mod">
          <ac:chgData name="Madhukar Wakhare" userId="abdae305-bd55-4c55-a17d-bcc11d150559" providerId="ADAL" clId="{3F5FB8EA-4A57-4666-A5D4-7F027101DB45}" dt="2022-10-11T14:09:23.872" v="52"/>
          <ac:spMkLst>
            <pc:docMk/>
            <pc:sldMk cId="3972215095" sldId="258"/>
            <ac:spMk id="3" creationId="{DBC34410-FCD8-C0F6-895E-686C72FFE613}"/>
          </ac:spMkLst>
        </pc:spChg>
      </pc:sldChg>
      <pc:sldChg chg="modSp new del mod">
        <pc:chgData name="Madhukar Wakhare" userId="abdae305-bd55-4c55-a17d-bcc11d150559" providerId="ADAL" clId="{3F5FB8EA-4A57-4666-A5D4-7F027101DB45}" dt="2022-10-17T08:21:25.644" v="133" actId="47"/>
        <pc:sldMkLst>
          <pc:docMk/>
          <pc:sldMk cId="1910698677" sldId="259"/>
        </pc:sldMkLst>
        <pc:spChg chg="mod">
          <ac:chgData name="Madhukar Wakhare" userId="abdae305-bd55-4c55-a17d-bcc11d150559" providerId="ADAL" clId="{3F5FB8EA-4A57-4666-A5D4-7F027101DB45}" dt="2022-10-11T14:07:31.578" v="48" actId="20577"/>
          <ac:spMkLst>
            <pc:docMk/>
            <pc:sldMk cId="1910698677" sldId="259"/>
            <ac:spMk id="3" creationId="{226FAFE4-F0A9-E4F9-8412-D55437B27376}"/>
          </ac:spMkLst>
        </pc:spChg>
      </pc:sldChg>
      <pc:sldChg chg="addSp delSp modSp new mod">
        <pc:chgData name="Madhukar Wakhare" userId="abdae305-bd55-4c55-a17d-bcc11d150559" providerId="ADAL" clId="{3F5FB8EA-4A57-4666-A5D4-7F027101DB45}" dt="2022-10-11T14:27:07.741" v="132" actId="14100"/>
        <pc:sldMkLst>
          <pc:docMk/>
          <pc:sldMk cId="3094747578" sldId="260"/>
        </pc:sldMkLst>
        <pc:spChg chg="mod">
          <ac:chgData name="Madhukar Wakhare" userId="abdae305-bd55-4c55-a17d-bcc11d150559" providerId="ADAL" clId="{3F5FB8EA-4A57-4666-A5D4-7F027101DB45}" dt="2022-10-11T14:27:07.741" v="132" actId="14100"/>
          <ac:spMkLst>
            <pc:docMk/>
            <pc:sldMk cId="3094747578" sldId="260"/>
            <ac:spMk id="2" creationId="{8DF32541-A608-BADA-41BF-76B013361112}"/>
          </ac:spMkLst>
        </pc:spChg>
        <pc:spChg chg="add del">
          <ac:chgData name="Madhukar Wakhare" userId="abdae305-bd55-4c55-a17d-bcc11d150559" providerId="ADAL" clId="{3F5FB8EA-4A57-4666-A5D4-7F027101DB45}" dt="2022-10-11T14:27:00.549" v="130" actId="478"/>
          <ac:spMkLst>
            <pc:docMk/>
            <pc:sldMk cId="3094747578" sldId="260"/>
            <ac:spMk id="3" creationId="{60DA9680-7FE9-067F-344E-21609A482C18}"/>
          </ac:spMkLst>
        </pc:spChg>
        <pc:spChg chg="add del mod">
          <ac:chgData name="Madhukar Wakhare" userId="abdae305-bd55-4c55-a17d-bcc11d150559" providerId="ADAL" clId="{3F5FB8EA-4A57-4666-A5D4-7F027101DB45}" dt="2022-10-11T14:08:49.515" v="51"/>
          <ac:spMkLst>
            <pc:docMk/>
            <pc:sldMk cId="3094747578" sldId="260"/>
            <ac:spMk id="4" creationId="{F3BCC0BC-80FE-B3C1-B0EE-55814AA0B356}"/>
          </ac:spMkLst>
        </pc:spChg>
      </pc:sldChg>
      <pc:sldChg chg="modSp new mod">
        <pc:chgData name="Madhukar Wakhare" userId="abdae305-bd55-4c55-a17d-bcc11d150559" providerId="ADAL" clId="{3F5FB8EA-4A57-4666-A5D4-7F027101DB45}" dt="2022-10-11T14:11:02.374" v="58"/>
        <pc:sldMkLst>
          <pc:docMk/>
          <pc:sldMk cId="3118784515" sldId="261"/>
        </pc:sldMkLst>
        <pc:spChg chg="mod">
          <ac:chgData name="Madhukar Wakhare" userId="abdae305-bd55-4c55-a17d-bcc11d150559" providerId="ADAL" clId="{3F5FB8EA-4A57-4666-A5D4-7F027101DB45}" dt="2022-10-11T14:11:02.374" v="58"/>
          <ac:spMkLst>
            <pc:docMk/>
            <pc:sldMk cId="3118784515" sldId="261"/>
            <ac:spMk id="2" creationId="{C9BF3572-9567-2AF2-DD1E-6CAFCBC04BCC}"/>
          </ac:spMkLst>
        </pc:spChg>
        <pc:spChg chg="mod">
          <ac:chgData name="Madhukar Wakhare" userId="abdae305-bd55-4c55-a17d-bcc11d150559" providerId="ADAL" clId="{3F5FB8EA-4A57-4666-A5D4-7F027101DB45}" dt="2022-10-11T14:10:53.348" v="57" actId="14100"/>
          <ac:spMkLst>
            <pc:docMk/>
            <pc:sldMk cId="3118784515" sldId="261"/>
            <ac:spMk id="3" creationId="{5B05849E-44CE-D239-772C-EA4B081D2A72}"/>
          </ac:spMkLst>
        </pc:spChg>
      </pc:sldChg>
      <pc:sldChg chg="modSp new mod">
        <pc:chgData name="Madhukar Wakhare" userId="abdae305-bd55-4c55-a17d-bcc11d150559" providerId="ADAL" clId="{3F5FB8EA-4A57-4666-A5D4-7F027101DB45}" dt="2022-10-11T14:11:30.267" v="61"/>
        <pc:sldMkLst>
          <pc:docMk/>
          <pc:sldMk cId="2097502858" sldId="262"/>
        </pc:sldMkLst>
        <pc:spChg chg="mod">
          <ac:chgData name="Madhukar Wakhare" userId="abdae305-bd55-4c55-a17d-bcc11d150559" providerId="ADAL" clId="{3F5FB8EA-4A57-4666-A5D4-7F027101DB45}" dt="2022-10-11T14:11:30.267" v="61"/>
          <ac:spMkLst>
            <pc:docMk/>
            <pc:sldMk cId="2097502858" sldId="262"/>
            <ac:spMk id="2" creationId="{0DCD0504-34EE-63D2-572B-87A19C7FA02B}"/>
          </ac:spMkLst>
        </pc:spChg>
        <pc:spChg chg="mod">
          <ac:chgData name="Madhukar Wakhare" userId="abdae305-bd55-4c55-a17d-bcc11d150559" providerId="ADAL" clId="{3F5FB8EA-4A57-4666-A5D4-7F027101DB45}" dt="2022-10-11T14:11:17.299" v="60"/>
          <ac:spMkLst>
            <pc:docMk/>
            <pc:sldMk cId="2097502858" sldId="262"/>
            <ac:spMk id="3" creationId="{7A4DB9B0-4801-5C3F-C748-385FBB48DF27}"/>
          </ac:spMkLst>
        </pc:spChg>
      </pc:sldChg>
      <pc:sldChg chg="modSp new mod">
        <pc:chgData name="Madhukar Wakhare" userId="abdae305-bd55-4c55-a17d-bcc11d150559" providerId="ADAL" clId="{3F5FB8EA-4A57-4666-A5D4-7F027101DB45}" dt="2022-10-11T14:13:25.313" v="67"/>
        <pc:sldMkLst>
          <pc:docMk/>
          <pc:sldMk cId="596544295" sldId="263"/>
        </pc:sldMkLst>
        <pc:spChg chg="mod">
          <ac:chgData name="Madhukar Wakhare" userId="abdae305-bd55-4c55-a17d-bcc11d150559" providerId="ADAL" clId="{3F5FB8EA-4A57-4666-A5D4-7F027101DB45}" dt="2022-10-11T14:13:25.313" v="67"/>
          <ac:spMkLst>
            <pc:docMk/>
            <pc:sldMk cId="596544295" sldId="263"/>
            <ac:spMk id="2" creationId="{9007F6BB-B88C-93D3-F74A-06F2E06C66EC}"/>
          </ac:spMkLst>
        </pc:spChg>
        <pc:spChg chg="mod">
          <ac:chgData name="Madhukar Wakhare" userId="abdae305-bd55-4c55-a17d-bcc11d150559" providerId="ADAL" clId="{3F5FB8EA-4A57-4666-A5D4-7F027101DB45}" dt="2022-10-11T14:13:17.107" v="66" actId="27636"/>
          <ac:spMkLst>
            <pc:docMk/>
            <pc:sldMk cId="596544295" sldId="263"/>
            <ac:spMk id="3" creationId="{277B3FAD-C972-D04C-B3D7-519F8E7CD341}"/>
          </ac:spMkLst>
        </pc:spChg>
      </pc:sldChg>
      <pc:sldChg chg="addSp delSp modSp new mod setBg">
        <pc:chgData name="Madhukar Wakhare" userId="abdae305-bd55-4c55-a17d-bcc11d150559" providerId="ADAL" clId="{3F5FB8EA-4A57-4666-A5D4-7F027101DB45}" dt="2022-10-11T14:16:23.251" v="92" actId="26606"/>
        <pc:sldMkLst>
          <pc:docMk/>
          <pc:sldMk cId="1940494373" sldId="264"/>
        </pc:sldMkLst>
        <pc:spChg chg="mod">
          <ac:chgData name="Madhukar Wakhare" userId="abdae305-bd55-4c55-a17d-bcc11d150559" providerId="ADAL" clId="{3F5FB8EA-4A57-4666-A5D4-7F027101DB45}" dt="2022-10-11T14:16:23.251" v="92" actId="26606"/>
          <ac:spMkLst>
            <pc:docMk/>
            <pc:sldMk cId="1940494373" sldId="264"/>
            <ac:spMk id="2" creationId="{90984B9F-1D9F-CC70-7B33-A3D8821E7B0A}"/>
          </ac:spMkLst>
        </pc:spChg>
        <pc:spChg chg="add del mod">
          <ac:chgData name="Madhukar Wakhare" userId="abdae305-bd55-4c55-a17d-bcc11d150559" providerId="ADAL" clId="{3F5FB8EA-4A57-4666-A5D4-7F027101DB45}" dt="2022-10-11T14:16:23.251" v="92" actId="26606"/>
          <ac:spMkLst>
            <pc:docMk/>
            <pc:sldMk cId="1940494373" sldId="264"/>
            <ac:spMk id="3" creationId="{2440871B-02A5-E6A6-3452-D33AFB5E948D}"/>
          </ac:spMkLst>
        </pc:spChg>
        <pc:spChg chg="add del">
          <ac:chgData name="Madhukar Wakhare" userId="abdae305-bd55-4c55-a17d-bcc11d150559" providerId="ADAL" clId="{3F5FB8EA-4A57-4666-A5D4-7F027101DB45}" dt="2022-10-11T14:16:20.392" v="89" actId="26606"/>
          <ac:spMkLst>
            <pc:docMk/>
            <pc:sldMk cId="1940494373" sldId="264"/>
            <ac:spMk id="9" creationId="{53B021B3-DE93-4AB7-8A18-CF5F1CED88B8}"/>
          </ac:spMkLst>
        </pc:spChg>
        <pc:spChg chg="add del">
          <ac:chgData name="Madhukar Wakhare" userId="abdae305-bd55-4c55-a17d-bcc11d150559" providerId="ADAL" clId="{3F5FB8EA-4A57-4666-A5D4-7F027101DB45}" dt="2022-10-11T14:16:20.392" v="89" actId="26606"/>
          <ac:spMkLst>
            <pc:docMk/>
            <pc:sldMk cId="1940494373" sldId="264"/>
            <ac:spMk id="11" creationId="{52D502E5-F6B4-4D58-B4AE-FC466FF15EE8}"/>
          </ac:spMkLst>
        </pc:spChg>
        <pc:spChg chg="add del">
          <ac:chgData name="Madhukar Wakhare" userId="abdae305-bd55-4c55-a17d-bcc11d150559" providerId="ADAL" clId="{3F5FB8EA-4A57-4666-A5D4-7F027101DB45}" dt="2022-10-11T14:16:20.392" v="89" actId="26606"/>
          <ac:spMkLst>
            <pc:docMk/>
            <pc:sldMk cId="1940494373" sldId="264"/>
            <ac:spMk id="13" creationId="{9DECDBF4-02B6-4BB4-B65B-B8107AD6A9E8}"/>
          </ac:spMkLst>
        </pc:spChg>
        <pc:spChg chg="add del">
          <ac:chgData name="Madhukar Wakhare" userId="abdae305-bd55-4c55-a17d-bcc11d150559" providerId="ADAL" clId="{3F5FB8EA-4A57-4666-A5D4-7F027101DB45}" dt="2022-10-11T14:16:23.204" v="91" actId="26606"/>
          <ac:spMkLst>
            <pc:docMk/>
            <pc:sldMk cId="1940494373" sldId="264"/>
            <ac:spMk id="18" creationId="{42285737-90EE-47DC-AC80-8AE156B11969}"/>
          </ac:spMkLst>
        </pc:spChg>
        <pc:spChg chg="add">
          <ac:chgData name="Madhukar Wakhare" userId="abdae305-bd55-4c55-a17d-bcc11d150559" providerId="ADAL" clId="{3F5FB8EA-4A57-4666-A5D4-7F027101DB45}" dt="2022-10-11T14:16:23.251" v="92" actId="26606"/>
          <ac:spMkLst>
            <pc:docMk/>
            <pc:sldMk cId="1940494373" sldId="264"/>
            <ac:spMk id="23" creationId="{53B021B3-DE93-4AB7-8A18-CF5F1CED88B8}"/>
          </ac:spMkLst>
        </pc:spChg>
        <pc:spChg chg="add">
          <ac:chgData name="Madhukar Wakhare" userId="abdae305-bd55-4c55-a17d-bcc11d150559" providerId="ADAL" clId="{3F5FB8EA-4A57-4666-A5D4-7F027101DB45}" dt="2022-10-11T14:16:23.251" v="92" actId="26606"/>
          <ac:spMkLst>
            <pc:docMk/>
            <pc:sldMk cId="1940494373" sldId="264"/>
            <ac:spMk id="24" creationId="{52D502E5-F6B4-4D58-B4AE-FC466FF15EE8}"/>
          </ac:spMkLst>
        </pc:spChg>
        <pc:spChg chg="add">
          <ac:chgData name="Madhukar Wakhare" userId="abdae305-bd55-4c55-a17d-bcc11d150559" providerId="ADAL" clId="{3F5FB8EA-4A57-4666-A5D4-7F027101DB45}" dt="2022-10-11T14:16:23.251" v="92" actId="26606"/>
          <ac:spMkLst>
            <pc:docMk/>
            <pc:sldMk cId="1940494373" sldId="264"/>
            <ac:spMk id="25" creationId="{9DECDBF4-02B6-4BB4-B65B-B8107AD6A9E8}"/>
          </ac:spMkLst>
        </pc:spChg>
        <pc:grpChg chg="add del">
          <ac:chgData name="Madhukar Wakhare" userId="abdae305-bd55-4c55-a17d-bcc11d150559" providerId="ADAL" clId="{3F5FB8EA-4A57-4666-A5D4-7F027101DB45}" dt="2022-10-11T14:16:23.204" v="91" actId="26606"/>
          <ac:grpSpMkLst>
            <pc:docMk/>
            <pc:sldMk cId="1940494373" sldId="264"/>
            <ac:grpSpMk id="19" creationId="{B57BDC17-F1B3-455F-BBF1-680AA1F25C06}"/>
          </ac:grpSpMkLst>
        </pc:grpChg>
        <pc:graphicFrameChg chg="add del">
          <ac:chgData name="Madhukar Wakhare" userId="abdae305-bd55-4c55-a17d-bcc11d150559" providerId="ADAL" clId="{3F5FB8EA-4A57-4666-A5D4-7F027101DB45}" dt="2022-10-11T14:16:20.392" v="89" actId="26606"/>
          <ac:graphicFrameMkLst>
            <pc:docMk/>
            <pc:sldMk cId="1940494373" sldId="264"/>
            <ac:graphicFrameMk id="5" creationId="{93608E22-FC73-4C1E-4ED6-68DEC8E1FB4F}"/>
          </ac:graphicFrameMkLst>
        </pc:graphicFrameChg>
        <pc:graphicFrameChg chg="add del">
          <ac:chgData name="Madhukar Wakhare" userId="abdae305-bd55-4c55-a17d-bcc11d150559" providerId="ADAL" clId="{3F5FB8EA-4A57-4666-A5D4-7F027101DB45}" dt="2022-10-11T14:16:23.204" v="91" actId="26606"/>
          <ac:graphicFrameMkLst>
            <pc:docMk/>
            <pc:sldMk cId="1940494373" sldId="264"/>
            <ac:graphicFrameMk id="21" creationId="{1D9C97DC-6F7E-E71B-9AE7-E815376B7306}"/>
          </ac:graphicFrameMkLst>
        </pc:graphicFrameChg>
        <pc:graphicFrameChg chg="add">
          <ac:chgData name="Madhukar Wakhare" userId="abdae305-bd55-4c55-a17d-bcc11d150559" providerId="ADAL" clId="{3F5FB8EA-4A57-4666-A5D4-7F027101DB45}" dt="2022-10-11T14:16:23.251" v="92" actId="26606"/>
          <ac:graphicFrameMkLst>
            <pc:docMk/>
            <pc:sldMk cId="1940494373" sldId="264"/>
            <ac:graphicFrameMk id="26" creationId="{93608E22-FC73-4C1E-4ED6-68DEC8E1FB4F}"/>
          </ac:graphicFrameMkLst>
        </pc:graphicFrameChg>
      </pc:sldChg>
      <pc:sldChg chg="addSp delSp modSp new mod setBg">
        <pc:chgData name="Madhukar Wakhare" userId="abdae305-bd55-4c55-a17d-bcc11d150559" providerId="ADAL" clId="{3F5FB8EA-4A57-4666-A5D4-7F027101DB45}" dt="2022-10-11T14:23:29.089" v="113" actId="26606"/>
        <pc:sldMkLst>
          <pc:docMk/>
          <pc:sldMk cId="275046667" sldId="265"/>
        </pc:sldMkLst>
        <pc:spChg chg="mod">
          <ac:chgData name="Madhukar Wakhare" userId="abdae305-bd55-4c55-a17d-bcc11d150559" providerId="ADAL" clId="{3F5FB8EA-4A57-4666-A5D4-7F027101DB45}" dt="2022-10-11T14:23:29.089" v="113" actId="26606"/>
          <ac:spMkLst>
            <pc:docMk/>
            <pc:sldMk cId="275046667" sldId="265"/>
            <ac:spMk id="2" creationId="{09812C4C-D438-C0FE-A2F4-6D0CEA6847E3}"/>
          </ac:spMkLst>
        </pc:spChg>
        <pc:spChg chg="add del mod">
          <ac:chgData name="Madhukar Wakhare" userId="abdae305-bd55-4c55-a17d-bcc11d150559" providerId="ADAL" clId="{3F5FB8EA-4A57-4666-A5D4-7F027101DB45}" dt="2022-10-11T14:23:29.089" v="113" actId="26606"/>
          <ac:spMkLst>
            <pc:docMk/>
            <pc:sldMk cId="275046667" sldId="265"/>
            <ac:spMk id="3" creationId="{A0465040-72A1-0D26-B191-858D37BDC1A0}"/>
          </ac:spMkLst>
        </pc:spChg>
        <pc:spChg chg="add">
          <ac:chgData name="Madhukar Wakhare" userId="abdae305-bd55-4c55-a17d-bcc11d150559" providerId="ADAL" clId="{3F5FB8EA-4A57-4666-A5D4-7F027101DB45}" dt="2022-10-11T14:23:29.089" v="113" actId="26606"/>
          <ac:spMkLst>
            <pc:docMk/>
            <pc:sldMk cId="275046667" sldId="265"/>
            <ac:spMk id="9" creationId="{42285737-90EE-47DC-AC80-8AE156B11969}"/>
          </ac:spMkLst>
        </pc:spChg>
        <pc:grpChg chg="add">
          <ac:chgData name="Madhukar Wakhare" userId="abdae305-bd55-4c55-a17d-bcc11d150559" providerId="ADAL" clId="{3F5FB8EA-4A57-4666-A5D4-7F027101DB45}" dt="2022-10-11T14:23:29.089" v="113" actId="26606"/>
          <ac:grpSpMkLst>
            <pc:docMk/>
            <pc:sldMk cId="275046667" sldId="265"/>
            <ac:grpSpMk id="11" creationId="{B57BDC17-F1B3-455F-BBF1-680AA1F25C06}"/>
          </ac:grpSpMkLst>
        </pc:grpChg>
        <pc:graphicFrameChg chg="add del">
          <ac:chgData name="Madhukar Wakhare" userId="abdae305-bd55-4c55-a17d-bcc11d150559" providerId="ADAL" clId="{3F5FB8EA-4A57-4666-A5D4-7F027101DB45}" dt="2022-10-11T14:23:29.058" v="112" actId="26606"/>
          <ac:graphicFrameMkLst>
            <pc:docMk/>
            <pc:sldMk cId="275046667" sldId="265"/>
            <ac:graphicFrameMk id="5" creationId="{228AD9B5-BEC0-B64F-F7B9-D27CEDDD5E1F}"/>
          </ac:graphicFrameMkLst>
        </pc:graphicFrameChg>
        <pc:graphicFrameChg chg="add">
          <ac:chgData name="Madhukar Wakhare" userId="abdae305-bd55-4c55-a17d-bcc11d150559" providerId="ADAL" clId="{3F5FB8EA-4A57-4666-A5D4-7F027101DB45}" dt="2022-10-11T14:23:29.089" v="113" actId="26606"/>
          <ac:graphicFrameMkLst>
            <pc:docMk/>
            <pc:sldMk cId="275046667" sldId="265"/>
            <ac:graphicFrameMk id="7" creationId="{5330A987-2E34-5BFE-3A2D-3C43CFD31043}"/>
          </ac:graphicFrameMkLst>
        </pc:graphicFrameChg>
      </pc:sldChg>
      <pc:sldChg chg="delSp modSp new mod">
        <pc:chgData name="Madhukar Wakhare" userId="abdae305-bd55-4c55-a17d-bcc11d150559" providerId="ADAL" clId="{3F5FB8EA-4A57-4666-A5D4-7F027101DB45}" dt="2022-10-17T08:21:55.283" v="152" actId="1076"/>
        <pc:sldMkLst>
          <pc:docMk/>
          <pc:sldMk cId="1656820905" sldId="266"/>
        </pc:sldMkLst>
        <pc:spChg chg="mod">
          <ac:chgData name="Madhukar Wakhare" userId="abdae305-bd55-4c55-a17d-bcc11d150559" providerId="ADAL" clId="{3F5FB8EA-4A57-4666-A5D4-7F027101DB45}" dt="2022-10-17T08:21:55.283" v="152" actId="1076"/>
          <ac:spMkLst>
            <pc:docMk/>
            <pc:sldMk cId="1656820905" sldId="266"/>
            <ac:spMk id="2" creationId="{BBD4D1AA-B313-26CB-69C2-69C848B8CB8A}"/>
          </ac:spMkLst>
        </pc:spChg>
        <pc:spChg chg="del">
          <ac:chgData name="Madhukar Wakhare" userId="abdae305-bd55-4c55-a17d-bcc11d150559" providerId="ADAL" clId="{3F5FB8EA-4A57-4666-A5D4-7F027101DB45}" dt="2022-10-17T08:21:39.752" v="135" actId="478"/>
          <ac:spMkLst>
            <pc:docMk/>
            <pc:sldMk cId="1656820905" sldId="266"/>
            <ac:spMk id="3" creationId="{A01608CE-71E3-986D-9CE0-4FE2196664D1}"/>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hevodata.com/learn/bigquery-tutorial-a-comprehensive-guide/"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1" Type="http://schemas.openxmlformats.org/officeDocument/2006/relationships/hyperlink" Target="https://hevodata.com/learn/bigquery-tutorial-a-comprehensive-guide/"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0BA3E-F5A9-4D08-957F-3F762182149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99A0DD7-77A4-456E-8A8E-994877C376D5}">
      <dgm:prSet/>
      <dgm:spPr/>
      <dgm:t>
        <a:bodyPr/>
        <a:lstStyle/>
        <a:p>
          <a:r>
            <a:rPr lang="en-US" b="0" i="0">
              <a:hlinkClick xmlns:r="http://schemas.openxmlformats.org/officeDocument/2006/relationships" r:id="rId1"/>
            </a:rPr>
            <a:t>Scalable Architecture</a:t>
          </a:r>
          <a:endParaRPr lang="en-US"/>
        </a:p>
      </dgm:t>
    </dgm:pt>
    <dgm:pt modelId="{D439D7C4-CB48-4262-9622-2289A4BA3131}" type="parTrans" cxnId="{3AC1FF7E-331F-4244-8DB2-4463F9F62830}">
      <dgm:prSet/>
      <dgm:spPr/>
      <dgm:t>
        <a:bodyPr/>
        <a:lstStyle/>
        <a:p>
          <a:endParaRPr lang="en-US"/>
        </a:p>
      </dgm:t>
    </dgm:pt>
    <dgm:pt modelId="{D1DD6363-19E7-4B12-BB42-957444DE39AC}" type="sibTrans" cxnId="{3AC1FF7E-331F-4244-8DB2-4463F9F62830}">
      <dgm:prSet/>
      <dgm:spPr/>
      <dgm:t>
        <a:bodyPr/>
        <a:lstStyle/>
        <a:p>
          <a:endParaRPr lang="en-US"/>
        </a:p>
      </dgm:t>
    </dgm:pt>
    <dgm:pt modelId="{35C0DC3B-5F55-49F0-8CB0-D228858D67B4}">
      <dgm:prSet/>
      <dgm:spPr/>
      <dgm:t>
        <a:bodyPr/>
        <a:lstStyle/>
        <a:p>
          <a:r>
            <a:rPr lang="en-US" b="0" i="0">
              <a:hlinkClick xmlns:r="http://schemas.openxmlformats.org/officeDocument/2006/relationships" r:id="rId1"/>
            </a:rPr>
            <a:t>Faster Processing</a:t>
          </a:r>
          <a:endParaRPr lang="en-US"/>
        </a:p>
      </dgm:t>
    </dgm:pt>
    <dgm:pt modelId="{02F8E897-9961-48CA-AE4B-14CECAA2E597}" type="parTrans" cxnId="{C925BCE9-9E22-4F85-85EF-F83DDF895AF0}">
      <dgm:prSet/>
      <dgm:spPr/>
      <dgm:t>
        <a:bodyPr/>
        <a:lstStyle/>
        <a:p>
          <a:endParaRPr lang="en-US"/>
        </a:p>
      </dgm:t>
    </dgm:pt>
    <dgm:pt modelId="{4325E677-68FE-42E7-9D45-77B6DD42247D}" type="sibTrans" cxnId="{C925BCE9-9E22-4F85-85EF-F83DDF895AF0}">
      <dgm:prSet/>
      <dgm:spPr/>
      <dgm:t>
        <a:bodyPr/>
        <a:lstStyle/>
        <a:p>
          <a:endParaRPr lang="en-US"/>
        </a:p>
      </dgm:t>
    </dgm:pt>
    <dgm:pt modelId="{A6B9E0D9-5EEA-4B51-A852-950A89C87AD8}">
      <dgm:prSet/>
      <dgm:spPr/>
      <dgm:t>
        <a:bodyPr/>
        <a:lstStyle/>
        <a:p>
          <a:r>
            <a:rPr lang="en-US" b="0" i="0">
              <a:hlinkClick xmlns:r="http://schemas.openxmlformats.org/officeDocument/2006/relationships" r:id="rId1"/>
            </a:rPr>
            <a:t>Fully-Managed</a:t>
          </a:r>
          <a:endParaRPr lang="en-US"/>
        </a:p>
      </dgm:t>
    </dgm:pt>
    <dgm:pt modelId="{4EF125DE-8BB3-4F28-B968-4A451D5A870E}" type="parTrans" cxnId="{8DB5F94E-E88D-4D69-9C80-3EB33B56FC54}">
      <dgm:prSet/>
      <dgm:spPr/>
      <dgm:t>
        <a:bodyPr/>
        <a:lstStyle/>
        <a:p>
          <a:endParaRPr lang="en-US"/>
        </a:p>
      </dgm:t>
    </dgm:pt>
    <dgm:pt modelId="{87761300-D77B-441C-8019-BC0C5A8E0F55}" type="sibTrans" cxnId="{8DB5F94E-E88D-4D69-9C80-3EB33B56FC54}">
      <dgm:prSet/>
      <dgm:spPr/>
      <dgm:t>
        <a:bodyPr/>
        <a:lstStyle/>
        <a:p>
          <a:endParaRPr lang="en-US"/>
        </a:p>
      </dgm:t>
    </dgm:pt>
    <dgm:pt modelId="{57A766B9-9E00-4602-94F4-0B2E2933BD27}">
      <dgm:prSet/>
      <dgm:spPr/>
      <dgm:t>
        <a:bodyPr/>
        <a:lstStyle/>
        <a:p>
          <a:r>
            <a:rPr lang="en-US" b="0" i="0">
              <a:hlinkClick xmlns:r="http://schemas.openxmlformats.org/officeDocument/2006/relationships" r:id="rId1"/>
            </a:rPr>
            <a:t>Security</a:t>
          </a:r>
          <a:endParaRPr lang="en-US"/>
        </a:p>
      </dgm:t>
    </dgm:pt>
    <dgm:pt modelId="{621BABDD-6CBA-4A49-9CA4-DAB3397B3ABF}" type="parTrans" cxnId="{8A1B5319-8B16-414D-B511-10FFD655C36F}">
      <dgm:prSet/>
      <dgm:spPr/>
      <dgm:t>
        <a:bodyPr/>
        <a:lstStyle/>
        <a:p>
          <a:endParaRPr lang="en-US"/>
        </a:p>
      </dgm:t>
    </dgm:pt>
    <dgm:pt modelId="{DEBB3023-8A9B-45D0-89F0-3164F14FB37A}" type="sibTrans" cxnId="{8A1B5319-8B16-414D-B511-10FFD655C36F}">
      <dgm:prSet/>
      <dgm:spPr/>
      <dgm:t>
        <a:bodyPr/>
        <a:lstStyle/>
        <a:p>
          <a:endParaRPr lang="en-US"/>
        </a:p>
      </dgm:t>
    </dgm:pt>
    <dgm:pt modelId="{0D9941FD-A7FB-4473-BFA9-FDBBAF4BEE7B}">
      <dgm:prSet/>
      <dgm:spPr/>
      <dgm:t>
        <a:bodyPr/>
        <a:lstStyle/>
        <a:p>
          <a:r>
            <a:rPr lang="en-US" b="0" i="0">
              <a:hlinkClick xmlns:r="http://schemas.openxmlformats.org/officeDocument/2006/relationships" r:id="rId1"/>
            </a:rPr>
            <a:t>Real-time Data Ingestion</a:t>
          </a:r>
          <a:endParaRPr lang="en-US"/>
        </a:p>
      </dgm:t>
    </dgm:pt>
    <dgm:pt modelId="{4D3B3F9A-B6F5-47B6-A98D-F2BECD3B7C3C}" type="parTrans" cxnId="{D7B89707-6D7B-4F1E-A3CC-ADEA893EA381}">
      <dgm:prSet/>
      <dgm:spPr/>
      <dgm:t>
        <a:bodyPr/>
        <a:lstStyle/>
        <a:p>
          <a:endParaRPr lang="en-US"/>
        </a:p>
      </dgm:t>
    </dgm:pt>
    <dgm:pt modelId="{8A6C1994-594E-494A-A75A-A45F3BA880CC}" type="sibTrans" cxnId="{D7B89707-6D7B-4F1E-A3CC-ADEA893EA381}">
      <dgm:prSet/>
      <dgm:spPr/>
      <dgm:t>
        <a:bodyPr/>
        <a:lstStyle/>
        <a:p>
          <a:endParaRPr lang="en-US"/>
        </a:p>
      </dgm:t>
    </dgm:pt>
    <dgm:pt modelId="{533C1E31-2240-4C08-A4A6-092DD49DBF48}">
      <dgm:prSet/>
      <dgm:spPr/>
      <dgm:t>
        <a:bodyPr/>
        <a:lstStyle/>
        <a:p>
          <a:r>
            <a:rPr lang="en-US" b="0" i="0">
              <a:hlinkClick xmlns:r="http://schemas.openxmlformats.org/officeDocument/2006/relationships" r:id="rId1"/>
            </a:rPr>
            <a:t>Fault Tolerance</a:t>
          </a:r>
          <a:endParaRPr lang="en-US"/>
        </a:p>
      </dgm:t>
    </dgm:pt>
    <dgm:pt modelId="{186DF1A6-2700-4BCB-8BF7-D27A73A353CD}" type="parTrans" cxnId="{FA6EFB81-C13C-4615-B85E-9970AFD39427}">
      <dgm:prSet/>
      <dgm:spPr/>
      <dgm:t>
        <a:bodyPr/>
        <a:lstStyle/>
        <a:p>
          <a:endParaRPr lang="en-US"/>
        </a:p>
      </dgm:t>
    </dgm:pt>
    <dgm:pt modelId="{AFE05EEB-313A-4C30-960A-8EDB4B21709D}" type="sibTrans" cxnId="{FA6EFB81-C13C-4615-B85E-9970AFD39427}">
      <dgm:prSet/>
      <dgm:spPr/>
      <dgm:t>
        <a:bodyPr/>
        <a:lstStyle/>
        <a:p>
          <a:endParaRPr lang="en-US"/>
        </a:p>
      </dgm:t>
    </dgm:pt>
    <dgm:pt modelId="{340BF5A8-88BC-4452-B5F8-D8D377DFCC73}">
      <dgm:prSet/>
      <dgm:spPr/>
      <dgm:t>
        <a:bodyPr/>
        <a:lstStyle/>
        <a:p>
          <a:r>
            <a:rPr lang="en-US" b="0" i="0">
              <a:hlinkClick xmlns:r="http://schemas.openxmlformats.org/officeDocument/2006/relationships" r:id="rId1"/>
            </a:rPr>
            <a:t>Pricing Models</a:t>
          </a:r>
          <a:endParaRPr lang="en-US"/>
        </a:p>
      </dgm:t>
    </dgm:pt>
    <dgm:pt modelId="{023A5A0C-FCF7-49C6-9FB6-A118CBCD916D}" type="parTrans" cxnId="{A17E160C-8D82-4DED-8465-996812B64512}">
      <dgm:prSet/>
      <dgm:spPr/>
      <dgm:t>
        <a:bodyPr/>
        <a:lstStyle/>
        <a:p>
          <a:endParaRPr lang="en-US"/>
        </a:p>
      </dgm:t>
    </dgm:pt>
    <dgm:pt modelId="{6EB70BB0-0850-4ECB-94CA-9087A412B922}" type="sibTrans" cxnId="{A17E160C-8D82-4DED-8465-996812B64512}">
      <dgm:prSet/>
      <dgm:spPr/>
      <dgm:t>
        <a:bodyPr/>
        <a:lstStyle/>
        <a:p>
          <a:endParaRPr lang="en-US"/>
        </a:p>
      </dgm:t>
    </dgm:pt>
    <dgm:pt modelId="{747C6BCE-82BA-4A39-A9DE-8AA3A77A1C1F}" type="pres">
      <dgm:prSet presAssocID="{E110BA3E-F5A9-4D08-957F-3F7621821491}" presName="vert0" presStyleCnt="0">
        <dgm:presLayoutVars>
          <dgm:dir/>
          <dgm:animOne val="branch"/>
          <dgm:animLvl val="lvl"/>
        </dgm:presLayoutVars>
      </dgm:prSet>
      <dgm:spPr/>
    </dgm:pt>
    <dgm:pt modelId="{75A190DF-E6EB-4C5F-AC43-C471C4D86F64}" type="pres">
      <dgm:prSet presAssocID="{A99A0DD7-77A4-456E-8A8E-994877C376D5}" presName="thickLine" presStyleLbl="alignNode1" presStyleIdx="0" presStyleCnt="7"/>
      <dgm:spPr/>
    </dgm:pt>
    <dgm:pt modelId="{5470A484-5887-43D1-A02C-BE660AFDD858}" type="pres">
      <dgm:prSet presAssocID="{A99A0DD7-77A4-456E-8A8E-994877C376D5}" presName="horz1" presStyleCnt="0"/>
      <dgm:spPr/>
    </dgm:pt>
    <dgm:pt modelId="{B2F9600B-E772-469F-BDEE-599B693134AD}" type="pres">
      <dgm:prSet presAssocID="{A99A0DD7-77A4-456E-8A8E-994877C376D5}" presName="tx1" presStyleLbl="revTx" presStyleIdx="0" presStyleCnt="7"/>
      <dgm:spPr/>
    </dgm:pt>
    <dgm:pt modelId="{FAA8C795-9921-4D91-A424-1EDE0E2A7FFC}" type="pres">
      <dgm:prSet presAssocID="{A99A0DD7-77A4-456E-8A8E-994877C376D5}" presName="vert1" presStyleCnt="0"/>
      <dgm:spPr/>
    </dgm:pt>
    <dgm:pt modelId="{516C60C2-078B-4AAD-A9C1-55827B4D8E32}" type="pres">
      <dgm:prSet presAssocID="{35C0DC3B-5F55-49F0-8CB0-D228858D67B4}" presName="thickLine" presStyleLbl="alignNode1" presStyleIdx="1" presStyleCnt="7"/>
      <dgm:spPr/>
    </dgm:pt>
    <dgm:pt modelId="{A25E428F-69C8-4D77-815E-BDD56BD12E99}" type="pres">
      <dgm:prSet presAssocID="{35C0DC3B-5F55-49F0-8CB0-D228858D67B4}" presName="horz1" presStyleCnt="0"/>
      <dgm:spPr/>
    </dgm:pt>
    <dgm:pt modelId="{AD6A5E2F-58A4-4FF8-B1A7-0E2A82DDEA25}" type="pres">
      <dgm:prSet presAssocID="{35C0DC3B-5F55-49F0-8CB0-D228858D67B4}" presName="tx1" presStyleLbl="revTx" presStyleIdx="1" presStyleCnt="7"/>
      <dgm:spPr/>
    </dgm:pt>
    <dgm:pt modelId="{F36F5553-870B-4A9C-83E7-0601F0C8BC0E}" type="pres">
      <dgm:prSet presAssocID="{35C0DC3B-5F55-49F0-8CB0-D228858D67B4}" presName="vert1" presStyleCnt="0"/>
      <dgm:spPr/>
    </dgm:pt>
    <dgm:pt modelId="{14BB40DC-DB1B-40D8-8C3B-6AD941CA5000}" type="pres">
      <dgm:prSet presAssocID="{A6B9E0D9-5EEA-4B51-A852-950A89C87AD8}" presName="thickLine" presStyleLbl="alignNode1" presStyleIdx="2" presStyleCnt="7"/>
      <dgm:spPr/>
    </dgm:pt>
    <dgm:pt modelId="{BD66005E-19B2-4333-A5E1-4AA509F5C744}" type="pres">
      <dgm:prSet presAssocID="{A6B9E0D9-5EEA-4B51-A852-950A89C87AD8}" presName="horz1" presStyleCnt="0"/>
      <dgm:spPr/>
    </dgm:pt>
    <dgm:pt modelId="{5B907817-C3C0-4EC8-A82B-F88BE22F046A}" type="pres">
      <dgm:prSet presAssocID="{A6B9E0D9-5EEA-4B51-A852-950A89C87AD8}" presName="tx1" presStyleLbl="revTx" presStyleIdx="2" presStyleCnt="7"/>
      <dgm:spPr/>
    </dgm:pt>
    <dgm:pt modelId="{9A7462B4-90D4-419B-B9B0-FB11FF797C22}" type="pres">
      <dgm:prSet presAssocID="{A6B9E0D9-5EEA-4B51-A852-950A89C87AD8}" presName="vert1" presStyleCnt="0"/>
      <dgm:spPr/>
    </dgm:pt>
    <dgm:pt modelId="{FC014793-06A2-452D-A715-365EE70A6BAB}" type="pres">
      <dgm:prSet presAssocID="{57A766B9-9E00-4602-94F4-0B2E2933BD27}" presName="thickLine" presStyleLbl="alignNode1" presStyleIdx="3" presStyleCnt="7"/>
      <dgm:spPr/>
    </dgm:pt>
    <dgm:pt modelId="{753C19E2-CED3-4473-B7E4-FDAB591853B9}" type="pres">
      <dgm:prSet presAssocID="{57A766B9-9E00-4602-94F4-0B2E2933BD27}" presName="horz1" presStyleCnt="0"/>
      <dgm:spPr/>
    </dgm:pt>
    <dgm:pt modelId="{13B59EDF-E050-47BE-BE18-D5703E02E206}" type="pres">
      <dgm:prSet presAssocID="{57A766B9-9E00-4602-94F4-0B2E2933BD27}" presName="tx1" presStyleLbl="revTx" presStyleIdx="3" presStyleCnt="7"/>
      <dgm:spPr/>
    </dgm:pt>
    <dgm:pt modelId="{FD3AFEB8-4BDD-4663-A628-D65EB03FDF0C}" type="pres">
      <dgm:prSet presAssocID="{57A766B9-9E00-4602-94F4-0B2E2933BD27}" presName="vert1" presStyleCnt="0"/>
      <dgm:spPr/>
    </dgm:pt>
    <dgm:pt modelId="{2A2BCDD9-8D07-40E6-9326-A287575B95F7}" type="pres">
      <dgm:prSet presAssocID="{0D9941FD-A7FB-4473-BFA9-FDBBAF4BEE7B}" presName="thickLine" presStyleLbl="alignNode1" presStyleIdx="4" presStyleCnt="7"/>
      <dgm:spPr/>
    </dgm:pt>
    <dgm:pt modelId="{64F66F26-970E-4222-9E27-7CD1DBB9D4A3}" type="pres">
      <dgm:prSet presAssocID="{0D9941FD-A7FB-4473-BFA9-FDBBAF4BEE7B}" presName="horz1" presStyleCnt="0"/>
      <dgm:spPr/>
    </dgm:pt>
    <dgm:pt modelId="{C6CEECAA-1F80-4E0A-9F3D-11F296FF65E3}" type="pres">
      <dgm:prSet presAssocID="{0D9941FD-A7FB-4473-BFA9-FDBBAF4BEE7B}" presName="tx1" presStyleLbl="revTx" presStyleIdx="4" presStyleCnt="7"/>
      <dgm:spPr/>
    </dgm:pt>
    <dgm:pt modelId="{A17067A2-11DC-4479-B7D4-D64937927513}" type="pres">
      <dgm:prSet presAssocID="{0D9941FD-A7FB-4473-BFA9-FDBBAF4BEE7B}" presName="vert1" presStyleCnt="0"/>
      <dgm:spPr/>
    </dgm:pt>
    <dgm:pt modelId="{3304E1C3-7688-4A1A-8F1B-B129EEE31782}" type="pres">
      <dgm:prSet presAssocID="{533C1E31-2240-4C08-A4A6-092DD49DBF48}" presName="thickLine" presStyleLbl="alignNode1" presStyleIdx="5" presStyleCnt="7"/>
      <dgm:spPr/>
    </dgm:pt>
    <dgm:pt modelId="{188469B9-9002-40D4-BA19-A046E980331E}" type="pres">
      <dgm:prSet presAssocID="{533C1E31-2240-4C08-A4A6-092DD49DBF48}" presName="horz1" presStyleCnt="0"/>
      <dgm:spPr/>
    </dgm:pt>
    <dgm:pt modelId="{1D7FAD35-A5D0-4C5F-B202-24C765E2BD95}" type="pres">
      <dgm:prSet presAssocID="{533C1E31-2240-4C08-A4A6-092DD49DBF48}" presName="tx1" presStyleLbl="revTx" presStyleIdx="5" presStyleCnt="7"/>
      <dgm:spPr/>
    </dgm:pt>
    <dgm:pt modelId="{54386317-A844-4EDD-A89A-D30F07271BE2}" type="pres">
      <dgm:prSet presAssocID="{533C1E31-2240-4C08-A4A6-092DD49DBF48}" presName="vert1" presStyleCnt="0"/>
      <dgm:spPr/>
    </dgm:pt>
    <dgm:pt modelId="{5439796B-4526-4C97-AA83-FE2080613E49}" type="pres">
      <dgm:prSet presAssocID="{340BF5A8-88BC-4452-B5F8-D8D377DFCC73}" presName="thickLine" presStyleLbl="alignNode1" presStyleIdx="6" presStyleCnt="7"/>
      <dgm:spPr/>
    </dgm:pt>
    <dgm:pt modelId="{14CC9213-10DD-4941-8B99-C58445E8E9BB}" type="pres">
      <dgm:prSet presAssocID="{340BF5A8-88BC-4452-B5F8-D8D377DFCC73}" presName="horz1" presStyleCnt="0"/>
      <dgm:spPr/>
    </dgm:pt>
    <dgm:pt modelId="{3D15A065-6D21-4573-A592-370E1E662C8C}" type="pres">
      <dgm:prSet presAssocID="{340BF5A8-88BC-4452-B5F8-D8D377DFCC73}" presName="tx1" presStyleLbl="revTx" presStyleIdx="6" presStyleCnt="7"/>
      <dgm:spPr/>
    </dgm:pt>
    <dgm:pt modelId="{D638B575-7147-4A47-A126-1C3F5C52B4AC}" type="pres">
      <dgm:prSet presAssocID="{340BF5A8-88BC-4452-B5F8-D8D377DFCC73}" presName="vert1" presStyleCnt="0"/>
      <dgm:spPr/>
    </dgm:pt>
  </dgm:ptLst>
  <dgm:cxnLst>
    <dgm:cxn modelId="{D7B89707-6D7B-4F1E-A3CC-ADEA893EA381}" srcId="{E110BA3E-F5A9-4D08-957F-3F7621821491}" destId="{0D9941FD-A7FB-4473-BFA9-FDBBAF4BEE7B}" srcOrd="4" destOrd="0" parTransId="{4D3B3F9A-B6F5-47B6-A98D-F2BECD3B7C3C}" sibTransId="{8A6C1994-594E-494A-A75A-A45F3BA880CC}"/>
    <dgm:cxn modelId="{A17E160C-8D82-4DED-8465-996812B64512}" srcId="{E110BA3E-F5A9-4D08-957F-3F7621821491}" destId="{340BF5A8-88BC-4452-B5F8-D8D377DFCC73}" srcOrd="6" destOrd="0" parTransId="{023A5A0C-FCF7-49C6-9FB6-A118CBCD916D}" sibTransId="{6EB70BB0-0850-4ECB-94CA-9087A412B922}"/>
    <dgm:cxn modelId="{8A1B5319-8B16-414D-B511-10FFD655C36F}" srcId="{E110BA3E-F5A9-4D08-957F-3F7621821491}" destId="{57A766B9-9E00-4602-94F4-0B2E2933BD27}" srcOrd="3" destOrd="0" parTransId="{621BABDD-6CBA-4A49-9CA4-DAB3397B3ABF}" sibTransId="{DEBB3023-8A9B-45D0-89F0-3164F14FB37A}"/>
    <dgm:cxn modelId="{B8D55D2C-D171-4303-BFA5-575CFDD39590}" type="presOf" srcId="{A6B9E0D9-5EEA-4B51-A852-950A89C87AD8}" destId="{5B907817-C3C0-4EC8-A82B-F88BE22F046A}" srcOrd="0" destOrd="0" presId="urn:microsoft.com/office/officeart/2008/layout/LinedList"/>
    <dgm:cxn modelId="{90F8552F-54F6-453A-AB1D-28F2CCE78772}" type="presOf" srcId="{35C0DC3B-5F55-49F0-8CB0-D228858D67B4}" destId="{AD6A5E2F-58A4-4FF8-B1A7-0E2A82DDEA25}" srcOrd="0" destOrd="0" presId="urn:microsoft.com/office/officeart/2008/layout/LinedList"/>
    <dgm:cxn modelId="{25A4E72F-A279-44E8-89C1-9C78D86C2B41}" type="presOf" srcId="{0D9941FD-A7FB-4473-BFA9-FDBBAF4BEE7B}" destId="{C6CEECAA-1F80-4E0A-9F3D-11F296FF65E3}" srcOrd="0" destOrd="0" presId="urn:microsoft.com/office/officeart/2008/layout/LinedList"/>
    <dgm:cxn modelId="{8DB5F94E-E88D-4D69-9C80-3EB33B56FC54}" srcId="{E110BA3E-F5A9-4D08-957F-3F7621821491}" destId="{A6B9E0D9-5EEA-4B51-A852-950A89C87AD8}" srcOrd="2" destOrd="0" parTransId="{4EF125DE-8BB3-4F28-B968-4A451D5A870E}" sibTransId="{87761300-D77B-441C-8019-BC0C5A8E0F55}"/>
    <dgm:cxn modelId="{3AC1FF7E-331F-4244-8DB2-4463F9F62830}" srcId="{E110BA3E-F5A9-4D08-957F-3F7621821491}" destId="{A99A0DD7-77A4-456E-8A8E-994877C376D5}" srcOrd="0" destOrd="0" parTransId="{D439D7C4-CB48-4262-9622-2289A4BA3131}" sibTransId="{D1DD6363-19E7-4B12-BB42-957444DE39AC}"/>
    <dgm:cxn modelId="{FA6EFB81-C13C-4615-B85E-9970AFD39427}" srcId="{E110BA3E-F5A9-4D08-957F-3F7621821491}" destId="{533C1E31-2240-4C08-A4A6-092DD49DBF48}" srcOrd="5" destOrd="0" parTransId="{186DF1A6-2700-4BCB-8BF7-D27A73A353CD}" sibTransId="{AFE05EEB-313A-4C30-960A-8EDB4B21709D}"/>
    <dgm:cxn modelId="{C0AD9487-69A2-459B-B8BA-098343F6EC40}" type="presOf" srcId="{340BF5A8-88BC-4452-B5F8-D8D377DFCC73}" destId="{3D15A065-6D21-4573-A592-370E1E662C8C}" srcOrd="0" destOrd="0" presId="urn:microsoft.com/office/officeart/2008/layout/LinedList"/>
    <dgm:cxn modelId="{210B0A8A-937A-4CF5-A779-4DE52B4D3A79}" type="presOf" srcId="{533C1E31-2240-4C08-A4A6-092DD49DBF48}" destId="{1D7FAD35-A5D0-4C5F-B202-24C765E2BD95}" srcOrd="0" destOrd="0" presId="urn:microsoft.com/office/officeart/2008/layout/LinedList"/>
    <dgm:cxn modelId="{6E15E592-9626-4310-B681-198DD5007D4A}" type="presOf" srcId="{E110BA3E-F5A9-4D08-957F-3F7621821491}" destId="{747C6BCE-82BA-4A39-A9DE-8AA3A77A1C1F}" srcOrd="0" destOrd="0" presId="urn:microsoft.com/office/officeart/2008/layout/LinedList"/>
    <dgm:cxn modelId="{A4A0A3DD-7A6C-4F6F-9654-F9FAD1DAF7E0}" type="presOf" srcId="{57A766B9-9E00-4602-94F4-0B2E2933BD27}" destId="{13B59EDF-E050-47BE-BE18-D5703E02E206}" srcOrd="0" destOrd="0" presId="urn:microsoft.com/office/officeart/2008/layout/LinedList"/>
    <dgm:cxn modelId="{C925BCE9-9E22-4F85-85EF-F83DDF895AF0}" srcId="{E110BA3E-F5A9-4D08-957F-3F7621821491}" destId="{35C0DC3B-5F55-49F0-8CB0-D228858D67B4}" srcOrd="1" destOrd="0" parTransId="{02F8E897-9961-48CA-AE4B-14CECAA2E597}" sibTransId="{4325E677-68FE-42E7-9D45-77B6DD42247D}"/>
    <dgm:cxn modelId="{2CD566F8-A019-4ACF-B8B1-C297DC6975D5}" type="presOf" srcId="{A99A0DD7-77A4-456E-8A8E-994877C376D5}" destId="{B2F9600B-E772-469F-BDEE-599B693134AD}" srcOrd="0" destOrd="0" presId="urn:microsoft.com/office/officeart/2008/layout/LinedList"/>
    <dgm:cxn modelId="{872CF79B-B2FE-4401-968C-E6C5AB5DE8DB}" type="presParOf" srcId="{747C6BCE-82BA-4A39-A9DE-8AA3A77A1C1F}" destId="{75A190DF-E6EB-4C5F-AC43-C471C4D86F64}" srcOrd="0" destOrd="0" presId="urn:microsoft.com/office/officeart/2008/layout/LinedList"/>
    <dgm:cxn modelId="{32E0D668-DABE-4076-A5C9-A28868FE81F4}" type="presParOf" srcId="{747C6BCE-82BA-4A39-A9DE-8AA3A77A1C1F}" destId="{5470A484-5887-43D1-A02C-BE660AFDD858}" srcOrd="1" destOrd="0" presId="urn:microsoft.com/office/officeart/2008/layout/LinedList"/>
    <dgm:cxn modelId="{5FD6993C-2B9B-4035-8C14-901DE97A347C}" type="presParOf" srcId="{5470A484-5887-43D1-A02C-BE660AFDD858}" destId="{B2F9600B-E772-469F-BDEE-599B693134AD}" srcOrd="0" destOrd="0" presId="urn:microsoft.com/office/officeart/2008/layout/LinedList"/>
    <dgm:cxn modelId="{4DAE1628-70F8-4DBF-9227-8A891CC31EE9}" type="presParOf" srcId="{5470A484-5887-43D1-A02C-BE660AFDD858}" destId="{FAA8C795-9921-4D91-A424-1EDE0E2A7FFC}" srcOrd="1" destOrd="0" presId="urn:microsoft.com/office/officeart/2008/layout/LinedList"/>
    <dgm:cxn modelId="{2885B054-C220-4A6E-B3C7-E3EBF10B0452}" type="presParOf" srcId="{747C6BCE-82BA-4A39-A9DE-8AA3A77A1C1F}" destId="{516C60C2-078B-4AAD-A9C1-55827B4D8E32}" srcOrd="2" destOrd="0" presId="urn:microsoft.com/office/officeart/2008/layout/LinedList"/>
    <dgm:cxn modelId="{C375087B-5D63-42E2-9C79-81BD5DD7F3FB}" type="presParOf" srcId="{747C6BCE-82BA-4A39-A9DE-8AA3A77A1C1F}" destId="{A25E428F-69C8-4D77-815E-BDD56BD12E99}" srcOrd="3" destOrd="0" presId="urn:microsoft.com/office/officeart/2008/layout/LinedList"/>
    <dgm:cxn modelId="{1F644E01-95BA-4C04-B891-589CD6B5BA40}" type="presParOf" srcId="{A25E428F-69C8-4D77-815E-BDD56BD12E99}" destId="{AD6A5E2F-58A4-4FF8-B1A7-0E2A82DDEA25}" srcOrd="0" destOrd="0" presId="urn:microsoft.com/office/officeart/2008/layout/LinedList"/>
    <dgm:cxn modelId="{5C44CC1A-7EF9-4E7C-AF5F-B79A34898BC2}" type="presParOf" srcId="{A25E428F-69C8-4D77-815E-BDD56BD12E99}" destId="{F36F5553-870B-4A9C-83E7-0601F0C8BC0E}" srcOrd="1" destOrd="0" presId="urn:microsoft.com/office/officeart/2008/layout/LinedList"/>
    <dgm:cxn modelId="{739CEFC0-B651-4E73-ADA9-8A488E276DF3}" type="presParOf" srcId="{747C6BCE-82BA-4A39-A9DE-8AA3A77A1C1F}" destId="{14BB40DC-DB1B-40D8-8C3B-6AD941CA5000}" srcOrd="4" destOrd="0" presId="urn:microsoft.com/office/officeart/2008/layout/LinedList"/>
    <dgm:cxn modelId="{913AB835-0DF4-41BD-B494-ECFA29A0450E}" type="presParOf" srcId="{747C6BCE-82BA-4A39-A9DE-8AA3A77A1C1F}" destId="{BD66005E-19B2-4333-A5E1-4AA509F5C744}" srcOrd="5" destOrd="0" presId="urn:microsoft.com/office/officeart/2008/layout/LinedList"/>
    <dgm:cxn modelId="{D726BEE6-FFFF-415A-9898-1DC053653545}" type="presParOf" srcId="{BD66005E-19B2-4333-A5E1-4AA509F5C744}" destId="{5B907817-C3C0-4EC8-A82B-F88BE22F046A}" srcOrd="0" destOrd="0" presId="urn:microsoft.com/office/officeart/2008/layout/LinedList"/>
    <dgm:cxn modelId="{2EA1698E-433D-413F-BD0E-98F6657FFFDB}" type="presParOf" srcId="{BD66005E-19B2-4333-A5E1-4AA509F5C744}" destId="{9A7462B4-90D4-419B-B9B0-FB11FF797C22}" srcOrd="1" destOrd="0" presId="urn:microsoft.com/office/officeart/2008/layout/LinedList"/>
    <dgm:cxn modelId="{AE063D9E-AFDA-48E6-AA99-FC923442FAAE}" type="presParOf" srcId="{747C6BCE-82BA-4A39-A9DE-8AA3A77A1C1F}" destId="{FC014793-06A2-452D-A715-365EE70A6BAB}" srcOrd="6" destOrd="0" presId="urn:microsoft.com/office/officeart/2008/layout/LinedList"/>
    <dgm:cxn modelId="{7D0517EA-1F41-4BC6-900C-DCCF6C38F099}" type="presParOf" srcId="{747C6BCE-82BA-4A39-A9DE-8AA3A77A1C1F}" destId="{753C19E2-CED3-4473-B7E4-FDAB591853B9}" srcOrd="7" destOrd="0" presId="urn:microsoft.com/office/officeart/2008/layout/LinedList"/>
    <dgm:cxn modelId="{FE5AEFB0-509B-46CC-AFE4-DEAEF2AAE1FF}" type="presParOf" srcId="{753C19E2-CED3-4473-B7E4-FDAB591853B9}" destId="{13B59EDF-E050-47BE-BE18-D5703E02E206}" srcOrd="0" destOrd="0" presId="urn:microsoft.com/office/officeart/2008/layout/LinedList"/>
    <dgm:cxn modelId="{5DF16331-11BF-47A9-BA00-438BE7B426AB}" type="presParOf" srcId="{753C19E2-CED3-4473-B7E4-FDAB591853B9}" destId="{FD3AFEB8-4BDD-4663-A628-D65EB03FDF0C}" srcOrd="1" destOrd="0" presId="urn:microsoft.com/office/officeart/2008/layout/LinedList"/>
    <dgm:cxn modelId="{11C64DCC-D858-4446-A66A-7F2DD226C103}" type="presParOf" srcId="{747C6BCE-82BA-4A39-A9DE-8AA3A77A1C1F}" destId="{2A2BCDD9-8D07-40E6-9326-A287575B95F7}" srcOrd="8" destOrd="0" presId="urn:microsoft.com/office/officeart/2008/layout/LinedList"/>
    <dgm:cxn modelId="{309A0828-92BA-4C9B-B668-D25F41B19BBA}" type="presParOf" srcId="{747C6BCE-82BA-4A39-A9DE-8AA3A77A1C1F}" destId="{64F66F26-970E-4222-9E27-7CD1DBB9D4A3}" srcOrd="9" destOrd="0" presId="urn:microsoft.com/office/officeart/2008/layout/LinedList"/>
    <dgm:cxn modelId="{8587E8D0-A42F-4D43-9539-2EEC160B322E}" type="presParOf" srcId="{64F66F26-970E-4222-9E27-7CD1DBB9D4A3}" destId="{C6CEECAA-1F80-4E0A-9F3D-11F296FF65E3}" srcOrd="0" destOrd="0" presId="urn:microsoft.com/office/officeart/2008/layout/LinedList"/>
    <dgm:cxn modelId="{9E856B55-F07E-45B9-8561-9C0DBF8D3853}" type="presParOf" srcId="{64F66F26-970E-4222-9E27-7CD1DBB9D4A3}" destId="{A17067A2-11DC-4479-B7D4-D64937927513}" srcOrd="1" destOrd="0" presId="urn:microsoft.com/office/officeart/2008/layout/LinedList"/>
    <dgm:cxn modelId="{BA42FA74-EB92-493A-9E38-CBA8EA8F317F}" type="presParOf" srcId="{747C6BCE-82BA-4A39-A9DE-8AA3A77A1C1F}" destId="{3304E1C3-7688-4A1A-8F1B-B129EEE31782}" srcOrd="10" destOrd="0" presId="urn:microsoft.com/office/officeart/2008/layout/LinedList"/>
    <dgm:cxn modelId="{88D416B3-1BB3-41D2-9007-E74C6761CAC1}" type="presParOf" srcId="{747C6BCE-82BA-4A39-A9DE-8AA3A77A1C1F}" destId="{188469B9-9002-40D4-BA19-A046E980331E}" srcOrd="11" destOrd="0" presId="urn:microsoft.com/office/officeart/2008/layout/LinedList"/>
    <dgm:cxn modelId="{BA40FDD6-682F-4EDB-BFD7-CFD1EAB29F12}" type="presParOf" srcId="{188469B9-9002-40D4-BA19-A046E980331E}" destId="{1D7FAD35-A5D0-4C5F-B202-24C765E2BD95}" srcOrd="0" destOrd="0" presId="urn:microsoft.com/office/officeart/2008/layout/LinedList"/>
    <dgm:cxn modelId="{E62F14F8-8EB4-4238-AA31-FD1744B187BC}" type="presParOf" srcId="{188469B9-9002-40D4-BA19-A046E980331E}" destId="{54386317-A844-4EDD-A89A-D30F07271BE2}" srcOrd="1" destOrd="0" presId="urn:microsoft.com/office/officeart/2008/layout/LinedList"/>
    <dgm:cxn modelId="{C5247EFF-C520-478F-9A9B-12BC10F39CF4}" type="presParOf" srcId="{747C6BCE-82BA-4A39-A9DE-8AA3A77A1C1F}" destId="{5439796B-4526-4C97-AA83-FE2080613E49}" srcOrd="12" destOrd="0" presId="urn:microsoft.com/office/officeart/2008/layout/LinedList"/>
    <dgm:cxn modelId="{A25B9289-0F61-4CDE-B8CB-551521F5D72D}" type="presParOf" srcId="{747C6BCE-82BA-4A39-A9DE-8AA3A77A1C1F}" destId="{14CC9213-10DD-4941-8B99-C58445E8E9BB}" srcOrd="13" destOrd="0" presId="urn:microsoft.com/office/officeart/2008/layout/LinedList"/>
    <dgm:cxn modelId="{7546984B-2AA8-4FA7-AEAA-65DCFCDB94A7}" type="presParOf" srcId="{14CC9213-10DD-4941-8B99-C58445E8E9BB}" destId="{3D15A065-6D21-4573-A592-370E1E662C8C}" srcOrd="0" destOrd="0" presId="urn:microsoft.com/office/officeart/2008/layout/LinedList"/>
    <dgm:cxn modelId="{28C3C743-E857-425F-BA07-C80BE74CDE1D}" type="presParOf" srcId="{14CC9213-10DD-4941-8B99-C58445E8E9BB}" destId="{D638B575-7147-4A47-A126-1C3F5C52B4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2F60DE-7115-4488-A87E-257117430C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8E5761-C5D4-49F7-B5BA-01FAE9C180F8}">
      <dgm:prSet/>
      <dgm:spPr/>
      <dgm:t>
        <a:bodyPr/>
        <a:lstStyle/>
        <a:p>
          <a:r>
            <a:rPr lang="en-US" b="0" i="0"/>
            <a:t>BigQuery ML democratizes the use of ML by empowering data analysts, the primary data warehouse users, to build and run models using existing business intelligence tools and spreadsheets. </a:t>
          </a:r>
          <a:endParaRPr lang="en-US"/>
        </a:p>
      </dgm:t>
    </dgm:pt>
    <dgm:pt modelId="{640F8822-CCAB-40F1-BF3C-109A1E38FD71}" type="parTrans" cxnId="{A4337008-8934-4CCD-8AC6-1F4ABB76A008}">
      <dgm:prSet/>
      <dgm:spPr/>
      <dgm:t>
        <a:bodyPr/>
        <a:lstStyle/>
        <a:p>
          <a:endParaRPr lang="en-US"/>
        </a:p>
      </dgm:t>
    </dgm:pt>
    <dgm:pt modelId="{FE087EF0-0424-4F4D-B363-D012F533A02B}" type="sibTrans" cxnId="{A4337008-8934-4CCD-8AC6-1F4ABB76A008}">
      <dgm:prSet/>
      <dgm:spPr/>
      <dgm:t>
        <a:bodyPr/>
        <a:lstStyle/>
        <a:p>
          <a:endParaRPr lang="en-US"/>
        </a:p>
      </dgm:t>
    </dgm:pt>
    <dgm:pt modelId="{C2692457-3378-4198-AC79-A562B55B9551}">
      <dgm:prSet/>
      <dgm:spPr/>
      <dgm:t>
        <a:bodyPr/>
        <a:lstStyle/>
        <a:p>
          <a:r>
            <a:rPr lang="en-US" b="0" i="0"/>
            <a:t>Predictive analytics can guide business decision-making across the organization.</a:t>
          </a:r>
          <a:endParaRPr lang="en-US"/>
        </a:p>
      </dgm:t>
    </dgm:pt>
    <dgm:pt modelId="{7B5D0299-98F1-4F21-AD2B-FF905C925DF0}" type="parTrans" cxnId="{79F10C43-FDD3-4507-86D3-85160F6F348C}">
      <dgm:prSet/>
      <dgm:spPr/>
      <dgm:t>
        <a:bodyPr/>
        <a:lstStyle/>
        <a:p>
          <a:endParaRPr lang="en-US"/>
        </a:p>
      </dgm:t>
    </dgm:pt>
    <dgm:pt modelId="{F660A044-35ED-4527-857C-D0AAEF691B00}" type="sibTrans" cxnId="{79F10C43-FDD3-4507-86D3-85160F6F348C}">
      <dgm:prSet/>
      <dgm:spPr/>
      <dgm:t>
        <a:bodyPr/>
        <a:lstStyle/>
        <a:p>
          <a:endParaRPr lang="en-US"/>
        </a:p>
      </dgm:t>
    </dgm:pt>
    <dgm:pt modelId="{65B74A41-277E-4BD2-B7E2-3FD46EA3C0BF}">
      <dgm:prSet/>
      <dgm:spPr/>
      <dgm:t>
        <a:bodyPr/>
        <a:lstStyle/>
        <a:p>
          <a:r>
            <a:rPr lang="en-US" b="0" i="0"/>
            <a:t>There is no need to program an ML solution using Python or Java. Models are trained and accessed in BigQuery using SQL—a language data analysts know.</a:t>
          </a:r>
          <a:endParaRPr lang="en-US"/>
        </a:p>
      </dgm:t>
    </dgm:pt>
    <dgm:pt modelId="{2F7FAC5C-CD2D-4FC5-B980-D3DC4CBC79E4}" type="parTrans" cxnId="{682E389A-C085-45A2-A9D7-C7A1B7955547}">
      <dgm:prSet/>
      <dgm:spPr/>
      <dgm:t>
        <a:bodyPr/>
        <a:lstStyle/>
        <a:p>
          <a:endParaRPr lang="en-US"/>
        </a:p>
      </dgm:t>
    </dgm:pt>
    <dgm:pt modelId="{D43A047C-2976-47B7-A38C-9413C78449A0}" type="sibTrans" cxnId="{682E389A-C085-45A2-A9D7-C7A1B7955547}">
      <dgm:prSet/>
      <dgm:spPr/>
      <dgm:t>
        <a:bodyPr/>
        <a:lstStyle/>
        <a:p>
          <a:endParaRPr lang="en-US"/>
        </a:p>
      </dgm:t>
    </dgm:pt>
    <dgm:pt modelId="{8F3C4A10-405B-4DF1-93FF-3D4FB817CFEB}">
      <dgm:prSet/>
      <dgm:spPr/>
      <dgm:t>
        <a:bodyPr/>
        <a:lstStyle/>
        <a:p>
          <a:r>
            <a:rPr lang="en-US" b="0" i="0"/>
            <a:t>BigQuery ML increases the speed of model development and innovation by removing the need to export data from the data warehouse. Instead, BigQuery ML brings ML to the data.</a:t>
          </a:r>
          <a:endParaRPr lang="en-US"/>
        </a:p>
      </dgm:t>
    </dgm:pt>
    <dgm:pt modelId="{ACBE375C-89B2-46FD-ACB1-C45C145B4DAB}" type="parTrans" cxnId="{654030BA-B88E-42F4-B37B-ECB3D0A9DB62}">
      <dgm:prSet/>
      <dgm:spPr/>
      <dgm:t>
        <a:bodyPr/>
        <a:lstStyle/>
        <a:p>
          <a:endParaRPr lang="en-US"/>
        </a:p>
      </dgm:t>
    </dgm:pt>
    <dgm:pt modelId="{B2F66F09-24EF-46F4-BD25-6D00C60E18A0}" type="sibTrans" cxnId="{654030BA-B88E-42F4-B37B-ECB3D0A9DB62}">
      <dgm:prSet/>
      <dgm:spPr/>
      <dgm:t>
        <a:bodyPr/>
        <a:lstStyle/>
        <a:p>
          <a:endParaRPr lang="en-US"/>
        </a:p>
      </dgm:t>
    </dgm:pt>
    <dgm:pt modelId="{38D7F5DA-7A57-4BD9-A2F3-05C5ED781E6C}" type="pres">
      <dgm:prSet presAssocID="{982F60DE-7115-4488-A87E-257117430C32}" presName="root" presStyleCnt="0">
        <dgm:presLayoutVars>
          <dgm:dir/>
          <dgm:resizeHandles val="exact"/>
        </dgm:presLayoutVars>
      </dgm:prSet>
      <dgm:spPr/>
    </dgm:pt>
    <dgm:pt modelId="{9B9A59B3-9ECD-4623-93D5-D7435C728681}" type="pres">
      <dgm:prSet presAssocID="{A78E5761-C5D4-49F7-B5BA-01FAE9C180F8}" presName="compNode" presStyleCnt="0"/>
      <dgm:spPr/>
    </dgm:pt>
    <dgm:pt modelId="{AC76418E-4C68-4E96-8C34-6DE68A7F861E}" type="pres">
      <dgm:prSet presAssocID="{A78E5761-C5D4-49F7-B5BA-01FAE9C180F8}" presName="bgRect" presStyleLbl="bgShp" presStyleIdx="0" presStyleCnt="4"/>
      <dgm:spPr/>
    </dgm:pt>
    <dgm:pt modelId="{D0E1DAFB-1D0E-49F8-8F92-1DD677399DF0}" type="pres">
      <dgm:prSet presAssocID="{A78E5761-C5D4-49F7-B5BA-01FAE9C180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D1F7F41-20A8-4CCA-9A0C-93D492DB9ED7}" type="pres">
      <dgm:prSet presAssocID="{A78E5761-C5D4-49F7-B5BA-01FAE9C180F8}" presName="spaceRect" presStyleCnt="0"/>
      <dgm:spPr/>
    </dgm:pt>
    <dgm:pt modelId="{AFDC9388-58A9-443F-B754-7FCB512FAC12}" type="pres">
      <dgm:prSet presAssocID="{A78E5761-C5D4-49F7-B5BA-01FAE9C180F8}" presName="parTx" presStyleLbl="revTx" presStyleIdx="0" presStyleCnt="4">
        <dgm:presLayoutVars>
          <dgm:chMax val="0"/>
          <dgm:chPref val="0"/>
        </dgm:presLayoutVars>
      </dgm:prSet>
      <dgm:spPr/>
    </dgm:pt>
    <dgm:pt modelId="{D06BF799-6DE6-4458-94A1-D6F5ACCFF17B}" type="pres">
      <dgm:prSet presAssocID="{FE087EF0-0424-4F4D-B363-D012F533A02B}" presName="sibTrans" presStyleCnt="0"/>
      <dgm:spPr/>
    </dgm:pt>
    <dgm:pt modelId="{D10710C6-E237-4527-8D3F-B231A7C6890A}" type="pres">
      <dgm:prSet presAssocID="{C2692457-3378-4198-AC79-A562B55B9551}" presName="compNode" presStyleCnt="0"/>
      <dgm:spPr/>
    </dgm:pt>
    <dgm:pt modelId="{33AC8A02-0AA3-49EA-B71E-60DF8FC8E381}" type="pres">
      <dgm:prSet presAssocID="{C2692457-3378-4198-AC79-A562B55B9551}" presName="bgRect" presStyleLbl="bgShp" presStyleIdx="1" presStyleCnt="4"/>
      <dgm:spPr/>
    </dgm:pt>
    <dgm:pt modelId="{6AB215C3-E50D-4C18-AD74-FB6F05C62221}" type="pres">
      <dgm:prSet presAssocID="{C2692457-3378-4198-AC79-A562B55B95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6662AD7-7C30-4CDB-BC10-A7E9D82622E3}" type="pres">
      <dgm:prSet presAssocID="{C2692457-3378-4198-AC79-A562B55B9551}" presName="spaceRect" presStyleCnt="0"/>
      <dgm:spPr/>
    </dgm:pt>
    <dgm:pt modelId="{3B4E34AE-5CA0-4537-9AC9-2D3527FAF0A7}" type="pres">
      <dgm:prSet presAssocID="{C2692457-3378-4198-AC79-A562B55B9551}" presName="parTx" presStyleLbl="revTx" presStyleIdx="1" presStyleCnt="4">
        <dgm:presLayoutVars>
          <dgm:chMax val="0"/>
          <dgm:chPref val="0"/>
        </dgm:presLayoutVars>
      </dgm:prSet>
      <dgm:spPr/>
    </dgm:pt>
    <dgm:pt modelId="{5E151CC7-805C-4F12-AFAE-AB085FEE6696}" type="pres">
      <dgm:prSet presAssocID="{F660A044-35ED-4527-857C-D0AAEF691B00}" presName="sibTrans" presStyleCnt="0"/>
      <dgm:spPr/>
    </dgm:pt>
    <dgm:pt modelId="{C168F44E-A69C-48FB-9A00-BE6B34C70DB4}" type="pres">
      <dgm:prSet presAssocID="{65B74A41-277E-4BD2-B7E2-3FD46EA3C0BF}" presName="compNode" presStyleCnt="0"/>
      <dgm:spPr/>
    </dgm:pt>
    <dgm:pt modelId="{8FDED1FC-AEE1-43D2-BEA9-F4B4837378B7}" type="pres">
      <dgm:prSet presAssocID="{65B74A41-277E-4BD2-B7E2-3FD46EA3C0BF}" presName="bgRect" presStyleLbl="bgShp" presStyleIdx="2" presStyleCnt="4"/>
      <dgm:spPr/>
    </dgm:pt>
    <dgm:pt modelId="{D017629B-1B44-4C9A-A864-4C4C4F0665D6}" type="pres">
      <dgm:prSet presAssocID="{65B74A41-277E-4BD2-B7E2-3FD46EA3C0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BD486A58-24B4-4630-A552-F12E0E2B3ADC}" type="pres">
      <dgm:prSet presAssocID="{65B74A41-277E-4BD2-B7E2-3FD46EA3C0BF}" presName="spaceRect" presStyleCnt="0"/>
      <dgm:spPr/>
    </dgm:pt>
    <dgm:pt modelId="{FDE0D944-B1A4-4FF3-9B7B-A0490209AF2A}" type="pres">
      <dgm:prSet presAssocID="{65B74A41-277E-4BD2-B7E2-3FD46EA3C0BF}" presName="parTx" presStyleLbl="revTx" presStyleIdx="2" presStyleCnt="4">
        <dgm:presLayoutVars>
          <dgm:chMax val="0"/>
          <dgm:chPref val="0"/>
        </dgm:presLayoutVars>
      </dgm:prSet>
      <dgm:spPr/>
    </dgm:pt>
    <dgm:pt modelId="{ABE0D275-67EF-49F8-A67A-B4EA934F30CA}" type="pres">
      <dgm:prSet presAssocID="{D43A047C-2976-47B7-A38C-9413C78449A0}" presName="sibTrans" presStyleCnt="0"/>
      <dgm:spPr/>
    </dgm:pt>
    <dgm:pt modelId="{3FD22E01-11FD-4F17-B826-17341516E365}" type="pres">
      <dgm:prSet presAssocID="{8F3C4A10-405B-4DF1-93FF-3D4FB817CFEB}" presName="compNode" presStyleCnt="0"/>
      <dgm:spPr/>
    </dgm:pt>
    <dgm:pt modelId="{6778947E-F6E9-4616-8F41-2CA398F3B0BB}" type="pres">
      <dgm:prSet presAssocID="{8F3C4A10-405B-4DF1-93FF-3D4FB817CFEB}" presName="bgRect" presStyleLbl="bgShp" presStyleIdx="3" presStyleCnt="4"/>
      <dgm:spPr/>
    </dgm:pt>
    <dgm:pt modelId="{16C9DF30-651B-4EA7-ADD0-711BC6F254D6}" type="pres">
      <dgm:prSet presAssocID="{8F3C4A10-405B-4DF1-93FF-3D4FB817CF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5A7F163D-C5D3-49ED-8529-FBF7533C499E}" type="pres">
      <dgm:prSet presAssocID="{8F3C4A10-405B-4DF1-93FF-3D4FB817CFEB}" presName="spaceRect" presStyleCnt="0"/>
      <dgm:spPr/>
    </dgm:pt>
    <dgm:pt modelId="{74D5A8CE-152C-4140-AB25-B002E8B820FC}" type="pres">
      <dgm:prSet presAssocID="{8F3C4A10-405B-4DF1-93FF-3D4FB817CFEB}" presName="parTx" presStyleLbl="revTx" presStyleIdx="3" presStyleCnt="4">
        <dgm:presLayoutVars>
          <dgm:chMax val="0"/>
          <dgm:chPref val="0"/>
        </dgm:presLayoutVars>
      </dgm:prSet>
      <dgm:spPr/>
    </dgm:pt>
  </dgm:ptLst>
  <dgm:cxnLst>
    <dgm:cxn modelId="{A4337008-8934-4CCD-8AC6-1F4ABB76A008}" srcId="{982F60DE-7115-4488-A87E-257117430C32}" destId="{A78E5761-C5D4-49F7-B5BA-01FAE9C180F8}" srcOrd="0" destOrd="0" parTransId="{640F8822-CCAB-40F1-BF3C-109A1E38FD71}" sibTransId="{FE087EF0-0424-4F4D-B363-D012F533A02B}"/>
    <dgm:cxn modelId="{CCD3C809-C83A-49FE-B714-372B0B33B856}" type="presOf" srcId="{A78E5761-C5D4-49F7-B5BA-01FAE9C180F8}" destId="{AFDC9388-58A9-443F-B754-7FCB512FAC12}" srcOrd="0" destOrd="0" presId="urn:microsoft.com/office/officeart/2018/2/layout/IconVerticalSolidList"/>
    <dgm:cxn modelId="{7A98771E-000E-40CF-B6F2-1C930A6EE9BA}" type="presOf" srcId="{65B74A41-277E-4BD2-B7E2-3FD46EA3C0BF}" destId="{FDE0D944-B1A4-4FF3-9B7B-A0490209AF2A}" srcOrd="0" destOrd="0" presId="urn:microsoft.com/office/officeart/2018/2/layout/IconVerticalSolidList"/>
    <dgm:cxn modelId="{79F10C43-FDD3-4507-86D3-85160F6F348C}" srcId="{982F60DE-7115-4488-A87E-257117430C32}" destId="{C2692457-3378-4198-AC79-A562B55B9551}" srcOrd="1" destOrd="0" parTransId="{7B5D0299-98F1-4F21-AD2B-FF905C925DF0}" sibTransId="{F660A044-35ED-4527-857C-D0AAEF691B00}"/>
    <dgm:cxn modelId="{75A3D349-D86A-4A75-96FB-5AB0DD4C6D7F}" type="presOf" srcId="{8F3C4A10-405B-4DF1-93FF-3D4FB817CFEB}" destId="{74D5A8CE-152C-4140-AB25-B002E8B820FC}" srcOrd="0" destOrd="0" presId="urn:microsoft.com/office/officeart/2018/2/layout/IconVerticalSolidList"/>
    <dgm:cxn modelId="{2B2E2D4C-F7BA-424D-B1A0-1F4E8AF30B65}" type="presOf" srcId="{C2692457-3378-4198-AC79-A562B55B9551}" destId="{3B4E34AE-5CA0-4537-9AC9-2D3527FAF0A7}" srcOrd="0" destOrd="0" presId="urn:microsoft.com/office/officeart/2018/2/layout/IconVerticalSolidList"/>
    <dgm:cxn modelId="{B47C8B7F-292C-475F-AB28-BBB788CDAB44}" type="presOf" srcId="{982F60DE-7115-4488-A87E-257117430C32}" destId="{38D7F5DA-7A57-4BD9-A2F3-05C5ED781E6C}" srcOrd="0" destOrd="0" presId="urn:microsoft.com/office/officeart/2018/2/layout/IconVerticalSolidList"/>
    <dgm:cxn modelId="{682E389A-C085-45A2-A9D7-C7A1B7955547}" srcId="{982F60DE-7115-4488-A87E-257117430C32}" destId="{65B74A41-277E-4BD2-B7E2-3FD46EA3C0BF}" srcOrd="2" destOrd="0" parTransId="{2F7FAC5C-CD2D-4FC5-B980-D3DC4CBC79E4}" sibTransId="{D43A047C-2976-47B7-A38C-9413C78449A0}"/>
    <dgm:cxn modelId="{654030BA-B88E-42F4-B37B-ECB3D0A9DB62}" srcId="{982F60DE-7115-4488-A87E-257117430C32}" destId="{8F3C4A10-405B-4DF1-93FF-3D4FB817CFEB}" srcOrd="3" destOrd="0" parTransId="{ACBE375C-89B2-46FD-ACB1-C45C145B4DAB}" sibTransId="{B2F66F09-24EF-46F4-BD25-6D00C60E18A0}"/>
    <dgm:cxn modelId="{24A087E2-BF04-41AC-ADC9-1A066F199565}" type="presParOf" srcId="{38D7F5DA-7A57-4BD9-A2F3-05C5ED781E6C}" destId="{9B9A59B3-9ECD-4623-93D5-D7435C728681}" srcOrd="0" destOrd="0" presId="urn:microsoft.com/office/officeart/2018/2/layout/IconVerticalSolidList"/>
    <dgm:cxn modelId="{A668963F-F09E-47B0-9242-01E544889F49}" type="presParOf" srcId="{9B9A59B3-9ECD-4623-93D5-D7435C728681}" destId="{AC76418E-4C68-4E96-8C34-6DE68A7F861E}" srcOrd="0" destOrd="0" presId="urn:microsoft.com/office/officeart/2018/2/layout/IconVerticalSolidList"/>
    <dgm:cxn modelId="{8FD3760B-087F-4CFF-964F-D1F452E4636F}" type="presParOf" srcId="{9B9A59B3-9ECD-4623-93D5-D7435C728681}" destId="{D0E1DAFB-1D0E-49F8-8F92-1DD677399DF0}" srcOrd="1" destOrd="0" presId="urn:microsoft.com/office/officeart/2018/2/layout/IconVerticalSolidList"/>
    <dgm:cxn modelId="{C28B6F34-637F-46DB-BBA7-5B67D55CA198}" type="presParOf" srcId="{9B9A59B3-9ECD-4623-93D5-D7435C728681}" destId="{3D1F7F41-20A8-4CCA-9A0C-93D492DB9ED7}" srcOrd="2" destOrd="0" presId="urn:microsoft.com/office/officeart/2018/2/layout/IconVerticalSolidList"/>
    <dgm:cxn modelId="{2EF84650-15AA-479E-A7DA-C33325B18C58}" type="presParOf" srcId="{9B9A59B3-9ECD-4623-93D5-D7435C728681}" destId="{AFDC9388-58A9-443F-B754-7FCB512FAC12}" srcOrd="3" destOrd="0" presId="urn:microsoft.com/office/officeart/2018/2/layout/IconVerticalSolidList"/>
    <dgm:cxn modelId="{F4EC2037-3869-4C91-8089-307B2CD81083}" type="presParOf" srcId="{38D7F5DA-7A57-4BD9-A2F3-05C5ED781E6C}" destId="{D06BF799-6DE6-4458-94A1-D6F5ACCFF17B}" srcOrd="1" destOrd="0" presId="urn:microsoft.com/office/officeart/2018/2/layout/IconVerticalSolidList"/>
    <dgm:cxn modelId="{63EC193C-E050-4ADF-83EB-2BB9ED9561AB}" type="presParOf" srcId="{38D7F5DA-7A57-4BD9-A2F3-05C5ED781E6C}" destId="{D10710C6-E237-4527-8D3F-B231A7C6890A}" srcOrd="2" destOrd="0" presId="urn:microsoft.com/office/officeart/2018/2/layout/IconVerticalSolidList"/>
    <dgm:cxn modelId="{9637DA06-D438-4E5D-AF7C-256EFB593E2B}" type="presParOf" srcId="{D10710C6-E237-4527-8D3F-B231A7C6890A}" destId="{33AC8A02-0AA3-49EA-B71E-60DF8FC8E381}" srcOrd="0" destOrd="0" presId="urn:microsoft.com/office/officeart/2018/2/layout/IconVerticalSolidList"/>
    <dgm:cxn modelId="{41E42ABD-A139-422A-8E0B-46EF34105C4E}" type="presParOf" srcId="{D10710C6-E237-4527-8D3F-B231A7C6890A}" destId="{6AB215C3-E50D-4C18-AD74-FB6F05C62221}" srcOrd="1" destOrd="0" presId="urn:microsoft.com/office/officeart/2018/2/layout/IconVerticalSolidList"/>
    <dgm:cxn modelId="{6CA0739A-CD13-4FFB-A807-F5A706691533}" type="presParOf" srcId="{D10710C6-E237-4527-8D3F-B231A7C6890A}" destId="{36662AD7-7C30-4CDB-BC10-A7E9D82622E3}" srcOrd="2" destOrd="0" presId="urn:microsoft.com/office/officeart/2018/2/layout/IconVerticalSolidList"/>
    <dgm:cxn modelId="{7FB3B98B-D5FC-482D-9168-2606C5D7F2F2}" type="presParOf" srcId="{D10710C6-E237-4527-8D3F-B231A7C6890A}" destId="{3B4E34AE-5CA0-4537-9AC9-2D3527FAF0A7}" srcOrd="3" destOrd="0" presId="urn:microsoft.com/office/officeart/2018/2/layout/IconVerticalSolidList"/>
    <dgm:cxn modelId="{7D7017BD-728E-4749-AE4F-3443FFA7F4D5}" type="presParOf" srcId="{38D7F5DA-7A57-4BD9-A2F3-05C5ED781E6C}" destId="{5E151CC7-805C-4F12-AFAE-AB085FEE6696}" srcOrd="3" destOrd="0" presId="urn:microsoft.com/office/officeart/2018/2/layout/IconVerticalSolidList"/>
    <dgm:cxn modelId="{043F6673-663F-469E-BC25-66281C813F6B}" type="presParOf" srcId="{38D7F5DA-7A57-4BD9-A2F3-05C5ED781E6C}" destId="{C168F44E-A69C-48FB-9A00-BE6B34C70DB4}" srcOrd="4" destOrd="0" presId="urn:microsoft.com/office/officeart/2018/2/layout/IconVerticalSolidList"/>
    <dgm:cxn modelId="{FDA7955A-95DD-4DAB-9201-CB70ACAEC7F0}" type="presParOf" srcId="{C168F44E-A69C-48FB-9A00-BE6B34C70DB4}" destId="{8FDED1FC-AEE1-43D2-BEA9-F4B4837378B7}" srcOrd="0" destOrd="0" presId="urn:microsoft.com/office/officeart/2018/2/layout/IconVerticalSolidList"/>
    <dgm:cxn modelId="{0DDB447E-B1A3-41F5-9E16-DBBB28AEC532}" type="presParOf" srcId="{C168F44E-A69C-48FB-9A00-BE6B34C70DB4}" destId="{D017629B-1B44-4C9A-A864-4C4C4F0665D6}" srcOrd="1" destOrd="0" presId="urn:microsoft.com/office/officeart/2018/2/layout/IconVerticalSolidList"/>
    <dgm:cxn modelId="{CCF4B344-7972-4760-AF35-81E6652F04A6}" type="presParOf" srcId="{C168F44E-A69C-48FB-9A00-BE6B34C70DB4}" destId="{BD486A58-24B4-4630-A552-F12E0E2B3ADC}" srcOrd="2" destOrd="0" presId="urn:microsoft.com/office/officeart/2018/2/layout/IconVerticalSolidList"/>
    <dgm:cxn modelId="{4BFBD1D8-0477-4531-91C1-F82158B3FDA4}" type="presParOf" srcId="{C168F44E-A69C-48FB-9A00-BE6B34C70DB4}" destId="{FDE0D944-B1A4-4FF3-9B7B-A0490209AF2A}" srcOrd="3" destOrd="0" presId="urn:microsoft.com/office/officeart/2018/2/layout/IconVerticalSolidList"/>
    <dgm:cxn modelId="{F12D8F62-EFEA-4C60-9CBB-6204EADF36B5}" type="presParOf" srcId="{38D7F5DA-7A57-4BD9-A2F3-05C5ED781E6C}" destId="{ABE0D275-67EF-49F8-A67A-B4EA934F30CA}" srcOrd="5" destOrd="0" presId="urn:microsoft.com/office/officeart/2018/2/layout/IconVerticalSolidList"/>
    <dgm:cxn modelId="{E26B770E-20B0-42DC-B4AA-9AF505618F6D}" type="presParOf" srcId="{38D7F5DA-7A57-4BD9-A2F3-05C5ED781E6C}" destId="{3FD22E01-11FD-4F17-B826-17341516E365}" srcOrd="6" destOrd="0" presId="urn:microsoft.com/office/officeart/2018/2/layout/IconVerticalSolidList"/>
    <dgm:cxn modelId="{6FF9F618-1B80-4D54-A8D2-72730448E24E}" type="presParOf" srcId="{3FD22E01-11FD-4F17-B826-17341516E365}" destId="{6778947E-F6E9-4616-8F41-2CA398F3B0BB}" srcOrd="0" destOrd="0" presId="urn:microsoft.com/office/officeart/2018/2/layout/IconVerticalSolidList"/>
    <dgm:cxn modelId="{4F2251AD-55F9-4AA6-BCB4-5BF906552A6B}" type="presParOf" srcId="{3FD22E01-11FD-4F17-B826-17341516E365}" destId="{16C9DF30-651B-4EA7-ADD0-711BC6F254D6}" srcOrd="1" destOrd="0" presId="urn:microsoft.com/office/officeart/2018/2/layout/IconVerticalSolidList"/>
    <dgm:cxn modelId="{67FFA83B-03E8-4295-8670-55AEBF7CA2B0}" type="presParOf" srcId="{3FD22E01-11FD-4F17-B826-17341516E365}" destId="{5A7F163D-C5D3-49ED-8529-FBF7533C499E}" srcOrd="2" destOrd="0" presId="urn:microsoft.com/office/officeart/2018/2/layout/IconVerticalSolidList"/>
    <dgm:cxn modelId="{7D97F7D5-4424-4BF8-BE02-5C7C5C33C05A}" type="presParOf" srcId="{3FD22E01-11FD-4F17-B826-17341516E365}" destId="{74D5A8CE-152C-4140-AB25-B002E8B820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667C39-C1E3-4DD1-9E07-2F29D730742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19EA8C5-0BFE-4962-9270-C84C31351FEF}">
      <dgm:prSet/>
      <dgm:spPr/>
      <dgm:t>
        <a:bodyPr/>
        <a:lstStyle/>
        <a:p>
          <a:r>
            <a:rPr lang="en-US"/>
            <a:t>Query statements, also known as Data Query Language (DQL) statements, are the primary method to analyze data in BigQuery. They scan one or more tables or expressions and return the computed result rows.</a:t>
          </a:r>
        </a:p>
      </dgm:t>
    </dgm:pt>
    <dgm:pt modelId="{0E120A2C-17BD-4298-85FA-AD815B0E586D}" type="parTrans" cxnId="{D1751FE2-20A2-4635-8EB7-F2CA8E4B2BA0}">
      <dgm:prSet/>
      <dgm:spPr/>
      <dgm:t>
        <a:bodyPr/>
        <a:lstStyle/>
        <a:p>
          <a:endParaRPr lang="en-US"/>
        </a:p>
      </dgm:t>
    </dgm:pt>
    <dgm:pt modelId="{432FCF05-917F-499E-AD94-0EC46173A004}" type="sibTrans" cxnId="{D1751FE2-20A2-4635-8EB7-F2CA8E4B2BA0}">
      <dgm:prSet/>
      <dgm:spPr/>
      <dgm:t>
        <a:bodyPr/>
        <a:lstStyle/>
        <a:p>
          <a:endParaRPr lang="en-US"/>
        </a:p>
      </dgm:t>
    </dgm:pt>
    <dgm:pt modelId="{81A482C3-AC27-4E5A-A82F-D020CFB2A425}">
      <dgm:prSet/>
      <dgm:spPr/>
      <dgm:t>
        <a:bodyPr/>
        <a:lstStyle/>
        <a:p>
          <a:r>
            <a:rPr lang="en-US"/>
            <a:t>Procedural language statements are procedural extensions to Google Standard SQL that allow you to execute multiple SQL statements in one request. Procedural statements can use variables and control-flow statements, and can have side effects.</a:t>
          </a:r>
        </a:p>
      </dgm:t>
    </dgm:pt>
    <dgm:pt modelId="{14E31308-C77F-479E-87F2-D483426EAB70}" type="parTrans" cxnId="{FCEAC68F-0CA3-480B-8954-747E438E5B29}">
      <dgm:prSet/>
      <dgm:spPr/>
      <dgm:t>
        <a:bodyPr/>
        <a:lstStyle/>
        <a:p>
          <a:endParaRPr lang="en-US"/>
        </a:p>
      </dgm:t>
    </dgm:pt>
    <dgm:pt modelId="{0233F769-6DC0-431A-876A-6494EC257B1D}" type="sibTrans" cxnId="{FCEAC68F-0CA3-480B-8954-747E438E5B29}">
      <dgm:prSet/>
      <dgm:spPr/>
      <dgm:t>
        <a:bodyPr/>
        <a:lstStyle/>
        <a:p>
          <a:endParaRPr lang="en-US"/>
        </a:p>
      </dgm:t>
    </dgm:pt>
    <dgm:pt modelId="{121D52CB-4D13-4259-AEC2-8BD8775FAB79}">
      <dgm:prSet/>
      <dgm:spPr/>
      <dgm:t>
        <a:bodyPr/>
        <a:lstStyle/>
        <a:p>
          <a:r>
            <a:rPr lang="en-US"/>
            <a:t>Data Definition Language (DDL) statements let you create and modify database objects such as tables, views, functions, and row-level access policies.</a:t>
          </a:r>
        </a:p>
      </dgm:t>
    </dgm:pt>
    <dgm:pt modelId="{21BBF7FC-53DC-4325-B2FD-8F94161BB84A}" type="parTrans" cxnId="{CC94E541-54F9-4C56-9A2A-351E0FE43FEF}">
      <dgm:prSet/>
      <dgm:spPr/>
      <dgm:t>
        <a:bodyPr/>
        <a:lstStyle/>
        <a:p>
          <a:endParaRPr lang="en-US"/>
        </a:p>
      </dgm:t>
    </dgm:pt>
    <dgm:pt modelId="{8A3979A8-9A18-4A37-A265-13193E136989}" type="sibTrans" cxnId="{CC94E541-54F9-4C56-9A2A-351E0FE43FEF}">
      <dgm:prSet/>
      <dgm:spPr/>
      <dgm:t>
        <a:bodyPr/>
        <a:lstStyle/>
        <a:p>
          <a:endParaRPr lang="en-US"/>
        </a:p>
      </dgm:t>
    </dgm:pt>
    <dgm:pt modelId="{C9731B7C-E1BB-4660-99B2-0C8F12C6DA41}">
      <dgm:prSet/>
      <dgm:spPr/>
      <dgm:t>
        <a:bodyPr/>
        <a:lstStyle/>
        <a:p>
          <a:r>
            <a:rPr lang="en-US"/>
            <a:t>Data Manipulation Language (DML) statements enable you to update, insert, and delete data from your BigQuery tables.</a:t>
          </a:r>
        </a:p>
      </dgm:t>
    </dgm:pt>
    <dgm:pt modelId="{BE6F942B-D52E-4C70-A93F-79A12A008E9E}" type="parTrans" cxnId="{410C1578-259E-4897-8378-A7A54743F706}">
      <dgm:prSet/>
      <dgm:spPr/>
      <dgm:t>
        <a:bodyPr/>
        <a:lstStyle/>
        <a:p>
          <a:endParaRPr lang="en-US"/>
        </a:p>
      </dgm:t>
    </dgm:pt>
    <dgm:pt modelId="{27CFF709-C7C7-4D7D-AD64-5151FF0CBC34}" type="sibTrans" cxnId="{410C1578-259E-4897-8378-A7A54743F706}">
      <dgm:prSet/>
      <dgm:spPr/>
      <dgm:t>
        <a:bodyPr/>
        <a:lstStyle/>
        <a:p>
          <a:endParaRPr lang="en-US"/>
        </a:p>
      </dgm:t>
    </dgm:pt>
    <dgm:pt modelId="{92037084-8790-4B27-A14B-B490D6431124}">
      <dgm:prSet/>
      <dgm:spPr/>
      <dgm:t>
        <a:bodyPr/>
        <a:lstStyle/>
        <a:p>
          <a:r>
            <a:rPr lang="en-US"/>
            <a:t>Data Control Language (DCL) statements let you control BigQuery system resources such as access and capacity.</a:t>
          </a:r>
        </a:p>
      </dgm:t>
    </dgm:pt>
    <dgm:pt modelId="{2A330DBD-CA3A-420B-901B-CD4CEF58E6BE}" type="parTrans" cxnId="{3C3C2ADD-BF14-4E8D-82CB-E06ACD3281F7}">
      <dgm:prSet/>
      <dgm:spPr/>
      <dgm:t>
        <a:bodyPr/>
        <a:lstStyle/>
        <a:p>
          <a:endParaRPr lang="en-US"/>
        </a:p>
      </dgm:t>
    </dgm:pt>
    <dgm:pt modelId="{1567987B-3109-41A7-AF15-A55E8DCDF5DB}" type="sibTrans" cxnId="{3C3C2ADD-BF14-4E8D-82CB-E06ACD3281F7}">
      <dgm:prSet/>
      <dgm:spPr/>
      <dgm:t>
        <a:bodyPr/>
        <a:lstStyle/>
        <a:p>
          <a:endParaRPr lang="en-US"/>
        </a:p>
      </dgm:t>
    </dgm:pt>
    <dgm:pt modelId="{E04CD451-91B8-40DE-BDA2-2272A507DB45}">
      <dgm:prSet/>
      <dgm:spPr/>
      <dgm:t>
        <a:bodyPr/>
        <a:lstStyle/>
        <a:p>
          <a:r>
            <a:rPr lang="en-US"/>
            <a:t>Transaction Control Language (TCL) statements allow you to manage transactions for data modifications.</a:t>
          </a:r>
        </a:p>
      </dgm:t>
    </dgm:pt>
    <dgm:pt modelId="{109FF406-81BC-4A41-967F-A95B35F2A51D}" type="parTrans" cxnId="{AA3C4164-868A-4B5F-A4EB-80BB0F9E8E1D}">
      <dgm:prSet/>
      <dgm:spPr/>
      <dgm:t>
        <a:bodyPr/>
        <a:lstStyle/>
        <a:p>
          <a:endParaRPr lang="en-US"/>
        </a:p>
      </dgm:t>
    </dgm:pt>
    <dgm:pt modelId="{09688879-C4E7-473B-B4BA-9E42DB6131C1}" type="sibTrans" cxnId="{AA3C4164-868A-4B5F-A4EB-80BB0F9E8E1D}">
      <dgm:prSet/>
      <dgm:spPr/>
      <dgm:t>
        <a:bodyPr/>
        <a:lstStyle/>
        <a:p>
          <a:endParaRPr lang="en-US"/>
        </a:p>
      </dgm:t>
    </dgm:pt>
    <dgm:pt modelId="{80773928-6A30-4B56-B531-A7AB551099C0}" type="pres">
      <dgm:prSet presAssocID="{38667C39-C1E3-4DD1-9E07-2F29D730742A}" presName="linear" presStyleCnt="0">
        <dgm:presLayoutVars>
          <dgm:animLvl val="lvl"/>
          <dgm:resizeHandles val="exact"/>
        </dgm:presLayoutVars>
      </dgm:prSet>
      <dgm:spPr/>
    </dgm:pt>
    <dgm:pt modelId="{BC5906A2-9E9A-4AF1-98DF-60932E253D0D}" type="pres">
      <dgm:prSet presAssocID="{619EA8C5-0BFE-4962-9270-C84C31351FEF}" presName="parentText" presStyleLbl="node1" presStyleIdx="0" presStyleCnt="6">
        <dgm:presLayoutVars>
          <dgm:chMax val="0"/>
          <dgm:bulletEnabled val="1"/>
        </dgm:presLayoutVars>
      </dgm:prSet>
      <dgm:spPr/>
    </dgm:pt>
    <dgm:pt modelId="{16A01369-575B-473D-9EC2-4EBB820C2535}" type="pres">
      <dgm:prSet presAssocID="{432FCF05-917F-499E-AD94-0EC46173A004}" presName="spacer" presStyleCnt="0"/>
      <dgm:spPr/>
    </dgm:pt>
    <dgm:pt modelId="{BFA99A4B-07B8-4C39-A219-96B6CC4A2C37}" type="pres">
      <dgm:prSet presAssocID="{81A482C3-AC27-4E5A-A82F-D020CFB2A425}" presName="parentText" presStyleLbl="node1" presStyleIdx="1" presStyleCnt="6">
        <dgm:presLayoutVars>
          <dgm:chMax val="0"/>
          <dgm:bulletEnabled val="1"/>
        </dgm:presLayoutVars>
      </dgm:prSet>
      <dgm:spPr/>
    </dgm:pt>
    <dgm:pt modelId="{6E1A6F82-8967-4BB3-B289-E64975DA63AA}" type="pres">
      <dgm:prSet presAssocID="{0233F769-6DC0-431A-876A-6494EC257B1D}" presName="spacer" presStyleCnt="0"/>
      <dgm:spPr/>
    </dgm:pt>
    <dgm:pt modelId="{34BB4B63-A270-400F-95B0-865F0D05AA41}" type="pres">
      <dgm:prSet presAssocID="{121D52CB-4D13-4259-AEC2-8BD8775FAB79}" presName="parentText" presStyleLbl="node1" presStyleIdx="2" presStyleCnt="6">
        <dgm:presLayoutVars>
          <dgm:chMax val="0"/>
          <dgm:bulletEnabled val="1"/>
        </dgm:presLayoutVars>
      </dgm:prSet>
      <dgm:spPr/>
    </dgm:pt>
    <dgm:pt modelId="{F7A88970-C070-4241-8220-D0AFF316DCF7}" type="pres">
      <dgm:prSet presAssocID="{8A3979A8-9A18-4A37-A265-13193E136989}" presName="spacer" presStyleCnt="0"/>
      <dgm:spPr/>
    </dgm:pt>
    <dgm:pt modelId="{1113CEA0-ED12-4FD3-91BA-DE4982E13166}" type="pres">
      <dgm:prSet presAssocID="{C9731B7C-E1BB-4660-99B2-0C8F12C6DA41}" presName="parentText" presStyleLbl="node1" presStyleIdx="3" presStyleCnt="6">
        <dgm:presLayoutVars>
          <dgm:chMax val="0"/>
          <dgm:bulletEnabled val="1"/>
        </dgm:presLayoutVars>
      </dgm:prSet>
      <dgm:spPr/>
    </dgm:pt>
    <dgm:pt modelId="{FBDC95CD-D7DF-4B90-886E-4314755E0D25}" type="pres">
      <dgm:prSet presAssocID="{27CFF709-C7C7-4D7D-AD64-5151FF0CBC34}" presName="spacer" presStyleCnt="0"/>
      <dgm:spPr/>
    </dgm:pt>
    <dgm:pt modelId="{AB1097F9-D5D9-48CF-A0F5-02DF254C12DB}" type="pres">
      <dgm:prSet presAssocID="{92037084-8790-4B27-A14B-B490D6431124}" presName="parentText" presStyleLbl="node1" presStyleIdx="4" presStyleCnt="6">
        <dgm:presLayoutVars>
          <dgm:chMax val="0"/>
          <dgm:bulletEnabled val="1"/>
        </dgm:presLayoutVars>
      </dgm:prSet>
      <dgm:spPr/>
    </dgm:pt>
    <dgm:pt modelId="{39B16F10-F7A5-4F03-8DEE-E37510B70A5D}" type="pres">
      <dgm:prSet presAssocID="{1567987B-3109-41A7-AF15-A55E8DCDF5DB}" presName="spacer" presStyleCnt="0"/>
      <dgm:spPr/>
    </dgm:pt>
    <dgm:pt modelId="{A95665A0-3754-49B4-A99F-56A97849092E}" type="pres">
      <dgm:prSet presAssocID="{E04CD451-91B8-40DE-BDA2-2272A507DB45}" presName="parentText" presStyleLbl="node1" presStyleIdx="5" presStyleCnt="6">
        <dgm:presLayoutVars>
          <dgm:chMax val="0"/>
          <dgm:bulletEnabled val="1"/>
        </dgm:presLayoutVars>
      </dgm:prSet>
      <dgm:spPr/>
    </dgm:pt>
  </dgm:ptLst>
  <dgm:cxnLst>
    <dgm:cxn modelId="{05404211-3DA5-4729-A361-878702C1A270}" type="presOf" srcId="{619EA8C5-0BFE-4962-9270-C84C31351FEF}" destId="{BC5906A2-9E9A-4AF1-98DF-60932E253D0D}" srcOrd="0" destOrd="0" presId="urn:microsoft.com/office/officeart/2005/8/layout/vList2"/>
    <dgm:cxn modelId="{CC94E541-54F9-4C56-9A2A-351E0FE43FEF}" srcId="{38667C39-C1E3-4DD1-9E07-2F29D730742A}" destId="{121D52CB-4D13-4259-AEC2-8BD8775FAB79}" srcOrd="2" destOrd="0" parTransId="{21BBF7FC-53DC-4325-B2FD-8F94161BB84A}" sibTransId="{8A3979A8-9A18-4A37-A265-13193E136989}"/>
    <dgm:cxn modelId="{AA3C4164-868A-4B5F-A4EB-80BB0F9E8E1D}" srcId="{38667C39-C1E3-4DD1-9E07-2F29D730742A}" destId="{E04CD451-91B8-40DE-BDA2-2272A507DB45}" srcOrd="5" destOrd="0" parTransId="{109FF406-81BC-4A41-967F-A95B35F2A51D}" sibTransId="{09688879-C4E7-473B-B4BA-9E42DB6131C1}"/>
    <dgm:cxn modelId="{80C1E368-28F1-4AAB-B08E-C97AFCC960F0}" type="presOf" srcId="{38667C39-C1E3-4DD1-9E07-2F29D730742A}" destId="{80773928-6A30-4B56-B531-A7AB551099C0}" srcOrd="0" destOrd="0" presId="urn:microsoft.com/office/officeart/2005/8/layout/vList2"/>
    <dgm:cxn modelId="{21E5436C-46A7-456F-A2CE-1F8F91EE9FA1}" type="presOf" srcId="{81A482C3-AC27-4E5A-A82F-D020CFB2A425}" destId="{BFA99A4B-07B8-4C39-A219-96B6CC4A2C37}" srcOrd="0" destOrd="0" presId="urn:microsoft.com/office/officeart/2005/8/layout/vList2"/>
    <dgm:cxn modelId="{60E5E177-3809-4A04-9EA4-603CD1CFE6D3}" type="presOf" srcId="{92037084-8790-4B27-A14B-B490D6431124}" destId="{AB1097F9-D5D9-48CF-A0F5-02DF254C12DB}" srcOrd="0" destOrd="0" presId="urn:microsoft.com/office/officeart/2005/8/layout/vList2"/>
    <dgm:cxn modelId="{410C1578-259E-4897-8378-A7A54743F706}" srcId="{38667C39-C1E3-4DD1-9E07-2F29D730742A}" destId="{C9731B7C-E1BB-4660-99B2-0C8F12C6DA41}" srcOrd="3" destOrd="0" parTransId="{BE6F942B-D52E-4C70-A93F-79A12A008E9E}" sibTransId="{27CFF709-C7C7-4D7D-AD64-5151FF0CBC34}"/>
    <dgm:cxn modelId="{41CD677A-A3B9-45E2-9BA8-33AC4BD11967}" type="presOf" srcId="{C9731B7C-E1BB-4660-99B2-0C8F12C6DA41}" destId="{1113CEA0-ED12-4FD3-91BA-DE4982E13166}" srcOrd="0" destOrd="0" presId="urn:microsoft.com/office/officeart/2005/8/layout/vList2"/>
    <dgm:cxn modelId="{FCEAC68F-0CA3-480B-8954-747E438E5B29}" srcId="{38667C39-C1E3-4DD1-9E07-2F29D730742A}" destId="{81A482C3-AC27-4E5A-A82F-D020CFB2A425}" srcOrd="1" destOrd="0" parTransId="{14E31308-C77F-479E-87F2-D483426EAB70}" sibTransId="{0233F769-6DC0-431A-876A-6494EC257B1D}"/>
    <dgm:cxn modelId="{43C41C91-0E13-42DE-A963-BE01DB8218EA}" type="presOf" srcId="{121D52CB-4D13-4259-AEC2-8BD8775FAB79}" destId="{34BB4B63-A270-400F-95B0-865F0D05AA41}" srcOrd="0" destOrd="0" presId="urn:microsoft.com/office/officeart/2005/8/layout/vList2"/>
    <dgm:cxn modelId="{D24607AC-5B34-4F65-96F4-4351CE8ED4FD}" type="presOf" srcId="{E04CD451-91B8-40DE-BDA2-2272A507DB45}" destId="{A95665A0-3754-49B4-A99F-56A97849092E}" srcOrd="0" destOrd="0" presId="urn:microsoft.com/office/officeart/2005/8/layout/vList2"/>
    <dgm:cxn modelId="{3C3C2ADD-BF14-4E8D-82CB-E06ACD3281F7}" srcId="{38667C39-C1E3-4DD1-9E07-2F29D730742A}" destId="{92037084-8790-4B27-A14B-B490D6431124}" srcOrd="4" destOrd="0" parTransId="{2A330DBD-CA3A-420B-901B-CD4CEF58E6BE}" sibTransId="{1567987B-3109-41A7-AF15-A55E8DCDF5DB}"/>
    <dgm:cxn modelId="{D1751FE2-20A2-4635-8EB7-F2CA8E4B2BA0}" srcId="{38667C39-C1E3-4DD1-9E07-2F29D730742A}" destId="{619EA8C5-0BFE-4962-9270-C84C31351FEF}" srcOrd="0" destOrd="0" parTransId="{0E120A2C-17BD-4298-85FA-AD815B0E586D}" sibTransId="{432FCF05-917F-499E-AD94-0EC46173A004}"/>
    <dgm:cxn modelId="{9BA75923-FD08-4806-BFB0-E7021CA1D445}" type="presParOf" srcId="{80773928-6A30-4B56-B531-A7AB551099C0}" destId="{BC5906A2-9E9A-4AF1-98DF-60932E253D0D}" srcOrd="0" destOrd="0" presId="urn:microsoft.com/office/officeart/2005/8/layout/vList2"/>
    <dgm:cxn modelId="{1EB5390F-A5BE-439B-A8B1-5F5B934ED018}" type="presParOf" srcId="{80773928-6A30-4B56-B531-A7AB551099C0}" destId="{16A01369-575B-473D-9EC2-4EBB820C2535}" srcOrd="1" destOrd="0" presId="urn:microsoft.com/office/officeart/2005/8/layout/vList2"/>
    <dgm:cxn modelId="{BFACAA0C-59AE-433D-B662-E8690255EAB4}" type="presParOf" srcId="{80773928-6A30-4B56-B531-A7AB551099C0}" destId="{BFA99A4B-07B8-4C39-A219-96B6CC4A2C37}" srcOrd="2" destOrd="0" presId="urn:microsoft.com/office/officeart/2005/8/layout/vList2"/>
    <dgm:cxn modelId="{B76C9427-5481-40B5-97FB-D92F7AB4FE9C}" type="presParOf" srcId="{80773928-6A30-4B56-B531-A7AB551099C0}" destId="{6E1A6F82-8967-4BB3-B289-E64975DA63AA}" srcOrd="3" destOrd="0" presId="urn:microsoft.com/office/officeart/2005/8/layout/vList2"/>
    <dgm:cxn modelId="{F6850239-74A5-4277-A15B-E750A28C6C33}" type="presParOf" srcId="{80773928-6A30-4B56-B531-A7AB551099C0}" destId="{34BB4B63-A270-400F-95B0-865F0D05AA41}" srcOrd="4" destOrd="0" presId="urn:microsoft.com/office/officeart/2005/8/layout/vList2"/>
    <dgm:cxn modelId="{F0AE428A-400C-4E27-A3AD-B900E8BFAD27}" type="presParOf" srcId="{80773928-6A30-4B56-B531-A7AB551099C0}" destId="{F7A88970-C070-4241-8220-D0AFF316DCF7}" srcOrd="5" destOrd="0" presId="urn:microsoft.com/office/officeart/2005/8/layout/vList2"/>
    <dgm:cxn modelId="{008C6565-D2EB-411A-9E1E-F8A5CF243C23}" type="presParOf" srcId="{80773928-6A30-4B56-B531-A7AB551099C0}" destId="{1113CEA0-ED12-4FD3-91BA-DE4982E13166}" srcOrd="6" destOrd="0" presId="urn:microsoft.com/office/officeart/2005/8/layout/vList2"/>
    <dgm:cxn modelId="{08B44E7F-0024-49D6-9936-72CCAE29ECFD}" type="presParOf" srcId="{80773928-6A30-4B56-B531-A7AB551099C0}" destId="{FBDC95CD-D7DF-4B90-886E-4314755E0D25}" srcOrd="7" destOrd="0" presId="urn:microsoft.com/office/officeart/2005/8/layout/vList2"/>
    <dgm:cxn modelId="{2F94E9B4-0DEB-43A4-9035-FD9AD54CD2A3}" type="presParOf" srcId="{80773928-6A30-4B56-B531-A7AB551099C0}" destId="{AB1097F9-D5D9-48CF-A0F5-02DF254C12DB}" srcOrd="8" destOrd="0" presId="urn:microsoft.com/office/officeart/2005/8/layout/vList2"/>
    <dgm:cxn modelId="{F184AC4E-3C66-4E90-867B-ACA4DA7B29E9}" type="presParOf" srcId="{80773928-6A30-4B56-B531-A7AB551099C0}" destId="{39B16F10-F7A5-4F03-8DEE-E37510B70A5D}" srcOrd="9" destOrd="0" presId="urn:microsoft.com/office/officeart/2005/8/layout/vList2"/>
    <dgm:cxn modelId="{AF9F48AC-D0DF-4972-8B46-0D925F494887}" type="presParOf" srcId="{80773928-6A30-4B56-B531-A7AB551099C0}" destId="{A95665A0-3754-49B4-A99F-56A97849092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190DF-E6EB-4C5F-AC43-C471C4D86F64}">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F9600B-E772-469F-BDEE-599B693134AD}">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hlinkClick xmlns:r="http://schemas.openxmlformats.org/officeDocument/2006/relationships" r:id="rId1"/>
            </a:rPr>
            <a:t>Scalable Architecture</a:t>
          </a:r>
          <a:endParaRPr lang="en-US" sz="3300" kern="1200"/>
        </a:p>
      </dsp:txBody>
      <dsp:txXfrm>
        <a:off x="0" y="623"/>
        <a:ext cx="6492875" cy="729164"/>
      </dsp:txXfrm>
    </dsp:sp>
    <dsp:sp modelId="{516C60C2-078B-4AAD-A9C1-55827B4D8E32}">
      <dsp:nvSpPr>
        <dsp:cNvPr id="0" name=""/>
        <dsp:cNvSpPr/>
      </dsp:nvSpPr>
      <dsp:spPr>
        <a:xfrm>
          <a:off x="0" y="729788"/>
          <a:ext cx="6492875"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6A5E2F-58A4-4FF8-B1A7-0E2A82DDEA25}">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hlinkClick xmlns:r="http://schemas.openxmlformats.org/officeDocument/2006/relationships" r:id="rId1"/>
            </a:rPr>
            <a:t>Faster Processing</a:t>
          </a:r>
          <a:endParaRPr lang="en-US" sz="3300" kern="1200"/>
        </a:p>
      </dsp:txBody>
      <dsp:txXfrm>
        <a:off x="0" y="729788"/>
        <a:ext cx="6492875" cy="729164"/>
      </dsp:txXfrm>
    </dsp:sp>
    <dsp:sp modelId="{14BB40DC-DB1B-40D8-8C3B-6AD941CA5000}">
      <dsp:nvSpPr>
        <dsp:cNvPr id="0" name=""/>
        <dsp:cNvSpPr/>
      </dsp:nvSpPr>
      <dsp:spPr>
        <a:xfrm>
          <a:off x="0" y="1458952"/>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07817-C3C0-4EC8-A82B-F88BE22F046A}">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hlinkClick xmlns:r="http://schemas.openxmlformats.org/officeDocument/2006/relationships" r:id="rId1"/>
            </a:rPr>
            <a:t>Fully-Managed</a:t>
          </a:r>
          <a:endParaRPr lang="en-US" sz="3300" kern="1200"/>
        </a:p>
      </dsp:txBody>
      <dsp:txXfrm>
        <a:off x="0" y="1458952"/>
        <a:ext cx="6492875" cy="729164"/>
      </dsp:txXfrm>
    </dsp:sp>
    <dsp:sp modelId="{FC014793-06A2-452D-A715-365EE70A6BAB}">
      <dsp:nvSpPr>
        <dsp:cNvPr id="0" name=""/>
        <dsp:cNvSpPr/>
      </dsp:nvSpPr>
      <dsp:spPr>
        <a:xfrm>
          <a:off x="0" y="2188117"/>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B59EDF-E050-47BE-BE18-D5703E02E206}">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hlinkClick xmlns:r="http://schemas.openxmlformats.org/officeDocument/2006/relationships" r:id="rId1"/>
            </a:rPr>
            <a:t>Security</a:t>
          </a:r>
          <a:endParaRPr lang="en-US" sz="3300" kern="1200"/>
        </a:p>
      </dsp:txBody>
      <dsp:txXfrm>
        <a:off x="0" y="2188117"/>
        <a:ext cx="6492875" cy="729164"/>
      </dsp:txXfrm>
    </dsp:sp>
    <dsp:sp modelId="{2A2BCDD9-8D07-40E6-9326-A287575B95F7}">
      <dsp:nvSpPr>
        <dsp:cNvPr id="0" name=""/>
        <dsp:cNvSpPr/>
      </dsp:nvSpPr>
      <dsp:spPr>
        <a:xfrm>
          <a:off x="0" y="2917282"/>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EECAA-1F80-4E0A-9F3D-11F296FF65E3}">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hlinkClick xmlns:r="http://schemas.openxmlformats.org/officeDocument/2006/relationships" r:id="rId1"/>
            </a:rPr>
            <a:t>Real-time Data Ingestion</a:t>
          </a:r>
          <a:endParaRPr lang="en-US" sz="3300" kern="1200"/>
        </a:p>
      </dsp:txBody>
      <dsp:txXfrm>
        <a:off x="0" y="2917282"/>
        <a:ext cx="6492875" cy="729164"/>
      </dsp:txXfrm>
    </dsp:sp>
    <dsp:sp modelId="{3304E1C3-7688-4A1A-8F1B-B129EEE31782}">
      <dsp:nvSpPr>
        <dsp:cNvPr id="0" name=""/>
        <dsp:cNvSpPr/>
      </dsp:nvSpPr>
      <dsp:spPr>
        <a:xfrm>
          <a:off x="0" y="3646447"/>
          <a:ext cx="6492875"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FAD35-A5D0-4C5F-B202-24C765E2BD95}">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hlinkClick xmlns:r="http://schemas.openxmlformats.org/officeDocument/2006/relationships" r:id="rId1"/>
            </a:rPr>
            <a:t>Fault Tolerance</a:t>
          </a:r>
          <a:endParaRPr lang="en-US" sz="3300" kern="1200"/>
        </a:p>
      </dsp:txBody>
      <dsp:txXfrm>
        <a:off x="0" y="3646447"/>
        <a:ext cx="6492875" cy="729164"/>
      </dsp:txXfrm>
    </dsp:sp>
    <dsp:sp modelId="{5439796B-4526-4C97-AA83-FE2080613E49}">
      <dsp:nvSpPr>
        <dsp:cNvPr id="0" name=""/>
        <dsp:cNvSpPr/>
      </dsp:nvSpPr>
      <dsp:spPr>
        <a:xfrm>
          <a:off x="0" y="4375611"/>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5A065-6D21-4573-A592-370E1E662C8C}">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hlinkClick xmlns:r="http://schemas.openxmlformats.org/officeDocument/2006/relationships" r:id="rId1"/>
            </a:rPr>
            <a:t>Pricing Models</a:t>
          </a:r>
          <a:endParaRPr lang="en-US" sz="3300" kern="1200"/>
        </a:p>
      </dsp:txBody>
      <dsp:txXfrm>
        <a:off x="0" y="4375611"/>
        <a:ext cx="6492875" cy="729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6418E-4C68-4E96-8C34-6DE68A7F861E}">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1DAFB-1D0E-49F8-8F92-1DD677399DF0}">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DC9388-58A9-443F-B754-7FCB512FAC12}">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0" i="0" kern="1200"/>
            <a:t>BigQuery ML democratizes the use of ML by empowering data analysts, the primary data warehouse users, to build and run models using existing business intelligence tools and spreadsheets. </a:t>
          </a:r>
          <a:endParaRPr lang="en-US" sz="1700" kern="1200"/>
        </a:p>
      </dsp:txBody>
      <dsp:txXfrm>
        <a:off x="1058686" y="1808"/>
        <a:ext cx="9456913" cy="916611"/>
      </dsp:txXfrm>
    </dsp:sp>
    <dsp:sp modelId="{33AC8A02-0AA3-49EA-B71E-60DF8FC8E381}">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215C3-E50D-4C18-AD74-FB6F05C62221}">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E34AE-5CA0-4537-9AC9-2D3527FAF0A7}">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0" i="0" kern="1200"/>
            <a:t>Predictive analytics can guide business decision-making across the organization.</a:t>
          </a:r>
          <a:endParaRPr lang="en-US" sz="1700" kern="1200"/>
        </a:p>
      </dsp:txBody>
      <dsp:txXfrm>
        <a:off x="1058686" y="1147573"/>
        <a:ext cx="9456913" cy="916611"/>
      </dsp:txXfrm>
    </dsp:sp>
    <dsp:sp modelId="{8FDED1FC-AEE1-43D2-BEA9-F4B4837378B7}">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7629B-1B44-4C9A-A864-4C4C4F0665D6}">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0D944-B1A4-4FF3-9B7B-A0490209AF2A}">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0" i="0" kern="1200"/>
            <a:t>There is no need to program an ML solution using Python or Java. Models are trained and accessed in BigQuery using SQL—a language data analysts know.</a:t>
          </a:r>
          <a:endParaRPr lang="en-US" sz="1700" kern="1200"/>
        </a:p>
      </dsp:txBody>
      <dsp:txXfrm>
        <a:off x="1058686" y="2293338"/>
        <a:ext cx="9456913" cy="916611"/>
      </dsp:txXfrm>
    </dsp:sp>
    <dsp:sp modelId="{6778947E-F6E9-4616-8F41-2CA398F3B0BB}">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9DF30-651B-4EA7-ADD0-711BC6F254D6}">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D5A8CE-152C-4140-AB25-B002E8B820FC}">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0" i="0" kern="1200"/>
            <a:t>BigQuery ML increases the speed of model development and innovation by removing the need to export data from the data warehouse. Instead, BigQuery ML brings ML to the data.</a:t>
          </a:r>
          <a:endParaRPr lang="en-US" sz="1700" kern="1200"/>
        </a:p>
      </dsp:txBody>
      <dsp:txXfrm>
        <a:off x="1058686" y="3439103"/>
        <a:ext cx="9456913" cy="9166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906A2-9E9A-4AF1-98DF-60932E253D0D}">
      <dsp:nvSpPr>
        <dsp:cNvPr id="0" name=""/>
        <dsp:cNvSpPr/>
      </dsp:nvSpPr>
      <dsp:spPr>
        <a:xfrm>
          <a:off x="0" y="142320"/>
          <a:ext cx="6492875" cy="7698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Query statements, also known as Data Query Language (DQL) statements, are the primary method to analyze data in BigQuery. They scan one or more tables or expressions and return the computed result rows.</a:t>
          </a:r>
        </a:p>
      </dsp:txBody>
      <dsp:txXfrm>
        <a:off x="37581" y="179901"/>
        <a:ext cx="6417713" cy="694697"/>
      </dsp:txXfrm>
    </dsp:sp>
    <dsp:sp modelId="{BFA99A4B-07B8-4C39-A219-96B6CC4A2C37}">
      <dsp:nvSpPr>
        <dsp:cNvPr id="0" name=""/>
        <dsp:cNvSpPr/>
      </dsp:nvSpPr>
      <dsp:spPr>
        <a:xfrm>
          <a:off x="0" y="952500"/>
          <a:ext cx="6492875" cy="76985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Procedural language statements are procedural extensions to Google Standard SQL that allow you to execute multiple SQL statements in one request. Procedural statements can use variables and control-flow statements, and can have side effects.</a:t>
          </a:r>
        </a:p>
      </dsp:txBody>
      <dsp:txXfrm>
        <a:off x="37581" y="990081"/>
        <a:ext cx="6417713" cy="694697"/>
      </dsp:txXfrm>
    </dsp:sp>
    <dsp:sp modelId="{34BB4B63-A270-400F-95B0-865F0D05AA41}">
      <dsp:nvSpPr>
        <dsp:cNvPr id="0" name=""/>
        <dsp:cNvSpPr/>
      </dsp:nvSpPr>
      <dsp:spPr>
        <a:xfrm>
          <a:off x="0" y="1762680"/>
          <a:ext cx="6492875" cy="76985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Data Definition Language (DDL) statements let you create and modify database objects such as tables, views, functions, and row-level access policies.</a:t>
          </a:r>
        </a:p>
      </dsp:txBody>
      <dsp:txXfrm>
        <a:off x="37581" y="1800261"/>
        <a:ext cx="6417713" cy="694697"/>
      </dsp:txXfrm>
    </dsp:sp>
    <dsp:sp modelId="{1113CEA0-ED12-4FD3-91BA-DE4982E13166}">
      <dsp:nvSpPr>
        <dsp:cNvPr id="0" name=""/>
        <dsp:cNvSpPr/>
      </dsp:nvSpPr>
      <dsp:spPr>
        <a:xfrm>
          <a:off x="0" y="2572860"/>
          <a:ext cx="6492875" cy="76985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Data Manipulation Language (DML) statements enable you to update, insert, and delete data from your BigQuery tables.</a:t>
          </a:r>
        </a:p>
      </dsp:txBody>
      <dsp:txXfrm>
        <a:off x="37581" y="2610441"/>
        <a:ext cx="6417713" cy="694697"/>
      </dsp:txXfrm>
    </dsp:sp>
    <dsp:sp modelId="{AB1097F9-D5D9-48CF-A0F5-02DF254C12DB}">
      <dsp:nvSpPr>
        <dsp:cNvPr id="0" name=""/>
        <dsp:cNvSpPr/>
      </dsp:nvSpPr>
      <dsp:spPr>
        <a:xfrm>
          <a:off x="0" y="3383040"/>
          <a:ext cx="6492875" cy="76985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Data Control Language (DCL) statements let you control BigQuery system resources such as access and capacity.</a:t>
          </a:r>
        </a:p>
      </dsp:txBody>
      <dsp:txXfrm>
        <a:off x="37581" y="3420621"/>
        <a:ext cx="6417713" cy="694697"/>
      </dsp:txXfrm>
    </dsp:sp>
    <dsp:sp modelId="{A95665A0-3754-49B4-A99F-56A97849092E}">
      <dsp:nvSpPr>
        <dsp:cNvPr id="0" name=""/>
        <dsp:cNvSpPr/>
      </dsp:nvSpPr>
      <dsp:spPr>
        <a:xfrm>
          <a:off x="0" y="4193220"/>
          <a:ext cx="6492875" cy="7698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Transaction Control Language (TCL) statements allow you to manage transactions for data modifications.</a:t>
          </a:r>
        </a:p>
      </dsp:txBody>
      <dsp:txXfrm>
        <a:off x="37581" y="4230801"/>
        <a:ext cx="6417713" cy="6946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232B-EAF8-4CF4-84DA-1EFEBA404F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826FF3-8D8D-32A2-8EDD-7EC5180E1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628FBE-B793-9A77-200D-81B5C7BC83DC}"/>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5" name="Footer Placeholder 4">
            <a:extLst>
              <a:ext uri="{FF2B5EF4-FFF2-40B4-BE49-F238E27FC236}">
                <a16:creationId xmlns:a16="http://schemas.microsoft.com/office/drawing/2014/main" id="{3EF84C12-5037-1133-F3FB-3B501766F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07601-F5A9-D68A-2C84-49469096CA78}"/>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92474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9AB0-8766-C9E2-F1BF-31C28B3D80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3851DD-4E63-7AE3-72E9-2A17BA85A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97011-040A-7C58-C00D-9A8555972342}"/>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5" name="Footer Placeholder 4">
            <a:extLst>
              <a:ext uri="{FF2B5EF4-FFF2-40B4-BE49-F238E27FC236}">
                <a16:creationId xmlns:a16="http://schemas.microsoft.com/office/drawing/2014/main" id="{6F044822-6009-62FA-E58C-16AF3D78B6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AF669-0F26-1D62-E133-35FDB303E2DA}"/>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24148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A7F4E-D461-CFB5-2E20-2E62EB4C84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0F2169-4F2D-158A-BCF2-AEAA52930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C2B8E-34DD-7C15-AD45-EADAF34903D2}"/>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5" name="Footer Placeholder 4">
            <a:extLst>
              <a:ext uri="{FF2B5EF4-FFF2-40B4-BE49-F238E27FC236}">
                <a16:creationId xmlns:a16="http://schemas.microsoft.com/office/drawing/2014/main" id="{05134B77-EADE-F9D5-7A94-AB5EAAA972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928795-881F-D46E-B3E2-F3030352CF78}"/>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43976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8461-94C2-D4B2-3509-C58BDC6486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ED9C4E-51DE-C4C3-D397-92A92F6DBE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5FA22-2773-4481-A065-81FF783C3054}"/>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5" name="Footer Placeholder 4">
            <a:extLst>
              <a:ext uri="{FF2B5EF4-FFF2-40B4-BE49-F238E27FC236}">
                <a16:creationId xmlns:a16="http://schemas.microsoft.com/office/drawing/2014/main" id="{E57A29D0-C1A2-8C9A-0E6D-41D49088A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94F68-B910-6B45-2E8E-ADAA0F11EF47}"/>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159697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701-3B9B-486F-27DD-9393015C7A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DA3AA1-3096-C4B9-B64E-797FAEEE8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95DEAC-E71A-BCFF-A6CD-C62B01083057}"/>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5" name="Footer Placeholder 4">
            <a:extLst>
              <a:ext uri="{FF2B5EF4-FFF2-40B4-BE49-F238E27FC236}">
                <a16:creationId xmlns:a16="http://schemas.microsoft.com/office/drawing/2014/main" id="{E2F49E7D-98AD-D308-5300-9D1813DBD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11BE8-78D7-4242-D78B-CA078609E293}"/>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228205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00C5-FF5E-BB8E-97EB-A25A7601D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1461A5-EEDB-1939-7319-667FFA8E34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D34002-55E2-C204-2053-74C77D180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2BFB69-ED04-C6FD-1F01-455C3EAF2199}"/>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6" name="Footer Placeholder 5">
            <a:extLst>
              <a:ext uri="{FF2B5EF4-FFF2-40B4-BE49-F238E27FC236}">
                <a16:creationId xmlns:a16="http://schemas.microsoft.com/office/drawing/2014/main" id="{8A31F9F8-2C65-EE58-DA28-C854691A2B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2F7FC8-2C7A-0F57-7766-BF8720AF903F}"/>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248149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95A1-DF6C-B20C-3F69-357FF539EF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236D00-7047-F102-2373-99D02A9D6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0D49C-46C6-C266-FD0E-1BC88E57C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4FB737-C0D5-9F86-A967-6C5F6F7EF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78257-6154-225E-51E8-93213158BD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A55F9A-71BC-ECBE-8EA7-FABD529695D3}"/>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8" name="Footer Placeholder 7">
            <a:extLst>
              <a:ext uri="{FF2B5EF4-FFF2-40B4-BE49-F238E27FC236}">
                <a16:creationId xmlns:a16="http://schemas.microsoft.com/office/drawing/2014/main" id="{A10FFA1E-AEF0-5917-5C07-ED932ECF8D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C109D8-48D3-61F6-687C-5F2B5B92E21A}"/>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2376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C4D2-FBE3-404B-3FB8-D468F64BFB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BEA8BA-8F3E-6D80-EAB5-099A9DA1831F}"/>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4" name="Footer Placeholder 3">
            <a:extLst>
              <a:ext uri="{FF2B5EF4-FFF2-40B4-BE49-F238E27FC236}">
                <a16:creationId xmlns:a16="http://schemas.microsoft.com/office/drawing/2014/main" id="{F238B63D-29DC-BBCF-D121-B24BE095E9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C76786-A7B8-99CB-72DD-3E0C2EE2FDE9}"/>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276820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61B7CC-8A9A-7ECA-B4C0-21632ADE185B}"/>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3" name="Footer Placeholder 2">
            <a:extLst>
              <a:ext uri="{FF2B5EF4-FFF2-40B4-BE49-F238E27FC236}">
                <a16:creationId xmlns:a16="http://schemas.microsoft.com/office/drawing/2014/main" id="{C7F1BB37-0A84-F650-5A2E-031785DD8E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9D21DF-F539-4B36-6372-E81D01DDF929}"/>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422331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C3F2-73BB-EC48-EB2A-E7FD92048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3FA6FA-8A32-6BCA-217A-518999A421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C30B62-9A2B-04E0-5198-95499F7AA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E14FD-00CD-D06B-A66E-F183542D75C9}"/>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6" name="Footer Placeholder 5">
            <a:extLst>
              <a:ext uri="{FF2B5EF4-FFF2-40B4-BE49-F238E27FC236}">
                <a16:creationId xmlns:a16="http://schemas.microsoft.com/office/drawing/2014/main" id="{68A9A8BF-C494-2230-97A9-74B028FC7A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8B8A96-8223-7187-47AD-4FDD57340084}"/>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153253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367D-A820-645F-46CB-6680B17B6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3A229C-63DE-4CAB-8055-847FFAA5D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29339C-CFB1-AC40-430A-9FB015C51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34191-A673-9046-6429-8745D23D8071}"/>
              </a:ext>
            </a:extLst>
          </p:cNvPr>
          <p:cNvSpPr>
            <a:spLocks noGrp="1"/>
          </p:cNvSpPr>
          <p:nvPr>
            <p:ph type="dt" sz="half" idx="10"/>
          </p:nvPr>
        </p:nvSpPr>
        <p:spPr/>
        <p:txBody>
          <a:bodyPr/>
          <a:lstStyle/>
          <a:p>
            <a:fld id="{71E243F8-2145-44D8-9C67-B2EDF5DB622F}" type="datetimeFigureOut">
              <a:rPr lang="en-IN" smtClean="0"/>
              <a:t>17-10-2022</a:t>
            </a:fld>
            <a:endParaRPr lang="en-IN"/>
          </a:p>
        </p:txBody>
      </p:sp>
      <p:sp>
        <p:nvSpPr>
          <p:cNvPr id="6" name="Footer Placeholder 5">
            <a:extLst>
              <a:ext uri="{FF2B5EF4-FFF2-40B4-BE49-F238E27FC236}">
                <a16:creationId xmlns:a16="http://schemas.microsoft.com/office/drawing/2014/main" id="{79E9B644-2FBB-DB5C-4137-03C972943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D2DC61-D60F-F59B-6A70-1AB2825DA8F1}"/>
              </a:ext>
            </a:extLst>
          </p:cNvPr>
          <p:cNvSpPr>
            <a:spLocks noGrp="1"/>
          </p:cNvSpPr>
          <p:nvPr>
            <p:ph type="sldNum" sz="quarter" idx="12"/>
          </p:nvPr>
        </p:nvSpPr>
        <p:spPr/>
        <p:txBody>
          <a:bodyPr/>
          <a:lstStyle/>
          <a:p>
            <a:fld id="{68C940F1-F928-4F47-81E2-A779E539FBF7}" type="slidenum">
              <a:rPr lang="en-IN" smtClean="0"/>
              <a:t>‹#›</a:t>
            </a:fld>
            <a:endParaRPr lang="en-IN"/>
          </a:p>
        </p:txBody>
      </p:sp>
    </p:spTree>
    <p:extLst>
      <p:ext uri="{BB962C8B-B14F-4D97-AF65-F5344CB8AC3E}">
        <p14:creationId xmlns:p14="http://schemas.microsoft.com/office/powerpoint/2010/main" val="423259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EEC02-0E37-6100-6737-FA3DE7362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12446-9220-2B93-51BA-1522C48B7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C330E-CFC6-C4D0-C7CD-FB362D9C9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243F8-2145-44D8-9C67-B2EDF5DB622F}" type="datetimeFigureOut">
              <a:rPr lang="en-IN" smtClean="0"/>
              <a:t>17-10-2022</a:t>
            </a:fld>
            <a:endParaRPr lang="en-IN"/>
          </a:p>
        </p:txBody>
      </p:sp>
      <p:sp>
        <p:nvSpPr>
          <p:cNvPr id="5" name="Footer Placeholder 4">
            <a:extLst>
              <a:ext uri="{FF2B5EF4-FFF2-40B4-BE49-F238E27FC236}">
                <a16:creationId xmlns:a16="http://schemas.microsoft.com/office/drawing/2014/main" id="{5902AB11-3A87-078F-2E2D-8AD0CF4C4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4084E1-9150-2011-146F-B26EB94EC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940F1-F928-4F47-81E2-A779E539FBF7}" type="slidenum">
              <a:rPr lang="en-IN" smtClean="0"/>
              <a:t>‹#›</a:t>
            </a:fld>
            <a:endParaRPr lang="en-IN"/>
          </a:p>
        </p:txBody>
      </p:sp>
    </p:spTree>
    <p:extLst>
      <p:ext uri="{BB962C8B-B14F-4D97-AF65-F5344CB8AC3E}">
        <p14:creationId xmlns:p14="http://schemas.microsoft.com/office/powerpoint/2010/main" val="28164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2541-A608-BADA-41BF-76B013361112}"/>
              </a:ext>
            </a:extLst>
          </p:cNvPr>
          <p:cNvSpPr>
            <a:spLocks noGrp="1"/>
          </p:cNvSpPr>
          <p:nvPr>
            <p:ph type="title"/>
          </p:nvPr>
        </p:nvSpPr>
        <p:spPr>
          <a:xfrm>
            <a:off x="2861873" y="2553689"/>
            <a:ext cx="4198494" cy="1325563"/>
          </a:xfrm>
        </p:spPr>
        <p:txBody>
          <a:bodyPr/>
          <a:lstStyle/>
          <a:p>
            <a:r>
              <a:rPr lang="en-US" dirty="0"/>
              <a:t>Google </a:t>
            </a:r>
            <a:r>
              <a:rPr lang="en-US" dirty="0" err="1"/>
              <a:t>BigQuery</a:t>
            </a:r>
            <a:endParaRPr lang="en-IN" dirty="0"/>
          </a:p>
        </p:txBody>
      </p:sp>
    </p:spTree>
    <p:extLst>
      <p:ext uri="{BB962C8B-B14F-4D97-AF65-F5344CB8AC3E}">
        <p14:creationId xmlns:p14="http://schemas.microsoft.com/office/powerpoint/2010/main" val="309474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59816DA2-E6F6-A787-70E9-03E8EC59AC34}"/>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BigQuery</a:t>
            </a:r>
            <a:endParaRPr lang="en-IN" sz="4000">
              <a:solidFill>
                <a:srgbClr val="FFFFFF"/>
              </a:solidFill>
            </a:endParaRPr>
          </a:p>
        </p:txBody>
      </p:sp>
      <p:graphicFrame>
        <p:nvGraphicFramePr>
          <p:cNvPr id="23" name="Content Placeholder 2">
            <a:extLst>
              <a:ext uri="{FF2B5EF4-FFF2-40B4-BE49-F238E27FC236}">
                <a16:creationId xmlns:a16="http://schemas.microsoft.com/office/drawing/2014/main" id="{34B5E5A7-F172-2624-7717-4C3DD262FC31}"/>
              </a:ext>
            </a:extLst>
          </p:cNvPr>
          <p:cNvGraphicFramePr>
            <a:graphicFrameLocks noGrp="1"/>
          </p:cNvGraphicFramePr>
          <p:nvPr>
            <p:ph idx="1"/>
            <p:extLst>
              <p:ext uri="{D42A27DB-BD31-4B8C-83A1-F6EECF244321}">
                <p14:modId xmlns:p14="http://schemas.microsoft.com/office/powerpoint/2010/main" val="174589975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96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7F46-1050-57F1-7145-AAB45DF094A2}"/>
              </a:ext>
            </a:extLst>
          </p:cNvPr>
          <p:cNvSpPr>
            <a:spLocks noGrp="1"/>
          </p:cNvSpPr>
          <p:nvPr>
            <p:ph type="title"/>
          </p:nvPr>
        </p:nvSpPr>
        <p:spPr/>
        <p:txBody>
          <a:bodyPr/>
          <a:lstStyle/>
          <a:p>
            <a:r>
              <a:rPr lang="en-IN" dirty="0" err="1"/>
              <a:t>BigQuery</a:t>
            </a:r>
            <a:r>
              <a:rPr lang="en-IN" dirty="0"/>
              <a:t> storage</a:t>
            </a:r>
          </a:p>
        </p:txBody>
      </p:sp>
      <p:sp>
        <p:nvSpPr>
          <p:cNvPr id="3" name="Content Placeholder 2">
            <a:extLst>
              <a:ext uri="{FF2B5EF4-FFF2-40B4-BE49-F238E27FC236}">
                <a16:creationId xmlns:a16="http://schemas.microsoft.com/office/drawing/2014/main" id="{DBC34410-FCD8-C0F6-895E-686C72FFE613}"/>
              </a:ext>
            </a:extLst>
          </p:cNvPr>
          <p:cNvSpPr>
            <a:spLocks noGrp="1"/>
          </p:cNvSpPr>
          <p:nvPr>
            <p:ph idx="1"/>
          </p:nvPr>
        </p:nvSpPr>
        <p:spPr/>
        <p:txBody>
          <a:bodyPr/>
          <a:lstStyle/>
          <a:p>
            <a:r>
              <a:rPr lang="en-US" dirty="0" err="1"/>
              <a:t>BigQuery</a:t>
            </a:r>
            <a:r>
              <a:rPr lang="en-US" dirty="0"/>
              <a:t> stores data using a columnar storage format that is optimized for analytical queries. </a:t>
            </a:r>
          </a:p>
          <a:p>
            <a:r>
              <a:rPr lang="en-US" dirty="0" err="1"/>
              <a:t>BigQuery</a:t>
            </a:r>
            <a:r>
              <a:rPr lang="en-US" dirty="0"/>
              <a:t> presents data in tables, rows, and columns and provides full support for database transaction semantics (ACID).</a:t>
            </a:r>
          </a:p>
          <a:p>
            <a:r>
              <a:rPr lang="en-US" dirty="0" err="1"/>
              <a:t>BigQuery</a:t>
            </a:r>
            <a:r>
              <a:rPr lang="en-US" dirty="0"/>
              <a:t> storage is automatically replicated across multiple locations to provide high availability.</a:t>
            </a:r>
            <a:endParaRPr lang="en-IN" dirty="0"/>
          </a:p>
        </p:txBody>
      </p:sp>
    </p:spTree>
    <p:extLst>
      <p:ext uri="{BB962C8B-B14F-4D97-AF65-F5344CB8AC3E}">
        <p14:creationId xmlns:p14="http://schemas.microsoft.com/office/powerpoint/2010/main" val="397221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3572-9567-2AF2-DD1E-6CAFCBC04BCC}"/>
              </a:ext>
            </a:extLst>
          </p:cNvPr>
          <p:cNvSpPr>
            <a:spLocks noGrp="1"/>
          </p:cNvSpPr>
          <p:nvPr>
            <p:ph type="title"/>
          </p:nvPr>
        </p:nvSpPr>
        <p:spPr/>
        <p:txBody>
          <a:bodyPr/>
          <a:lstStyle/>
          <a:p>
            <a:r>
              <a:rPr lang="en-IN" dirty="0" err="1"/>
              <a:t>BigQuery</a:t>
            </a:r>
            <a:r>
              <a:rPr lang="en-IN" dirty="0"/>
              <a:t> analytics</a:t>
            </a:r>
          </a:p>
        </p:txBody>
      </p:sp>
      <p:sp>
        <p:nvSpPr>
          <p:cNvPr id="3" name="Content Placeholder 2">
            <a:extLst>
              <a:ext uri="{FF2B5EF4-FFF2-40B4-BE49-F238E27FC236}">
                <a16:creationId xmlns:a16="http://schemas.microsoft.com/office/drawing/2014/main" id="{5B05849E-44CE-D239-772C-EA4B081D2A72}"/>
              </a:ext>
            </a:extLst>
          </p:cNvPr>
          <p:cNvSpPr>
            <a:spLocks noGrp="1"/>
          </p:cNvSpPr>
          <p:nvPr>
            <p:ph idx="1"/>
          </p:nvPr>
        </p:nvSpPr>
        <p:spPr>
          <a:xfrm>
            <a:off x="838200" y="1825624"/>
            <a:ext cx="10824148" cy="4545195"/>
          </a:xfrm>
        </p:spPr>
        <p:txBody>
          <a:bodyPr>
            <a:normAutofit fontScale="92500" lnSpcReduction="10000"/>
          </a:bodyPr>
          <a:lstStyle/>
          <a:p>
            <a:r>
              <a:rPr lang="en-US" dirty="0"/>
              <a:t>Descriptive and prescriptive analysis uses include business intelligence, ad hoc analysis, geospatial analytics, and machine learning. </a:t>
            </a:r>
          </a:p>
          <a:p>
            <a:r>
              <a:rPr lang="en-US" dirty="0"/>
              <a:t>You can query data stored in </a:t>
            </a:r>
            <a:r>
              <a:rPr lang="en-US" dirty="0" err="1"/>
              <a:t>BigQuery</a:t>
            </a:r>
            <a:r>
              <a:rPr lang="en-US" dirty="0"/>
              <a:t> or run queries on data where it lives using external tables or federated queries including Cloud Storage, Bigtable, Spanner, or Google Sheets stored in Google Drive.</a:t>
            </a:r>
          </a:p>
          <a:p>
            <a:endParaRPr lang="en-US" dirty="0"/>
          </a:p>
          <a:p>
            <a:r>
              <a:rPr lang="en-US" dirty="0"/>
              <a:t>ANSI-standard SQL queries (SQL:2011 support) including support for joins, nested and repeated fields, analytic and aggregation functions,</a:t>
            </a:r>
          </a:p>
          <a:p>
            <a:r>
              <a:rPr lang="en-US" dirty="0"/>
              <a:t> multi-statement queries, and a variety of spatial functions with geospatial analytics - Geographic Information Systems.</a:t>
            </a:r>
          </a:p>
          <a:p>
            <a:r>
              <a:rPr lang="en-US" dirty="0"/>
              <a:t>Create views to share your analysis.</a:t>
            </a:r>
          </a:p>
          <a:p>
            <a:endParaRPr lang="en-IN" dirty="0"/>
          </a:p>
        </p:txBody>
      </p:sp>
    </p:spTree>
    <p:extLst>
      <p:ext uri="{BB962C8B-B14F-4D97-AF65-F5344CB8AC3E}">
        <p14:creationId xmlns:p14="http://schemas.microsoft.com/office/powerpoint/2010/main" val="311878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0504-34EE-63D2-572B-87A19C7FA02B}"/>
              </a:ext>
            </a:extLst>
          </p:cNvPr>
          <p:cNvSpPr>
            <a:spLocks noGrp="1"/>
          </p:cNvSpPr>
          <p:nvPr>
            <p:ph type="title"/>
          </p:nvPr>
        </p:nvSpPr>
        <p:spPr/>
        <p:txBody>
          <a:bodyPr/>
          <a:lstStyle/>
          <a:p>
            <a:r>
              <a:rPr lang="en-IN" dirty="0" err="1"/>
              <a:t>BigQuery</a:t>
            </a:r>
            <a:r>
              <a:rPr lang="en-IN" dirty="0"/>
              <a:t> analytics</a:t>
            </a:r>
          </a:p>
        </p:txBody>
      </p:sp>
      <p:sp>
        <p:nvSpPr>
          <p:cNvPr id="3" name="Content Placeholder 2">
            <a:extLst>
              <a:ext uri="{FF2B5EF4-FFF2-40B4-BE49-F238E27FC236}">
                <a16:creationId xmlns:a16="http://schemas.microsoft.com/office/drawing/2014/main" id="{7A4DB9B0-4801-5C3F-C748-385FBB48DF27}"/>
              </a:ext>
            </a:extLst>
          </p:cNvPr>
          <p:cNvSpPr>
            <a:spLocks noGrp="1"/>
          </p:cNvSpPr>
          <p:nvPr>
            <p:ph idx="1"/>
          </p:nvPr>
        </p:nvSpPr>
        <p:spPr/>
        <p:txBody>
          <a:bodyPr/>
          <a:lstStyle/>
          <a:p>
            <a:r>
              <a:rPr lang="en-US" dirty="0"/>
              <a:t>Business intelligence tool support including BI Engine with Data Studio, Looker, Google Sheets, and 3rd party tools like Tableau and Power BI.</a:t>
            </a:r>
          </a:p>
          <a:p>
            <a:r>
              <a:rPr lang="en-US" dirty="0" err="1"/>
              <a:t>BigQuery</a:t>
            </a:r>
            <a:r>
              <a:rPr lang="en-US" dirty="0"/>
              <a:t> ML provides machine learning modeling and predictive analytics.</a:t>
            </a:r>
          </a:p>
          <a:p>
            <a:r>
              <a:rPr lang="en-US" dirty="0"/>
              <a:t>Query data outside of </a:t>
            </a:r>
            <a:r>
              <a:rPr lang="en-US" dirty="0" err="1"/>
              <a:t>BigQuery</a:t>
            </a:r>
            <a:r>
              <a:rPr lang="en-US" dirty="0"/>
              <a:t> with external tables and federated queries.</a:t>
            </a:r>
            <a:endParaRPr lang="en-IN" dirty="0"/>
          </a:p>
        </p:txBody>
      </p:sp>
    </p:spTree>
    <p:extLst>
      <p:ext uri="{BB962C8B-B14F-4D97-AF65-F5344CB8AC3E}">
        <p14:creationId xmlns:p14="http://schemas.microsoft.com/office/powerpoint/2010/main" val="209750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F6BB-B88C-93D3-F74A-06F2E06C66EC}"/>
              </a:ext>
            </a:extLst>
          </p:cNvPr>
          <p:cNvSpPr>
            <a:spLocks noGrp="1"/>
          </p:cNvSpPr>
          <p:nvPr>
            <p:ph type="title"/>
          </p:nvPr>
        </p:nvSpPr>
        <p:spPr/>
        <p:txBody>
          <a:bodyPr/>
          <a:lstStyle/>
          <a:p>
            <a:r>
              <a:rPr lang="en-US" dirty="0" err="1"/>
              <a:t>BigQuery</a:t>
            </a:r>
            <a:r>
              <a:rPr lang="en-US" dirty="0"/>
              <a:t> ML</a:t>
            </a:r>
            <a:endParaRPr lang="en-IN" dirty="0"/>
          </a:p>
        </p:txBody>
      </p:sp>
      <p:sp>
        <p:nvSpPr>
          <p:cNvPr id="3" name="Content Placeholder 2">
            <a:extLst>
              <a:ext uri="{FF2B5EF4-FFF2-40B4-BE49-F238E27FC236}">
                <a16:creationId xmlns:a16="http://schemas.microsoft.com/office/drawing/2014/main" id="{277B3FAD-C972-D04C-B3D7-519F8E7CD341}"/>
              </a:ext>
            </a:extLst>
          </p:cNvPr>
          <p:cNvSpPr>
            <a:spLocks noGrp="1"/>
          </p:cNvSpPr>
          <p:nvPr>
            <p:ph idx="1"/>
          </p:nvPr>
        </p:nvSpPr>
        <p:spPr>
          <a:xfrm>
            <a:off x="719528" y="1825625"/>
            <a:ext cx="10634272" cy="4667250"/>
          </a:xfrm>
        </p:spPr>
        <p:txBody>
          <a:bodyPr>
            <a:normAutofit fontScale="77500" lnSpcReduction="20000"/>
          </a:bodyPr>
          <a:lstStyle/>
          <a:p>
            <a:endParaRPr lang="en-US" dirty="0"/>
          </a:p>
          <a:p>
            <a:r>
              <a:rPr lang="en-US" dirty="0" err="1"/>
              <a:t>BigQuery</a:t>
            </a:r>
            <a:r>
              <a:rPr lang="en-US" dirty="0"/>
              <a:t> ML lets you create and execute machine learning models in </a:t>
            </a:r>
            <a:r>
              <a:rPr lang="en-US" dirty="0" err="1"/>
              <a:t>BigQuery</a:t>
            </a:r>
            <a:r>
              <a:rPr lang="en-US" dirty="0"/>
              <a:t> using standard SQL queries.</a:t>
            </a:r>
          </a:p>
          <a:p>
            <a:r>
              <a:rPr lang="en-US" dirty="0"/>
              <a:t> </a:t>
            </a:r>
            <a:r>
              <a:rPr lang="en-US" dirty="0" err="1"/>
              <a:t>BigQuery</a:t>
            </a:r>
            <a:r>
              <a:rPr lang="en-US" dirty="0"/>
              <a:t> ML democratizes machine learning by letting SQL practitioners build models using existing SQL tools and skills. </a:t>
            </a:r>
          </a:p>
          <a:p>
            <a:r>
              <a:rPr lang="en-US" dirty="0" err="1"/>
              <a:t>BigQuery</a:t>
            </a:r>
            <a:r>
              <a:rPr lang="en-US" dirty="0"/>
              <a:t> ML increases development speed by eliminating the need to move data.</a:t>
            </a:r>
          </a:p>
          <a:p>
            <a:endParaRPr lang="en-US" dirty="0"/>
          </a:p>
          <a:p>
            <a:r>
              <a:rPr lang="en-US" dirty="0" err="1"/>
              <a:t>BigQuery</a:t>
            </a:r>
            <a:r>
              <a:rPr lang="en-US" dirty="0"/>
              <a:t> ML functionality is available by using:</a:t>
            </a:r>
          </a:p>
          <a:p>
            <a:endParaRPr lang="en-US" dirty="0"/>
          </a:p>
          <a:p>
            <a:r>
              <a:rPr lang="en-US" dirty="0"/>
              <a:t>The Google Cloud console</a:t>
            </a:r>
          </a:p>
          <a:p>
            <a:r>
              <a:rPr lang="en-US" dirty="0"/>
              <a:t>The </a:t>
            </a:r>
            <a:r>
              <a:rPr lang="en-US" dirty="0" err="1"/>
              <a:t>bq</a:t>
            </a:r>
            <a:r>
              <a:rPr lang="en-US" dirty="0"/>
              <a:t> command-line tool</a:t>
            </a:r>
          </a:p>
          <a:p>
            <a:r>
              <a:rPr lang="en-US" dirty="0"/>
              <a:t>The </a:t>
            </a:r>
            <a:r>
              <a:rPr lang="en-US" dirty="0" err="1"/>
              <a:t>BigQuery</a:t>
            </a:r>
            <a:r>
              <a:rPr lang="en-US" dirty="0"/>
              <a:t> REST API</a:t>
            </a:r>
          </a:p>
          <a:p>
            <a:r>
              <a:rPr lang="en-US" dirty="0"/>
              <a:t>An external tool such as a </a:t>
            </a:r>
            <a:r>
              <a:rPr lang="en-US" dirty="0" err="1"/>
              <a:t>Jupyter</a:t>
            </a:r>
            <a:r>
              <a:rPr lang="en-US" dirty="0"/>
              <a:t> notebook or business intelligence platform</a:t>
            </a:r>
            <a:endParaRPr lang="en-IN" dirty="0"/>
          </a:p>
        </p:txBody>
      </p:sp>
    </p:spTree>
    <p:extLst>
      <p:ext uri="{BB962C8B-B14F-4D97-AF65-F5344CB8AC3E}">
        <p14:creationId xmlns:p14="http://schemas.microsoft.com/office/powerpoint/2010/main" val="59654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84B9F-1D9F-CC70-7B33-A3D8821E7B0A}"/>
              </a:ext>
            </a:extLst>
          </p:cNvPr>
          <p:cNvSpPr>
            <a:spLocks noGrp="1"/>
          </p:cNvSpPr>
          <p:nvPr>
            <p:ph type="title"/>
          </p:nvPr>
        </p:nvSpPr>
        <p:spPr>
          <a:xfrm>
            <a:off x="841248" y="256032"/>
            <a:ext cx="10506456" cy="1014984"/>
          </a:xfrm>
        </p:spPr>
        <p:txBody>
          <a:bodyPr anchor="b">
            <a:normAutofit/>
          </a:bodyPr>
          <a:lstStyle/>
          <a:p>
            <a:r>
              <a:rPr lang="en-US"/>
              <a:t>Adavantages</a:t>
            </a:r>
            <a:endParaRPr lang="en-IN" dirty="0"/>
          </a:p>
        </p:txBody>
      </p:sp>
      <p:sp>
        <p:nvSpPr>
          <p:cNvPr id="24"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Content Placeholder 2">
            <a:extLst>
              <a:ext uri="{FF2B5EF4-FFF2-40B4-BE49-F238E27FC236}">
                <a16:creationId xmlns:a16="http://schemas.microsoft.com/office/drawing/2014/main" id="{93608E22-FC73-4C1E-4ED6-68DEC8E1FB4F}"/>
              </a:ext>
            </a:extLst>
          </p:cNvPr>
          <p:cNvGraphicFramePr>
            <a:graphicFrameLocks noGrp="1"/>
          </p:cNvGraphicFramePr>
          <p:nvPr>
            <p:ph idx="1"/>
            <p:extLst>
              <p:ext uri="{D42A27DB-BD31-4B8C-83A1-F6EECF244321}">
                <p14:modId xmlns:p14="http://schemas.microsoft.com/office/powerpoint/2010/main" val="28994037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49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9812C4C-D438-C0FE-A2F4-6D0CEA6847E3}"/>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SQL in BigQuery</a:t>
            </a:r>
            <a:endParaRPr lang="en-IN" sz="4000">
              <a:solidFill>
                <a:srgbClr val="FFFFFF"/>
              </a:solidFill>
            </a:endParaRPr>
          </a:p>
        </p:txBody>
      </p:sp>
      <p:graphicFrame>
        <p:nvGraphicFramePr>
          <p:cNvPr id="7" name="Content Placeholder 2">
            <a:extLst>
              <a:ext uri="{FF2B5EF4-FFF2-40B4-BE49-F238E27FC236}">
                <a16:creationId xmlns:a16="http://schemas.microsoft.com/office/drawing/2014/main" id="{5330A987-2E34-5BFE-3A2D-3C43CFD31043}"/>
              </a:ext>
            </a:extLst>
          </p:cNvPr>
          <p:cNvGraphicFramePr>
            <a:graphicFrameLocks noGrp="1"/>
          </p:cNvGraphicFramePr>
          <p:nvPr>
            <p:ph idx="1"/>
            <p:extLst>
              <p:ext uri="{D42A27DB-BD31-4B8C-83A1-F6EECF244321}">
                <p14:modId xmlns:p14="http://schemas.microsoft.com/office/powerpoint/2010/main" val="130812300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4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D1AA-B313-26CB-69C2-69C848B8CB8A}"/>
              </a:ext>
            </a:extLst>
          </p:cNvPr>
          <p:cNvSpPr>
            <a:spLocks noGrp="1"/>
          </p:cNvSpPr>
          <p:nvPr>
            <p:ph type="title"/>
          </p:nvPr>
        </p:nvSpPr>
        <p:spPr>
          <a:xfrm>
            <a:off x="4001125" y="2358817"/>
            <a:ext cx="10515600" cy="1325563"/>
          </a:xfrm>
        </p:spPr>
        <p:txBody>
          <a:bodyPr/>
          <a:lstStyle/>
          <a:p>
            <a:r>
              <a:rPr lang="en-IN" dirty="0"/>
              <a:t>Thank you</a:t>
            </a:r>
          </a:p>
        </p:txBody>
      </p:sp>
    </p:spTree>
    <p:extLst>
      <p:ext uri="{BB962C8B-B14F-4D97-AF65-F5344CB8AC3E}">
        <p14:creationId xmlns:p14="http://schemas.microsoft.com/office/powerpoint/2010/main" val="1656820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577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Google BigQuery</vt:lpstr>
      <vt:lpstr>BigQuery</vt:lpstr>
      <vt:lpstr>BigQuery storage</vt:lpstr>
      <vt:lpstr>BigQuery analytics</vt:lpstr>
      <vt:lpstr>BigQuery analytics</vt:lpstr>
      <vt:lpstr>BigQuery ML</vt:lpstr>
      <vt:lpstr>Adavantages</vt:lpstr>
      <vt:lpstr>SQL in BigQuery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Madhukar Wakhare</dc:creator>
  <cp:lastModifiedBy>Madhukar Wakhare</cp:lastModifiedBy>
  <cp:revision>1</cp:revision>
  <dcterms:created xsi:type="dcterms:W3CDTF">2022-10-11T14:04:31Z</dcterms:created>
  <dcterms:modified xsi:type="dcterms:W3CDTF">2022-10-17T08:21:58Z</dcterms:modified>
</cp:coreProperties>
</file>