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FD2EA-0DF2-4CF0-AC66-0D656E567415}" v="1" dt="2021-06-07T09:47:54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dhar Immanni" userId="59c1261a-ccd9-49c3-b312-320455e0bf35" providerId="ADAL" clId="{660FD2EA-0DF2-4CF0-AC66-0D656E567415}"/>
    <pc:docChg chg="undo custSel addSld modSld">
      <pc:chgData name="Sridhar Immanni" userId="59c1261a-ccd9-49c3-b312-320455e0bf35" providerId="ADAL" clId="{660FD2EA-0DF2-4CF0-AC66-0D656E567415}" dt="2021-06-07T11:48:38.838" v="472" actId="20577"/>
      <pc:docMkLst>
        <pc:docMk/>
      </pc:docMkLst>
      <pc:sldChg chg="modSp mod">
        <pc:chgData name="Sridhar Immanni" userId="59c1261a-ccd9-49c3-b312-320455e0bf35" providerId="ADAL" clId="{660FD2EA-0DF2-4CF0-AC66-0D656E567415}" dt="2021-06-07T11:45:10.155" v="423" actId="20577"/>
        <pc:sldMkLst>
          <pc:docMk/>
          <pc:sldMk cId="3726635614" sldId="257"/>
        </pc:sldMkLst>
        <pc:spChg chg="mod">
          <ac:chgData name="Sridhar Immanni" userId="59c1261a-ccd9-49c3-b312-320455e0bf35" providerId="ADAL" clId="{660FD2EA-0DF2-4CF0-AC66-0D656E567415}" dt="2021-06-07T11:45:10.155" v="423" actId="20577"/>
          <ac:spMkLst>
            <pc:docMk/>
            <pc:sldMk cId="3726635614" sldId="257"/>
            <ac:spMk id="3" creationId="{50F1A1AB-CB33-4A8A-8DC1-F5B703211CF9}"/>
          </ac:spMkLst>
        </pc:spChg>
      </pc:sldChg>
      <pc:sldChg chg="modSp new mod">
        <pc:chgData name="Sridhar Immanni" userId="59c1261a-ccd9-49c3-b312-320455e0bf35" providerId="ADAL" clId="{660FD2EA-0DF2-4CF0-AC66-0D656E567415}" dt="2021-06-07T11:45:46.322" v="435" actId="20577"/>
        <pc:sldMkLst>
          <pc:docMk/>
          <pc:sldMk cId="2075124284" sldId="258"/>
        </pc:sldMkLst>
        <pc:spChg chg="mod">
          <ac:chgData name="Sridhar Immanni" userId="59c1261a-ccd9-49c3-b312-320455e0bf35" providerId="ADAL" clId="{660FD2EA-0DF2-4CF0-AC66-0D656E567415}" dt="2021-06-07T09:42:36.680" v="62" actId="20577"/>
          <ac:spMkLst>
            <pc:docMk/>
            <pc:sldMk cId="2075124284" sldId="258"/>
            <ac:spMk id="2" creationId="{6DD980D4-4981-47C0-A0A3-C89B2DD912EF}"/>
          </ac:spMkLst>
        </pc:spChg>
        <pc:spChg chg="mod">
          <ac:chgData name="Sridhar Immanni" userId="59c1261a-ccd9-49c3-b312-320455e0bf35" providerId="ADAL" clId="{660FD2EA-0DF2-4CF0-AC66-0D656E567415}" dt="2021-06-07T11:45:46.322" v="435" actId="20577"/>
          <ac:spMkLst>
            <pc:docMk/>
            <pc:sldMk cId="2075124284" sldId="258"/>
            <ac:spMk id="3" creationId="{A1131C6E-5452-48C7-9479-AB2C55BA739B}"/>
          </ac:spMkLst>
        </pc:spChg>
      </pc:sldChg>
      <pc:sldChg chg="modSp new mod">
        <pc:chgData name="Sridhar Immanni" userId="59c1261a-ccd9-49c3-b312-320455e0bf35" providerId="ADAL" clId="{660FD2EA-0DF2-4CF0-AC66-0D656E567415}" dt="2021-06-07T11:46:22.905" v="444" actId="14100"/>
        <pc:sldMkLst>
          <pc:docMk/>
          <pc:sldMk cId="411696681" sldId="259"/>
        </pc:sldMkLst>
        <pc:spChg chg="mod">
          <ac:chgData name="Sridhar Immanni" userId="59c1261a-ccd9-49c3-b312-320455e0bf35" providerId="ADAL" clId="{660FD2EA-0DF2-4CF0-AC66-0D656E567415}" dt="2021-06-07T09:42:32.063" v="60" actId="20577"/>
          <ac:spMkLst>
            <pc:docMk/>
            <pc:sldMk cId="411696681" sldId="259"/>
            <ac:spMk id="2" creationId="{18951B87-1EFC-46BD-B4AC-139D67B4BBA6}"/>
          </ac:spMkLst>
        </pc:spChg>
        <pc:spChg chg="mod">
          <ac:chgData name="Sridhar Immanni" userId="59c1261a-ccd9-49c3-b312-320455e0bf35" providerId="ADAL" clId="{660FD2EA-0DF2-4CF0-AC66-0D656E567415}" dt="2021-06-07T11:46:22.905" v="444" actId="14100"/>
          <ac:spMkLst>
            <pc:docMk/>
            <pc:sldMk cId="411696681" sldId="259"/>
            <ac:spMk id="3" creationId="{B1211654-DD77-426A-9EC4-D6B512FA1BA4}"/>
          </ac:spMkLst>
        </pc:spChg>
      </pc:sldChg>
      <pc:sldChg chg="modSp new mod">
        <pc:chgData name="Sridhar Immanni" userId="59c1261a-ccd9-49c3-b312-320455e0bf35" providerId="ADAL" clId="{660FD2EA-0DF2-4CF0-AC66-0D656E567415}" dt="2021-06-07T11:47:13.357" v="452" actId="20577"/>
        <pc:sldMkLst>
          <pc:docMk/>
          <pc:sldMk cId="131239661" sldId="260"/>
        </pc:sldMkLst>
        <pc:spChg chg="mod">
          <ac:chgData name="Sridhar Immanni" userId="59c1261a-ccd9-49c3-b312-320455e0bf35" providerId="ADAL" clId="{660FD2EA-0DF2-4CF0-AC66-0D656E567415}" dt="2021-06-07T09:43:27.429" v="96" actId="20577"/>
          <ac:spMkLst>
            <pc:docMk/>
            <pc:sldMk cId="131239661" sldId="260"/>
            <ac:spMk id="2" creationId="{8AF64DCC-9763-4847-8F1C-F5D78AB61529}"/>
          </ac:spMkLst>
        </pc:spChg>
        <pc:spChg chg="mod">
          <ac:chgData name="Sridhar Immanni" userId="59c1261a-ccd9-49c3-b312-320455e0bf35" providerId="ADAL" clId="{660FD2EA-0DF2-4CF0-AC66-0D656E567415}" dt="2021-06-07T11:47:13.357" v="452" actId="20577"/>
          <ac:spMkLst>
            <pc:docMk/>
            <pc:sldMk cId="131239661" sldId="260"/>
            <ac:spMk id="3" creationId="{793CF502-51F4-445C-9FD1-23E92866A2B1}"/>
          </ac:spMkLst>
        </pc:spChg>
      </pc:sldChg>
      <pc:sldChg chg="addSp delSp modSp new mod">
        <pc:chgData name="Sridhar Immanni" userId="59c1261a-ccd9-49c3-b312-320455e0bf35" providerId="ADAL" clId="{660FD2EA-0DF2-4CF0-AC66-0D656E567415}" dt="2021-06-07T11:47:41.381" v="453" actId="255"/>
        <pc:sldMkLst>
          <pc:docMk/>
          <pc:sldMk cId="111534913" sldId="261"/>
        </pc:sldMkLst>
        <pc:spChg chg="mod">
          <ac:chgData name="Sridhar Immanni" userId="59c1261a-ccd9-49c3-b312-320455e0bf35" providerId="ADAL" clId="{660FD2EA-0DF2-4CF0-AC66-0D656E567415}" dt="2021-06-07T11:47:41.381" v="453" actId="255"/>
          <ac:spMkLst>
            <pc:docMk/>
            <pc:sldMk cId="111534913" sldId="261"/>
            <ac:spMk id="2" creationId="{E480604A-646A-4C4A-985A-929A95FFCCE9}"/>
          </ac:spMkLst>
        </pc:spChg>
        <pc:spChg chg="del">
          <ac:chgData name="Sridhar Immanni" userId="59c1261a-ccd9-49c3-b312-320455e0bf35" providerId="ADAL" clId="{660FD2EA-0DF2-4CF0-AC66-0D656E567415}" dt="2021-06-07T09:45:32.303" v="129" actId="3680"/>
          <ac:spMkLst>
            <pc:docMk/>
            <pc:sldMk cId="111534913" sldId="261"/>
            <ac:spMk id="3" creationId="{9DC5280C-7137-482A-AF1B-3EC177E95A21}"/>
          </ac:spMkLst>
        </pc:spChg>
        <pc:graphicFrameChg chg="add mod ord modGraphic">
          <ac:chgData name="Sridhar Immanni" userId="59c1261a-ccd9-49c3-b312-320455e0bf35" providerId="ADAL" clId="{660FD2EA-0DF2-4CF0-AC66-0D656E567415}" dt="2021-06-07T09:48:25.288" v="168" actId="6549"/>
          <ac:graphicFrameMkLst>
            <pc:docMk/>
            <pc:sldMk cId="111534913" sldId="261"/>
            <ac:graphicFrameMk id="4" creationId="{5FF5497B-C44F-406C-BF9A-46232DB7D4BD}"/>
          </ac:graphicFrameMkLst>
        </pc:graphicFrameChg>
      </pc:sldChg>
      <pc:sldChg chg="modSp new mod">
        <pc:chgData name="Sridhar Immanni" userId="59c1261a-ccd9-49c3-b312-320455e0bf35" providerId="ADAL" clId="{660FD2EA-0DF2-4CF0-AC66-0D656E567415}" dt="2021-06-07T09:50:06.395" v="209" actId="20577"/>
        <pc:sldMkLst>
          <pc:docMk/>
          <pc:sldMk cId="3991909543" sldId="262"/>
        </pc:sldMkLst>
        <pc:spChg chg="mod">
          <ac:chgData name="Sridhar Immanni" userId="59c1261a-ccd9-49c3-b312-320455e0bf35" providerId="ADAL" clId="{660FD2EA-0DF2-4CF0-AC66-0D656E567415}" dt="2021-06-07T09:48:56.834" v="194" actId="20577"/>
          <ac:spMkLst>
            <pc:docMk/>
            <pc:sldMk cId="3991909543" sldId="262"/>
            <ac:spMk id="2" creationId="{AC0A7368-639D-4F41-ACBB-6AB06C3FBC2B}"/>
          </ac:spMkLst>
        </pc:spChg>
        <pc:spChg chg="mod">
          <ac:chgData name="Sridhar Immanni" userId="59c1261a-ccd9-49c3-b312-320455e0bf35" providerId="ADAL" clId="{660FD2EA-0DF2-4CF0-AC66-0D656E567415}" dt="2021-06-07T09:50:06.395" v="209" actId="20577"/>
          <ac:spMkLst>
            <pc:docMk/>
            <pc:sldMk cId="3991909543" sldId="262"/>
            <ac:spMk id="3" creationId="{5A6A8DA5-22C9-42CD-8B29-6086D37B49C6}"/>
          </ac:spMkLst>
        </pc:spChg>
      </pc:sldChg>
      <pc:sldChg chg="modSp new mod">
        <pc:chgData name="Sridhar Immanni" userId="59c1261a-ccd9-49c3-b312-320455e0bf35" providerId="ADAL" clId="{660FD2EA-0DF2-4CF0-AC66-0D656E567415}" dt="2021-06-07T11:48:02.531" v="460" actId="20577"/>
        <pc:sldMkLst>
          <pc:docMk/>
          <pc:sldMk cId="175220170" sldId="263"/>
        </pc:sldMkLst>
        <pc:spChg chg="mod">
          <ac:chgData name="Sridhar Immanni" userId="59c1261a-ccd9-49c3-b312-320455e0bf35" providerId="ADAL" clId="{660FD2EA-0DF2-4CF0-AC66-0D656E567415}" dt="2021-06-07T09:50:34.722" v="230" actId="20577"/>
          <ac:spMkLst>
            <pc:docMk/>
            <pc:sldMk cId="175220170" sldId="263"/>
            <ac:spMk id="2" creationId="{4083EFA7-20A3-4542-92B0-1EF485AA1F10}"/>
          </ac:spMkLst>
        </pc:spChg>
        <pc:spChg chg="mod">
          <ac:chgData name="Sridhar Immanni" userId="59c1261a-ccd9-49c3-b312-320455e0bf35" providerId="ADAL" clId="{660FD2EA-0DF2-4CF0-AC66-0D656E567415}" dt="2021-06-07T11:48:02.531" v="460" actId="20577"/>
          <ac:spMkLst>
            <pc:docMk/>
            <pc:sldMk cId="175220170" sldId="263"/>
            <ac:spMk id="3" creationId="{1113B75F-A8A3-4C12-9143-87308C1A4847}"/>
          </ac:spMkLst>
        </pc:spChg>
      </pc:sldChg>
      <pc:sldChg chg="modSp new mod">
        <pc:chgData name="Sridhar Immanni" userId="59c1261a-ccd9-49c3-b312-320455e0bf35" providerId="ADAL" clId="{660FD2EA-0DF2-4CF0-AC66-0D656E567415}" dt="2021-06-07T09:52:58.417" v="274" actId="113"/>
        <pc:sldMkLst>
          <pc:docMk/>
          <pc:sldMk cId="1155230558" sldId="264"/>
        </pc:sldMkLst>
        <pc:spChg chg="mod">
          <ac:chgData name="Sridhar Immanni" userId="59c1261a-ccd9-49c3-b312-320455e0bf35" providerId="ADAL" clId="{660FD2EA-0DF2-4CF0-AC66-0D656E567415}" dt="2021-06-07T09:51:45.049" v="257" actId="20577"/>
          <ac:spMkLst>
            <pc:docMk/>
            <pc:sldMk cId="1155230558" sldId="264"/>
            <ac:spMk id="2" creationId="{3DA1D29D-B1F7-496F-BAC1-C70C4979CC68}"/>
          </ac:spMkLst>
        </pc:spChg>
        <pc:spChg chg="mod">
          <ac:chgData name="Sridhar Immanni" userId="59c1261a-ccd9-49c3-b312-320455e0bf35" providerId="ADAL" clId="{660FD2EA-0DF2-4CF0-AC66-0D656E567415}" dt="2021-06-07T09:52:58.417" v="274" actId="113"/>
          <ac:spMkLst>
            <pc:docMk/>
            <pc:sldMk cId="1155230558" sldId="264"/>
            <ac:spMk id="3" creationId="{41A61AAE-8E09-45E1-85BC-F50C66A7CAC0}"/>
          </ac:spMkLst>
        </pc:spChg>
      </pc:sldChg>
      <pc:sldChg chg="modSp new mod">
        <pc:chgData name="Sridhar Immanni" userId="59c1261a-ccd9-49c3-b312-320455e0bf35" providerId="ADAL" clId="{660FD2EA-0DF2-4CF0-AC66-0D656E567415}" dt="2021-06-07T11:48:22.906" v="468" actId="20577"/>
        <pc:sldMkLst>
          <pc:docMk/>
          <pc:sldMk cId="3377003124" sldId="265"/>
        </pc:sldMkLst>
        <pc:spChg chg="mod">
          <ac:chgData name="Sridhar Immanni" userId="59c1261a-ccd9-49c3-b312-320455e0bf35" providerId="ADAL" clId="{660FD2EA-0DF2-4CF0-AC66-0D656E567415}" dt="2021-06-07T09:53:21.638" v="288" actId="20577"/>
          <ac:spMkLst>
            <pc:docMk/>
            <pc:sldMk cId="3377003124" sldId="265"/>
            <ac:spMk id="2" creationId="{CA99E728-BABB-4533-A175-FE3B004F4C29}"/>
          </ac:spMkLst>
        </pc:spChg>
        <pc:spChg chg="mod">
          <ac:chgData name="Sridhar Immanni" userId="59c1261a-ccd9-49c3-b312-320455e0bf35" providerId="ADAL" clId="{660FD2EA-0DF2-4CF0-AC66-0D656E567415}" dt="2021-06-07T11:48:22.906" v="468" actId="20577"/>
          <ac:spMkLst>
            <pc:docMk/>
            <pc:sldMk cId="3377003124" sldId="265"/>
            <ac:spMk id="3" creationId="{E9D7DB17-FA00-4C09-A395-84C365764591}"/>
          </ac:spMkLst>
        </pc:spChg>
      </pc:sldChg>
      <pc:sldChg chg="modSp new mod">
        <pc:chgData name="Sridhar Immanni" userId="59c1261a-ccd9-49c3-b312-320455e0bf35" providerId="ADAL" clId="{660FD2EA-0DF2-4CF0-AC66-0D656E567415}" dt="2021-06-07T09:57:17.113" v="356" actId="5793"/>
        <pc:sldMkLst>
          <pc:docMk/>
          <pc:sldMk cId="58968160" sldId="266"/>
        </pc:sldMkLst>
        <pc:spChg chg="mod">
          <ac:chgData name="Sridhar Immanni" userId="59c1261a-ccd9-49c3-b312-320455e0bf35" providerId="ADAL" clId="{660FD2EA-0DF2-4CF0-AC66-0D656E567415}" dt="2021-06-07T09:56:10.840" v="338" actId="20577"/>
          <ac:spMkLst>
            <pc:docMk/>
            <pc:sldMk cId="58968160" sldId="266"/>
            <ac:spMk id="2" creationId="{796DA44C-8F9A-4E5C-AB5A-CF66848082F6}"/>
          </ac:spMkLst>
        </pc:spChg>
        <pc:spChg chg="mod">
          <ac:chgData name="Sridhar Immanni" userId="59c1261a-ccd9-49c3-b312-320455e0bf35" providerId="ADAL" clId="{660FD2EA-0DF2-4CF0-AC66-0D656E567415}" dt="2021-06-07T09:57:17.113" v="356" actId="5793"/>
          <ac:spMkLst>
            <pc:docMk/>
            <pc:sldMk cId="58968160" sldId="266"/>
            <ac:spMk id="3" creationId="{3F349B5E-98B0-424F-BBA0-1B3EADE30DFD}"/>
          </ac:spMkLst>
        </pc:spChg>
      </pc:sldChg>
      <pc:sldChg chg="modSp new mod">
        <pc:chgData name="Sridhar Immanni" userId="59c1261a-ccd9-49c3-b312-320455e0bf35" providerId="ADAL" clId="{660FD2EA-0DF2-4CF0-AC66-0D656E567415}" dt="2021-06-07T11:48:38.838" v="472" actId="20577"/>
        <pc:sldMkLst>
          <pc:docMk/>
          <pc:sldMk cId="5100451" sldId="267"/>
        </pc:sldMkLst>
        <pc:spChg chg="mod">
          <ac:chgData name="Sridhar Immanni" userId="59c1261a-ccd9-49c3-b312-320455e0bf35" providerId="ADAL" clId="{660FD2EA-0DF2-4CF0-AC66-0D656E567415}" dt="2021-06-07T09:57:49.498" v="382" actId="20577"/>
          <ac:spMkLst>
            <pc:docMk/>
            <pc:sldMk cId="5100451" sldId="267"/>
            <ac:spMk id="2" creationId="{8E049506-1214-42AC-A652-A7AF86E4307B}"/>
          </ac:spMkLst>
        </pc:spChg>
        <pc:spChg chg="mod">
          <ac:chgData name="Sridhar Immanni" userId="59c1261a-ccd9-49c3-b312-320455e0bf35" providerId="ADAL" clId="{660FD2EA-0DF2-4CF0-AC66-0D656E567415}" dt="2021-06-07T11:48:38.838" v="472" actId="20577"/>
          <ac:spMkLst>
            <pc:docMk/>
            <pc:sldMk cId="5100451" sldId="267"/>
            <ac:spMk id="3" creationId="{7250868D-2F39-4DA1-8680-FF29D6AAE765}"/>
          </ac:spMkLst>
        </pc:spChg>
      </pc:sldChg>
      <pc:sldChg chg="addSp delSp modSp new mod modClrScheme chgLayout">
        <pc:chgData name="Sridhar Immanni" userId="59c1261a-ccd9-49c3-b312-320455e0bf35" providerId="ADAL" clId="{660FD2EA-0DF2-4CF0-AC66-0D656E567415}" dt="2021-06-07T09:58:48.164" v="399" actId="20577"/>
        <pc:sldMkLst>
          <pc:docMk/>
          <pc:sldMk cId="982730329" sldId="268"/>
        </pc:sldMkLst>
        <pc:spChg chg="del mod ord">
          <ac:chgData name="Sridhar Immanni" userId="59c1261a-ccd9-49c3-b312-320455e0bf35" providerId="ADAL" clId="{660FD2EA-0DF2-4CF0-AC66-0D656E567415}" dt="2021-06-07T09:58:39.092" v="390" actId="700"/>
          <ac:spMkLst>
            <pc:docMk/>
            <pc:sldMk cId="982730329" sldId="268"/>
            <ac:spMk id="2" creationId="{8DD6FD7B-56CC-4841-BA29-408B7C5A344C}"/>
          </ac:spMkLst>
        </pc:spChg>
        <pc:spChg chg="del">
          <ac:chgData name="Sridhar Immanni" userId="59c1261a-ccd9-49c3-b312-320455e0bf35" providerId="ADAL" clId="{660FD2EA-0DF2-4CF0-AC66-0D656E567415}" dt="2021-06-07T09:58:39.092" v="390" actId="700"/>
          <ac:spMkLst>
            <pc:docMk/>
            <pc:sldMk cId="982730329" sldId="268"/>
            <ac:spMk id="3" creationId="{07768FF4-83CB-4C60-B62B-23463B3322CF}"/>
          </ac:spMkLst>
        </pc:spChg>
        <pc:spChg chg="add mod ord">
          <ac:chgData name="Sridhar Immanni" userId="59c1261a-ccd9-49c3-b312-320455e0bf35" providerId="ADAL" clId="{660FD2EA-0DF2-4CF0-AC66-0D656E567415}" dt="2021-06-07T09:58:48.164" v="399" actId="20577"/>
          <ac:spMkLst>
            <pc:docMk/>
            <pc:sldMk cId="982730329" sldId="268"/>
            <ac:spMk id="4" creationId="{6861B6E1-D4CC-4B6A-8BD7-2EF6A8E1AC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1"/>
            <a:ext cx="3278155" cy="474724"/>
          </a:xfrm>
        </p:spPr>
        <p:txBody>
          <a:bodyPr/>
          <a:lstStyle>
            <a:lvl1pPr>
              <a:defRPr sz="2133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0932E472-19E8-4671-9A57-36F4752CCA59}" type="datetimeFigureOut">
              <a:rPr lang="en-IN" smtClean="0"/>
              <a:t>07-06-2021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0"/>
            <a:ext cx="12192000" cy="24709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25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32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8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</p:spTree>
    <p:extLst>
      <p:ext uri="{BB962C8B-B14F-4D97-AF65-F5344CB8AC3E}">
        <p14:creationId xmlns:p14="http://schemas.microsoft.com/office/powerpoint/2010/main" val="2613976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4267" b="0" i="0" spc="-167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123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1" y="190239"/>
            <a:ext cx="11564999" cy="656655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37" y="1266271"/>
            <a:ext cx="5496520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3" y="1263651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121920" tIns="60960" rIns="121920" bIns="60960" rtlCol="0">
            <a:normAutofit fontScale="25000" lnSpcReduction="20000"/>
          </a:bodyPr>
          <a:lstStyle/>
          <a:p>
            <a:pPr marL="457189" lvl="0" indent="-457189">
              <a:spcBef>
                <a:spcPct val="20000"/>
              </a:spcBef>
              <a:buFont typeface="Arial" pitchFamily="34" charset="0"/>
              <a:buChar char="•"/>
            </a:pPr>
            <a:endParaRPr sz="32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7" y="1028734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</p:spTree>
    <p:extLst>
      <p:ext uri="{BB962C8B-B14F-4D97-AF65-F5344CB8AC3E}">
        <p14:creationId xmlns:p14="http://schemas.microsoft.com/office/powerpoint/2010/main" val="53568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05643"/>
            <a:ext cx="10972800" cy="65665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75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22EF-A65D-467D-AE7B-76E80FDDE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3C9EE-8125-4253-91CD-874A0805E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ECF91-AF7C-4576-AA0C-A61BC2C5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E472-19E8-4671-9A57-36F4752CCA59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6F2D-433F-4FCD-8EF2-9B7AA93F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9A10-F1B5-4A3B-A723-D4663B0E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F012-7E02-4E06-AC62-0DCE83EA4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4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2E472-19E8-4671-9A57-36F4752CCA59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7F012-7E02-4E06-AC62-0DCE83EA4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74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tutorial.org/mysql-collation/" TargetMode="External"/><Relationship Id="rId2" Type="http://schemas.openxmlformats.org/officeDocument/2006/relationships/hyperlink" Target="https://www.mysqltutorial.org/mysql-character-s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8396361-B3FC-4B78-8890-51CAA331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/>
          <a:lstStyle/>
          <a:p>
            <a:r>
              <a:rPr lang="en-US" dirty="0"/>
              <a:t>Database &amp; its Operations in SQL</a:t>
            </a:r>
          </a:p>
        </p:txBody>
      </p:sp>
    </p:spTree>
    <p:extLst>
      <p:ext uri="{BB962C8B-B14F-4D97-AF65-F5344CB8AC3E}">
        <p14:creationId xmlns:p14="http://schemas.microsoft.com/office/powerpoint/2010/main" val="99538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E728-BABB-4533-A175-FE3B004F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DB17-FA00-4C09-A395-84C36576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A primary key is used to uniquely identifies each record in a table</a:t>
            </a:r>
          </a:p>
          <a:p>
            <a:r>
              <a:rPr lang="en-US" sz="2200" dirty="0">
                <a:solidFill>
                  <a:srgbClr val="0070C0"/>
                </a:solidFill>
              </a:rPr>
              <a:t>Primary keys must contain unique values</a:t>
            </a:r>
          </a:p>
          <a:p>
            <a:r>
              <a:rPr lang="en-US" sz="2200" dirty="0">
                <a:solidFill>
                  <a:srgbClr val="0070C0"/>
                </a:solidFill>
              </a:rPr>
              <a:t>Primary key column cannot have NULL values</a:t>
            </a:r>
          </a:p>
          <a:p>
            <a:r>
              <a:rPr lang="en-US" sz="2200" dirty="0">
                <a:solidFill>
                  <a:srgbClr val="0070C0"/>
                </a:solidFill>
              </a:rPr>
              <a:t>A table can have only one primary key</a:t>
            </a:r>
          </a:p>
          <a:p>
            <a:r>
              <a:rPr lang="en-US" sz="2200" dirty="0">
                <a:solidFill>
                  <a:srgbClr val="0070C0"/>
                </a:solidFill>
              </a:rPr>
              <a:t> When multiple fields are used as a primary key, they are called a composite key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Examples of Primary Key:-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Enrollment_num</a:t>
            </a:r>
            <a:r>
              <a:rPr lang="en-US" sz="2200" dirty="0">
                <a:solidFill>
                  <a:srgbClr val="0070C0"/>
                </a:solidFill>
              </a:rPr>
              <a:t> / </a:t>
            </a:r>
            <a:r>
              <a:rPr lang="en-US" sz="2200" dirty="0" err="1">
                <a:solidFill>
                  <a:srgbClr val="0070C0"/>
                </a:solidFill>
              </a:rPr>
              <a:t>Account_num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etc</a:t>
            </a: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u="sng" dirty="0">
                <a:solidFill>
                  <a:srgbClr val="0070C0"/>
                </a:solidFill>
              </a:rPr>
              <a:t>How to create Primary Key:-</a:t>
            </a:r>
          </a:p>
          <a:p>
            <a:pPr marL="0" indent="0" algn="ctr">
              <a:buNone/>
            </a:pPr>
            <a:r>
              <a:rPr lang="en-US" sz="2200" b="1" dirty="0">
                <a:solidFill>
                  <a:srgbClr val="0070C0"/>
                </a:solidFill>
              </a:rPr>
              <a:t>	CREATE TABLE CUSTOMERS( ID INT NOT NULL, NAME VARCHAR (20) NOT NULL,  PRIMARY KEY (ID) );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7700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A44C-8F9A-4E5C-AB5A-CF668480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/>
          <a:lstStyle/>
          <a:p>
            <a:r>
              <a:rPr lang="en-US" dirty="0"/>
              <a:t>How can we drop a column?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49B5E-98B0-424F-BBA0-1B3EADE30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Sometimes, we want to remove single or multiple columns from the table. SQL allows the </a:t>
            </a:r>
            <a:r>
              <a:rPr lang="en-US" sz="2200" b="1" dirty="0">
                <a:solidFill>
                  <a:srgbClr val="0070C0"/>
                </a:solidFill>
              </a:rPr>
              <a:t>ALTER TABLE DROP COLUMN</a:t>
            </a:r>
            <a:r>
              <a:rPr lang="en-US" sz="2200" dirty="0">
                <a:solidFill>
                  <a:srgbClr val="0070C0"/>
                </a:solidFill>
              </a:rPr>
              <a:t> statement to delete the column from the table.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	</a:t>
            </a:r>
            <a:r>
              <a:rPr lang="en-US" sz="2200" b="1" dirty="0">
                <a:solidFill>
                  <a:srgbClr val="0070C0"/>
                </a:solidFill>
              </a:rPr>
              <a:t>ALTER</a:t>
            </a:r>
            <a:r>
              <a:rPr lang="en-US" sz="2200" dirty="0">
                <a:solidFill>
                  <a:srgbClr val="0070C0"/>
                </a:solidFill>
              </a:rPr>
              <a:t> </a:t>
            </a:r>
            <a:r>
              <a:rPr lang="en-US" sz="2200" b="1" dirty="0">
                <a:solidFill>
                  <a:srgbClr val="0070C0"/>
                </a:solidFill>
              </a:rPr>
              <a:t>TABLE</a:t>
            </a:r>
            <a:r>
              <a:rPr lang="en-US" sz="2200" dirty="0">
                <a:solidFill>
                  <a:srgbClr val="0070C0"/>
                </a:solidFill>
              </a:rPr>
              <a:t> </a:t>
            </a:r>
            <a:r>
              <a:rPr lang="en-US" sz="2200" dirty="0" err="1">
                <a:solidFill>
                  <a:srgbClr val="0070C0"/>
                </a:solidFill>
              </a:rPr>
              <a:t>table_name</a:t>
            </a:r>
            <a:r>
              <a:rPr lang="en-US" sz="2200" dirty="0">
                <a:solidFill>
                  <a:srgbClr val="0070C0"/>
                </a:solidFill>
              </a:rPr>
              <a:t>  </a:t>
            </a:r>
            <a:r>
              <a:rPr lang="en-US" sz="2200" b="1" dirty="0">
                <a:solidFill>
                  <a:srgbClr val="0070C0"/>
                </a:solidFill>
              </a:rPr>
              <a:t>DROP</a:t>
            </a:r>
            <a:r>
              <a:rPr lang="en-US" sz="2200" dirty="0">
                <a:solidFill>
                  <a:srgbClr val="0070C0"/>
                </a:solidFill>
              </a:rPr>
              <a:t> </a:t>
            </a:r>
            <a:r>
              <a:rPr lang="en-US" sz="2200" b="1" dirty="0">
                <a:solidFill>
                  <a:srgbClr val="0070C0"/>
                </a:solidFill>
              </a:rPr>
              <a:t>COLUMN</a:t>
            </a:r>
            <a:r>
              <a:rPr lang="en-US" sz="2200" dirty="0">
                <a:solidFill>
                  <a:srgbClr val="0070C0"/>
                </a:solidFill>
              </a:rPr>
              <a:t> </a:t>
            </a:r>
            <a:r>
              <a:rPr lang="en-US" sz="2200" dirty="0" err="1">
                <a:solidFill>
                  <a:srgbClr val="0070C0"/>
                </a:solidFill>
              </a:rPr>
              <a:t>column_name</a:t>
            </a:r>
            <a:r>
              <a:rPr lang="en-US" sz="2200" dirty="0">
                <a:solidFill>
                  <a:srgbClr val="0070C0"/>
                </a:solidFill>
              </a:rPr>
              <a:t>;  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If we want to remove </a:t>
            </a:r>
            <a:r>
              <a:rPr lang="en-US" sz="2200" b="1" dirty="0">
                <a:solidFill>
                  <a:srgbClr val="0070C0"/>
                </a:solidFill>
              </a:rPr>
              <a:t>multiple columns</a:t>
            </a:r>
            <a:r>
              <a:rPr lang="en-US" sz="2200" dirty="0">
                <a:solidFill>
                  <a:srgbClr val="0070C0"/>
                </a:solidFill>
              </a:rPr>
              <a:t> from the table, execute the following statements: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ALTER</a:t>
            </a:r>
            <a:r>
              <a:rPr lang="en-US" sz="2200" dirty="0">
                <a:solidFill>
                  <a:srgbClr val="0070C0"/>
                </a:solidFill>
              </a:rPr>
              <a:t> </a:t>
            </a:r>
            <a:r>
              <a:rPr lang="en-US" sz="2200" b="1" dirty="0">
                <a:solidFill>
                  <a:srgbClr val="0070C0"/>
                </a:solidFill>
              </a:rPr>
              <a:t>TABLE</a:t>
            </a:r>
            <a:r>
              <a:rPr lang="en-US" sz="2200" dirty="0">
                <a:solidFill>
                  <a:srgbClr val="0070C0"/>
                </a:solidFill>
              </a:rPr>
              <a:t> </a:t>
            </a:r>
            <a:r>
              <a:rPr lang="en-US" sz="2200" dirty="0" err="1">
                <a:solidFill>
                  <a:srgbClr val="0070C0"/>
                </a:solidFill>
              </a:rPr>
              <a:t>table_name</a:t>
            </a:r>
            <a:r>
              <a:rPr lang="en-US" sz="2200" dirty="0">
                <a:solidFill>
                  <a:srgbClr val="0070C0"/>
                </a:solidFill>
              </a:rPr>
              <a:t>  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DROP</a:t>
            </a:r>
            <a:r>
              <a:rPr lang="en-US" sz="2200" dirty="0">
                <a:solidFill>
                  <a:srgbClr val="0070C0"/>
                </a:solidFill>
              </a:rPr>
              <a:t> </a:t>
            </a:r>
            <a:r>
              <a:rPr lang="en-US" sz="2200" b="1" dirty="0">
                <a:solidFill>
                  <a:srgbClr val="0070C0"/>
                </a:solidFill>
              </a:rPr>
              <a:t>COLUMN</a:t>
            </a:r>
            <a:r>
              <a:rPr lang="en-US" sz="2200" dirty="0">
                <a:solidFill>
                  <a:srgbClr val="0070C0"/>
                </a:solidFill>
              </a:rPr>
              <a:t> column_1,  </a:t>
            </a:r>
            <a:r>
              <a:rPr lang="en-US" sz="2200" b="1" dirty="0">
                <a:solidFill>
                  <a:srgbClr val="0070C0"/>
                </a:solidFill>
              </a:rPr>
              <a:t>DROP</a:t>
            </a:r>
            <a:r>
              <a:rPr lang="en-US" sz="2200" dirty="0">
                <a:solidFill>
                  <a:srgbClr val="0070C0"/>
                </a:solidFill>
              </a:rPr>
              <a:t> </a:t>
            </a:r>
            <a:r>
              <a:rPr lang="en-US" sz="2200" b="1" dirty="0">
                <a:solidFill>
                  <a:srgbClr val="0070C0"/>
                </a:solidFill>
              </a:rPr>
              <a:t>COLUMN</a:t>
            </a:r>
            <a:r>
              <a:rPr lang="en-US" sz="2200" dirty="0">
                <a:solidFill>
                  <a:srgbClr val="0070C0"/>
                </a:solidFill>
              </a:rPr>
              <a:t> column_2,  …..;  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Example:-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	ALTER TABLE Test   DROP COLUMN </a:t>
            </a:r>
            <a:r>
              <a:rPr lang="en-US" sz="2200" b="1" dirty="0" err="1">
                <a:solidFill>
                  <a:srgbClr val="0070C0"/>
                </a:solidFill>
              </a:rPr>
              <a:t>Mobile_number</a:t>
            </a:r>
            <a:r>
              <a:rPr lang="en-US" sz="2200" b="1" dirty="0">
                <a:solidFill>
                  <a:srgbClr val="0070C0"/>
                </a:solidFill>
              </a:rPr>
              <a:t> ;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9506-1214-42AC-A652-A7AF86E4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CHECK on CREATE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868D-2F39-4DA1-8680-FF29D6AA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CHECK constraint on a table can limit the values in a columns based on values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The CHECK constraint is used to limit the value range that can be allowed</a:t>
            </a:r>
          </a:p>
          <a:p>
            <a:r>
              <a:rPr lang="en-US" sz="2800" dirty="0">
                <a:solidFill>
                  <a:srgbClr val="0070C0"/>
                </a:solidFill>
              </a:rPr>
              <a:t>It is used for validation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CREATE TABLE VOTERLIST (ID int NOT NULL,</a:t>
            </a:r>
            <a:br>
              <a:rPr lang="en-US" sz="2600" dirty="0">
                <a:solidFill>
                  <a:srgbClr val="0070C0"/>
                </a:solidFill>
              </a:rPr>
            </a:br>
            <a:r>
              <a:rPr lang="en-US" sz="2600" dirty="0">
                <a:solidFill>
                  <a:srgbClr val="0070C0"/>
                </a:solidFill>
              </a:rPr>
              <a:t>       Name varchar(50) NOT NULL, Age int,</a:t>
            </a:r>
            <a:br>
              <a:rPr lang="en-US" sz="2600" dirty="0">
                <a:solidFill>
                  <a:srgbClr val="0070C0"/>
                </a:solidFill>
              </a:rPr>
            </a:br>
            <a:r>
              <a:rPr lang="en-US" sz="2600" dirty="0">
                <a:solidFill>
                  <a:srgbClr val="0070C0"/>
                </a:solidFill>
              </a:rPr>
              <a:t>    CHECK (Age&gt;=18) );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100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61B6E1-D4CC-4B6A-8BD7-2EF6A8E1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73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210D-BA07-46D9-B189-8198C468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A1AB-CB33-4A8A-8DC1-F5B70321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91" y="1291590"/>
            <a:ext cx="11575252" cy="4949189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rgbClr val="0070C0"/>
                </a:solidFill>
              </a:rPr>
              <a:t>SQL implements a database as a directory that contains all files which correspond to tables in the database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 create a new database, you use with the following syntax: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70C0"/>
                </a:solidFill>
              </a:rPr>
              <a:t>	CREATE</a:t>
            </a:r>
            <a:r>
              <a:rPr lang="en-US" sz="2000" dirty="0">
                <a:solidFill>
                  <a:srgbClr val="0070C0"/>
                </a:solidFill>
                <a:effectLst/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DATABASE</a:t>
            </a:r>
            <a:r>
              <a:rPr lang="en-US" sz="2000" dirty="0">
                <a:solidFill>
                  <a:srgbClr val="0070C0"/>
                </a:solidFill>
                <a:effectLst/>
              </a:rPr>
              <a:t> [</a:t>
            </a:r>
            <a:r>
              <a:rPr lang="en-US" sz="2000" b="1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rgbClr val="0070C0"/>
                </a:solidFill>
                <a:effectLst/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NOT</a:t>
            </a:r>
            <a:r>
              <a:rPr lang="en-US" sz="2000" dirty="0">
                <a:solidFill>
                  <a:srgbClr val="0070C0"/>
                </a:solidFill>
                <a:effectLst/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EXISTS</a:t>
            </a:r>
            <a:r>
              <a:rPr lang="en-US" sz="2000" dirty="0">
                <a:solidFill>
                  <a:srgbClr val="0070C0"/>
                </a:solidFill>
                <a:effectLst/>
              </a:rPr>
              <a:t>] </a:t>
            </a:r>
            <a:r>
              <a:rPr lang="en-US" sz="2000" dirty="0" err="1">
                <a:solidFill>
                  <a:srgbClr val="0070C0"/>
                </a:solidFill>
                <a:effectLst/>
              </a:rPr>
              <a:t>database_name</a:t>
            </a:r>
            <a:r>
              <a:rPr lang="en-US" sz="2000" dirty="0">
                <a:solidFill>
                  <a:srgbClr val="0070C0"/>
                </a:solidFill>
                <a:effectLst/>
              </a:rPr>
              <a:t> [</a:t>
            </a:r>
            <a:r>
              <a:rPr lang="en-US" sz="2000" dirty="0">
                <a:solidFill>
                  <a:srgbClr val="0070C0"/>
                </a:solidFill>
              </a:rPr>
              <a:t>CHARACTER</a:t>
            </a:r>
            <a:r>
              <a:rPr lang="en-US" sz="2000" dirty="0">
                <a:solidFill>
                  <a:srgbClr val="0070C0"/>
                </a:solidFill>
                <a:effectLst/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SET</a:t>
            </a:r>
            <a:r>
              <a:rPr lang="en-US" sz="2000" dirty="0">
                <a:solidFill>
                  <a:srgbClr val="0070C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70C0"/>
                </a:solidFill>
                <a:effectLst/>
              </a:rPr>
              <a:t>charset_name</a:t>
            </a:r>
            <a:r>
              <a:rPr lang="en-US" sz="2000" dirty="0">
                <a:solidFill>
                  <a:srgbClr val="0070C0"/>
                </a:solidFill>
                <a:effectLst/>
              </a:rPr>
              <a:t>] [</a:t>
            </a:r>
            <a:r>
              <a:rPr lang="en-US" sz="2000" b="1" dirty="0">
                <a:solidFill>
                  <a:srgbClr val="0070C0"/>
                </a:solidFill>
              </a:rPr>
              <a:t>COLLATE</a:t>
            </a:r>
            <a:r>
              <a:rPr lang="en-US" sz="2000" dirty="0">
                <a:solidFill>
                  <a:srgbClr val="0070C0"/>
                </a:solidFill>
                <a:effectLst/>
              </a:rPr>
              <a:t> 	</a:t>
            </a:r>
            <a:r>
              <a:rPr lang="en-US" sz="2000" dirty="0" err="1">
                <a:solidFill>
                  <a:srgbClr val="0070C0"/>
                </a:solidFill>
                <a:effectLst/>
              </a:rPr>
              <a:t>collation_name</a:t>
            </a:r>
            <a:r>
              <a:rPr lang="en-US" sz="2000" dirty="0">
                <a:solidFill>
                  <a:srgbClr val="0070C0"/>
                </a:solidFill>
                <a:effectLst/>
              </a:rPr>
              <a:t>] </a:t>
            </a:r>
            <a:endParaRPr lang="en-US" sz="2000" dirty="0">
              <a:solidFill>
                <a:srgbClr val="0070C0"/>
              </a:solidFill>
            </a:endParaRPr>
          </a:p>
          <a:p>
            <a:pPr algn="just"/>
            <a:r>
              <a:rPr lang="en-US" sz="2000" dirty="0">
                <a:solidFill>
                  <a:srgbClr val="0070C0"/>
                </a:solidFill>
              </a:rPr>
              <a:t>The database name must be unique</a:t>
            </a:r>
          </a:p>
          <a:p>
            <a:pPr algn="just"/>
            <a:r>
              <a:rPr lang="en-US" sz="2000" dirty="0">
                <a:solidFill>
                  <a:srgbClr val="0070C0"/>
                </a:solidFill>
              </a:rPr>
              <a:t>If you try to create a database with a name that already exists, MySQL issues an error</a:t>
            </a:r>
          </a:p>
          <a:p>
            <a:pPr algn="just"/>
            <a:r>
              <a:rPr lang="en-US" sz="2000" dirty="0">
                <a:solidFill>
                  <a:srgbClr val="0070C0"/>
                </a:solidFill>
              </a:rPr>
              <a:t>So to avoid this , you can specify the IF NOT EXISTS option</a:t>
            </a:r>
          </a:p>
          <a:p>
            <a:pPr algn="just"/>
            <a:r>
              <a:rPr lang="en-US" sz="2000" dirty="0">
                <a:solidFill>
                  <a:srgbClr val="0070C0"/>
                </a:solidFill>
              </a:rPr>
              <a:t>Specify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the 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character set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 and 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collation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US" sz="2000" dirty="0">
                <a:solidFill>
                  <a:srgbClr val="0070C0"/>
                </a:solidFill>
              </a:rPr>
              <a:t>for the new database at creation time</a:t>
            </a:r>
          </a:p>
          <a:p>
            <a:pPr algn="just"/>
            <a:r>
              <a:rPr lang="en-US" sz="2000" dirty="0">
                <a:solidFill>
                  <a:srgbClr val="0070C0"/>
                </a:solidFill>
              </a:rPr>
              <a:t>If you omit these options, MySQL uses the default character set and collation for the new database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70C0"/>
                </a:solidFill>
              </a:rPr>
              <a:t>Example :-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70C0"/>
                </a:solidFill>
              </a:rPr>
              <a:t>	CREATE DATABASE </a:t>
            </a:r>
            <a:r>
              <a:rPr lang="en-US" sz="2000" dirty="0" err="1">
                <a:solidFill>
                  <a:srgbClr val="0070C0"/>
                </a:solidFill>
              </a:rPr>
              <a:t>firstDB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2663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80D4-4981-47C0-A0A3-C89B2DD9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1C6E-5452-48C7-9479-AB2C55BA7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69" y="1781666"/>
            <a:ext cx="11460673" cy="4327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We can delete a database with the DROP DATABASE command</a:t>
            </a:r>
          </a:p>
          <a:p>
            <a:r>
              <a:rPr lang="en-US" sz="2400" dirty="0">
                <a:solidFill>
                  <a:srgbClr val="0070C0"/>
                </a:solidFill>
              </a:rPr>
              <a:t>It will delete the database along with all the tables, indexes permanently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Therefore, we must be very careful while removing the database because we will lose all the data available in the database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If the database is not available in the server, the DROP DATABASE throws an error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DROP DATABASE [IF EXISTS] </a:t>
            </a:r>
            <a:r>
              <a:rPr lang="en-US" sz="2400" b="1" dirty="0" err="1">
                <a:solidFill>
                  <a:srgbClr val="0070C0"/>
                </a:solidFill>
              </a:rPr>
              <a:t>database_name</a:t>
            </a:r>
            <a:r>
              <a:rPr lang="en-US" sz="2400" b="1" dirty="0">
                <a:solidFill>
                  <a:srgbClr val="0070C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7512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1B87-1EFC-46BD-B4AC-139D67B4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11654-DD77-426A-9EC4-D6B512FA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69" y="1555423"/>
            <a:ext cx="11460673" cy="4553393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Backup is used to keep &amp; maintain a copy of database file for safety and security purpose</a:t>
            </a:r>
          </a:p>
          <a:p>
            <a:r>
              <a:rPr lang="en-US" sz="2600" dirty="0">
                <a:solidFill>
                  <a:srgbClr val="0070C0"/>
                </a:solidFill>
              </a:rPr>
              <a:t>The following SQL statement creates a full back up of the existing database “</a:t>
            </a:r>
            <a:r>
              <a:rPr lang="en-US" sz="2600" dirty="0" err="1">
                <a:solidFill>
                  <a:srgbClr val="0070C0"/>
                </a:solidFill>
              </a:rPr>
              <a:t>firstDB</a:t>
            </a:r>
            <a:r>
              <a:rPr lang="en-US" sz="2600" dirty="0">
                <a:solidFill>
                  <a:srgbClr val="0070C0"/>
                </a:solidFill>
              </a:rPr>
              <a:t>“</a:t>
            </a:r>
          </a:p>
          <a:p>
            <a:pPr marL="0" indent="0" algn="ctr">
              <a:buNone/>
            </a:pPr>
            <a:r>
              <a:rPr lang="en-US" sz="2600" b="1" dirty="0">
                <a:solidFill>
                  <a:srgbClr val="0070C0"/>
                </a:solidFill>
              </a:rPr>
              <a:t>BACKUP DATABASE </a:t>
            </a:r>
            <a:r>
              <a:rPr lang="en-US" sz="2600" b="1" dirty="0" err="1">
                <a:solidFill>
                  <a:srgbClr val="0070C0"/>
                </a:solidFill>
              </a:rPr>
              <a:t>firstDB</a:t>
            </a:r>
            <a:r>
              <a:rPr lang="en-US" sz="2600" b="1" dirty="0">
                <a:solidFill>
                  <a:srgbClr val="0070C0"/>
                </a:solidFill>
              </a:rPr>
              <a:t> TO DISK = 'D:\</a:t>
            </a:r>
            <a:r>
              <a:rPr lang="en-US" sz="2600" b="1" dirty="0" err="1">
                <a:solidFill>
                  <a:srgbClr val="0070C0"/>
                </a:solidFill>
              </a:rPr>
              <a:t>firstDB.bak</a:t>
            </a:r>
            <a:r>
              <a:rPr lang="en-US" sz="2600" b="1" dirty="0">
                <a:solidFill>
                  <a:srgbClr val="0070C0"/>
                </a:solidFill>
              </a:rPr>
              <a:t>';</a:t>
            </a:r>
          </a:p>
          <a:p>
            <a:r>
              <a:rPr lang="en-US" sz="2600" dirty="0">
                <a:solidFill>
                  <a:srgbClr val="0070C0"/>
                </a:solidFill>
              </a:rPr>
              <a:t>Use WITH DIFFERENTIAL option for changed portion of the database</a:t>
            </a:r>
          </a:p>
          <a:p>
            <a:r>
              <a:rPr lang="en-US" sz="2600" dirty="0">
                <a:solidFill>
                  <a:srgbClr val="0070C0"/>
                </a:solidFill>
              </a:rPr>
              <a:t> It reduce the backup time</a:t>
            </a:r>
          </a:p>
        </p:txBody>
      </p:sp>
    </p:spTree>
    <p:extLst>
      <p:ext uri="{BB962C8B-B14F-4D97-AF65-F5344CB8AC3E}">
        <p14:creationId xmlns:p14="http://schemas.microsoft.com/office/powerpoint/2010/main" val="41169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4DCC-9763-4847-8F1C-F5D78AB6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CREATE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F502-51F4-445C-9FD1-23E92866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3" y="1371600"/>
            <a:ext cx="11122840" cy="4812029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A table is used to organize data in the form of rows and columns</a:t>
            </a:r>
          </a:p>
          <a:p>
            <a:r>
              <a:rPr lang="en-US" sz="2600" dirty="0">
                <a:solidFill>
                  <a:srgbClr val="0070C0"/>
                </a:solidFill>
              </a:rPr>
              <a:t>Table is used for both storing and displaying records in the structure format</a:t>
            </a:r>
          </a:p>
          <a:p>
            <a:endParaRPr lang="en-US" sz="2600" dirty="0">
              <a:solidFill>
                <a:srgbClr val="0070C0"/>
              </a:solidFill>
            </a:endParaRPr>
          </a:p>
          <a:p>
            <a:r>
              <a:rPr lang="en-US" sz="2600" dirty="0">
                <a:solidFill>
                  <a:srgbClr val="0070C0"/>
                </a:solidFill>
              </a:rPr>
              <a:t>A table creation command requires </a:t>
            </a:r>
            <a:r>
              <a:rPr lang="en-US" sz="2600" b="1" dirty="0">
                <a:solidFill>
                  <a:srgbClr val="0070C0"/>
                </a:solidFill>
              </a:rPr>
              <a:t>three things</a:t>
            </a:r>
            <a:r>
              <a:rPr lang="en-US" sz="2600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	1. Name of the table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	2. Names of fields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	3. Definitions for each field</a:t>
            </a: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3123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604A-646A-4C4A-985A-929A95FF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71" y="178068"/>
            <a:ext cx="11602072" cy="677108"/>
          </a:xfrm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</a:rPr>
              <a:t>CREATE</a:t>
            </a:r>
            <a:r>
              <a:rPr lang="en-US" sz="2200" dirty="0">
                <a:solidFill>
                  <a:srgbClr val="0070C0"/>
                </a:solidFill>
              </a:rPr>
              <a:t> </a:t>
            </a:r>
            <a:r>
              <a:rPr lang="en-US" sz="2200" b="1" dirty="0">
                <a:solidFill>
                  <a:srgbClr val="0070C0"/>
                </a:solidFill>
              </a:rPr>
              <a:t>TABLE</a:t>
            </a:r>
            <a:r>
              <a:rPr lang="en-US" sz="2200" dirty="0">
                <a:solidFill>
                  <a:srgbClr val="0070C0"/>
                </a:solidFill>
              </a:rPr>
              <a:t> [IF NOT EXISTS] </a:t>
            </a:r>
            <a:r>
              <a:rPr lang="en-US" sz="2200" dirty="0" err="1">
                <a:solidFill>
                  <a:srgbClr val="0070C0"/>
                </a:solidFill>
              </a:rPr>
              <a:t>table_name</a:t>
            </a:r>
            <a:r>
              <a:rPr lang="en-US" sz="2200" dirty="0">
                <a:solidFill>
                  <a:srgbClr val="0070C0"/>
                </a:solidFill>
              </a:rPr>
              <a:t> (column_definition1,  column_definition2, … </a:t>
            </a:r>
            <a:r>
              <a:rPr lang="en-US" sz="2200" dirty="0" err="1">
                <a:solidFill>
                  <a:srgbClr val="0070C0"/>
                </a:solidFill>
              </a:rPr>
              <a:t>table_constraints</a:t>
            </a:r>
            <a:r>
              <a:rPr lang="en-US" sz="2200" dirty="0">
                <a:solidFill>
                  <a:srgbClr val="0070C0"/>
                </a:solidFill>
              </a:rPr>
              <a:t> );  </a:t>
            </a:r>
            <a:endParaRPr lang="en-IN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F5497B-C44F-406C-BF9A-46232DB7D4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808049"/>
              </p:ext>
            </p:extLst>
          </p:nvPr>
        </p:nvGraphicFramePr>
        <p:xfrm>
          <a:off x="217681" y="1371282"/>
          <a:ext cx="11574462" cy="4823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929">
                  <a:extLst>
                    <a:ext uri="{9D8B030D-6E8A-4147-A177-3AD203B41FA5}">
                      <a16:colId xmlns:a16="http://schemas.microsoft.com/office/drawing/2014/main" val="3523375465"/>
                    </a:ext>
                  </a:extLst>
                </a:gridCol>
                <a:gridCol w="9197533">
                  <a:extLst>
                    <a:ext uri="{9D8B030D-6E8A-4147-A177-3AD203B41FA5}">
                      <a16:colId xmlns:a16="http://schemas.microsoft.com/office/drawing/2014/main" val="2037309697"/>
                    </a:ext>
                  </a:extLst>
                </a:gridCol>
              </a:tblGrid>
              <a:tr h="623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536225"/>
                  </a:ext>
                </a:extLst>
              </a:tr>
              <a:tr h="18158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err="1">
                          <a:effectLst/>
                        </a:rPr>
                        <a:t>table_name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55876" marR="55876" marT="55876" marB="558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It is the name of a new table.</a:t>
                      </a:r>
                    </a:p>
                    <a:p>
                      <a:pPr algn="l" fontAlgn="t"/>
                      <a:r>
                        <a:rPr lang="en-US" sz="2000" dirty="0">
                          <a:effectLst/>
                        </a:rPr>
                        <a:t>It should be unique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that we have selected.</a:t>
                      </a:r>
                    </a:p>
                    <a:p>
                      <a:pPr algn="l" fontAlgn="t"/>
                      <a:r>
                        <a:rPr lang="en-US" sz="2000" dirty="0">
                          <a:effectLst/>
                        </a:rPr>
                        <a:t>The IF NOT EXIST clause avoids an error when we create a table that already exists.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55876" marR="55876" marT="55876" marB="55876" anchor="ctr"/>
                </a:tc>
                <a:extLst>
                  <a:ext uri="{0D108BD9-81ED-4DB2-BD59-A6C34878D82A}">
                    <a16:rowId xmlns:a16="http://schemas.microsoft.com/office/drawing/2014/main" val="2766705653"/>
                  </a:ext>
                </a:extLst>
              </a:tr>
              <a:tr h="14000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err="1">
                          <a:effectLst/>
                        </a:rPr>
                        <a:t>column_definition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55876" marR="55876" marT="55876" marB="558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It specifies the name of column along with data types for each column using comma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operator. </a:t>
                      </a:r>
                    </a:p>
                    <a:p>
                      <a:pPr algn="l" fontAlgn="t"/>
                      <a:r>
                        <a:rPr lang="en-US" sz="2000" dirty="0">
                          <a:effectLst/>
                        </a:rPr>
                        <a:t>syntax :-</a:t>
                      </a:r>
                      <a:r>
                        <a:rPr lang="en-US" sz="2000" baseline="0" dirty="0">
                          <a:effectLst/>
                        </a:rPr>
                        <a:t>  </a:t>
                      </a:r>
                      <a:r>
                        <a:rPr lang="en-US" sz="2000" dirty="0">
                          <a:effectLst/>
                        </a:rPr>
                        <a:t>column_name1 </a:t>
                      </a:r>
                      <a:r>
                        <a:rPr lang="en-US" sz="2000" dirty="0" err="1">
                          <a:effectLst/>
                        </a:rPr>
                        <a:t>data_type</a:t>
                      </a:r>
                      <a:r>
                        <a:rPr lang="en-US" sz="2000" dirty="0">
                          <a:effectLst/>
                        </a:rPr>
                        <a:t>(size) [NULL | NOT NULL]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55876" marR="55876" marT="55876" marB="55876" anchor="ctr"/>
                </a:tc>
                <a:extLst>
                  <a:ext uri="{0D108BD9-81ED-4DB2-BD59-A6C34878D82A}">
                    <a16:rowId xmlns:a16="http://schemas.microsoft.com/office/drawing/2014/main" val="3990826466"/>
                  </a:ext>
                </a:extLst>
              </a:tr>
              <a:tr h="9841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err="1">
                          <a:effectLst/>
                        </a:rPr>
                        <a:t>table_constraints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55876" marR="55876" marT="55876" marB="558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It specifies the table constraints such as PRIMARY KEY, UNIQUE KEY, FOREIGN KEY, CHECK, etc.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55876" marR="55876" marT="55876" marB="55876" anchor="ctr"/>
                </a:tc>
                <a:extLst>
                  <a:ext uri="{0D108BD9-81ED-4DB2-BD59-A6C34878D82A}">
                    <a16:rowId xmlns:a16="http://schemas.microsoft.com/office/drawing/2014/main" val="108309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3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7368-639D-4F41-ACBB-6AB06C3F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table creation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A8DA5-22C9-42CD-8B29-6086D37B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829" y="1381931"/>
            <a:ext cx="10866313" cy="47268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CREATE</a:t>
            </a:r>
            <a:r>
              <a:rPr lang="en-US" sz="2200" dirty="0">
                <a:solidFill>
                  <a:srgbClr val="0070C0"/>
                </a:solidFill>
              </a:rPr>
              <a:t> </a:t>
            </a:r>
            <a:r>
              <a:rPr lang="en-US" sz="2200" b="1" dirty="0">
                <a:solidFill>
                  <a:srgbClr val="0070C0"/>
                </a:solidFill>
              </a:rPr>
              <a:t>TABLE</a:t>
            </a:r>
            <a:r>
              <a:rPr lang="en-US" sz="2200" dirty="0">
                <a:solidFill>
                  <a:srgbClr val="0070C0"/>
                </a:solidFill>
              </a:rPr>
              <a:t> employee(  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    id </a:t>
            </a:r>
            <a:r>
              <a:rPr lang="en-US" sz="2200" b="1" dirty="0">
                <a:solidFill>
                  <a:srgbClr val="0070C0"/>
                </a:solidFill>
              </a:rPr>
              <a:t>int</a:t>
            </a:r>
            <a:r>
              <a:rPr lang="en-US" sz="2200" dirty="0">
                <a:solidFill>
                  <a:srgbClr val="0070C0"/>
                </a:solidFill>
              </a:rPr>
              <a:t> NOT NULL ,AUTO_INCREMENT,  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    </a:t>
            </a:r>
            <a:r>
              <a:rPr lang="en-US" sz="2200" b="1" dirty="0">
                <a:solidFill>
                  <a:srgbClr val="0070C0"/>
                </a:solidFill>
              </a:rPr>
              <a:t>name</a:t>
            </a:r>
            <a:r>
              <a:rPr lang="en-US" sz="2200" dirty="0">
                <a:solidFill>
                  <a:srgbClr val="0070C0"/>
                </a:solidFill>
              </a:rPr>
              <a:t> </a:t>
            </a:r>
            <a:r>
              <a:rPr lang="en-US" sz="2200" b="1" dirty="0">
                <a:solidFill>
                  <a:srgbClr val="0070C0"/>
                </a:solidFill>
              </a:rPr>
              <a:t>varchar</a:t>
            </a:r>
            <a:r>
              <a:rPr lang="en-US" sz="2200" dirty="0">
                <a:solidFill>
                  <a:srgbClr val="0070C0"/>
                </a:solidFill>
              </a:rPr>
              <a:t>(20) NOT NULL,  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    post </a:t>
            </a:r>
            <a:r>
              <a:rPr lang="en-US" sz="2200" b="1" dirty="0">
                <a:solidFill>
                  <a:srgbClr val="0070C0"/>
                </a:solidFill>
              </a:rPr>
              <a:t>varchar</a:t>
            </a:r>
            <a:r>
              <a:rPr lang="en-US" sz="2200" dirty="0">
                <a:solidFill>
                  <a:srgbClr val="0070C0"/>
                </a:solidFill>
              </a:rPr>
              <a:t>(20) NOT NULL,  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    age </a:t>
            </a:r>
            <a:r>
              <a:rPr lang="en-US" sz="2200" b="1" dirty="0">
                <a:solidFill>
                  <a:srgbClr val="0070C0"/>
                </a:solidFill>
              </a:rPr>
              <a:t>int</a:t>
            </a:r>
            <a:r>
              <a:rPr lang="en-US" sz="2200" dirty="0">
                <a:solidFill>
                  <a:srgbClr val="0070C0"/>
                </a:solidFill>
              </a:rPr>
              <a:t> NOT NULL,  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    </a:t>
            </a:r>
            <a:r>
              <a:rPr lang="en-US" sz="2200" b="1" dirty="0">
                <a:solidFill>
                  <a:srgbClr val="0070C0"/>
                </a:solidFill>
              </a:rPr>
              <a:t>PRIMARY</a:t>
            </a:r>
            <a:r>
              <a:rPr lang="en-US" sz="2200" dirty="0">
                <a:solidFill>
                  <a:srgbClr val="0070C0"/>
                </a:solidFill>
              </a:rPr>
              <a:t> </a:t>
            </a:r>
            <a:r>
              <a:rPr lang="en-US" sz="2200" b="1" dirty="0">
                <a:solidFill>
                  <a:srgbClr val="0070C0"/>
                </a:solidFill>
              </a:rPr>
              <a:t>KEY</a:t>
            </a:r>
            <a:r>
              <a:rPr lang="en-US" sz="2200" dirty="0">
                <a:solidFill>
                  <a:srgbClr val="0070C0"/>
                </a:solidFill>
              </a:rPr>
              <a:t> (id)  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);  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To see the newly created table use following :-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SHOW TABLES;  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To see the structure of the table:-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DESCRIBE employee; </a:t>
            </a:r>
            <a:r>
              <a:rPr lang="en-US" sz="2200" dirty="0">
                <a:solidFill>
                  <a:srgbClr val="0070C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9190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EFA7-20A3-4542-92B0-1EF485AA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DROP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3B75F-A8A3-4C12-9143-87308C1A4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91" y="1508760"/>
            <a:ext cx="11575252" cy="460005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</a:t>
            </a:r>
            <a:r>
              <a:rPr lang="en-US" sz="2800" b="1" u="sng" dirty="0">
                <a:solidFill>
                  <a:srgbClr val="0070C0"/>
                </a:solidFill>
              </a:rPr>
              <a:t>Drop Table</a:t>
            </a:r>
            <a:r>
              <a:rPr lang="en-US" sz="2800" dirty="0">
                <a:solidFill>
                  <a:srgbClr val="0070C0"/>
                </a:solidFill>
              </a:rPr>
              <a:t> is used to delete the existing table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This statement removes the complete data of a table along with the whole structure or definition permanently from the database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we cannot recover the table after deleting it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Syntax:-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	DROP</a:t>
            </a:r>
            <a:r>
              <a:rPr lang="en-US" sz="2800" dirty="0">
                <a:solidFill>
                  <a:srgbClr val="0070C0"/>
                </a:solidFill>
              </a:rPr>
              <a:t> </a:t>
            </a:r>
            <a:r>
              <a:rPr lang="en-US" sz="2800" b="1" dirty="0">
                <a:solidFill>
                  <a:srgbClr val="0070C0"/>
                </a:solidFill>
              </a:rPr>
              <a:t>TABLE</a:t>
            </a:r>
            <a:r>
              <a:rPr lang="en-US" sz="2800" dirty="0">
                <a:solidFill>
                  <a:srgbClr val="0070C0"/>
                </a:solidFill>
              </a:rPr>
              <a:t>  </a:t>
            </a:r>
            <a:r>
              <a:rPr lang="en-US" sz="2800" dirty="0" err="1">
                <a:solidFill>
                  <a:srgbClr val="0070C0"/>
                </a:solidFill>
              </a:rPr>
              <a:t>table_name</a:t>
            </a:r>
            <a:r>
              <a:rPr lang="en-US" sz="2800" dirty="0">
                <a:solidFill>
                  <a:srgbClr val="0070C0"/>
                </a:solidFill>
              </a:rPr>
              <a:t>;  </a:t>
            </a:r>
          </a:p>
        </p:txBody>
      </p:sp>
    </p:spTree>
    <p:extLst>
      <p:ext uri="{BB962C8B-B14F-4D97-AF65-F5344CB8AC3E}">
        <p14:creationId xmlns:p14="http://schemas.microsoft.com/office/powerpoint/2010/main" val="17522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D29D-B1F7-496F-BAC1-C70C4979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1AAE-8E09-45E1-85BC-F50C66A7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Add a Column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ALTER TABLE ADD COLUMN</a:t>
            </a:r>
            <a:r>
              <a:rPr lang="en-US" sz="2400" dirty="0">
                <a:solidFill>
                  <a:srgbClr val="0070C0"/>
                </a:solidFill>
              </a:rPr>
              <a:t> command to add a new column to an existing table. 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Syntax:-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ALTER</a:t>
            </a:r>
            <a:r>
              <a:rPr lang="en-US" sz="2400" dirty="0">
                <a:solidFill>
                  <a:srgbClr val="0070C0"/>
                </a:solidFill>
              </a:rPr>
              <a:t> </a:t>
            </a:r>
            <a:r>
              <a:rPr lang="en-US" sz="2400" b="1" dirty="0">
                <a:solidFill>
                  <a:srgbClr val="0070C0"/>
                </a:solidFill>
              </a:rPr>
              <a:t>TABLE</a:t>
            </a:r>
            <a:r>
              <a:rPr lang="en-US" sz="2400" dirty="0">
                <a:solidFill>
                  <a:srgbClr val="0070C0"/>
                </a:solidFill>
              </a:rPr>
              <a:t> </a:t>
            </a:r>
            <a:r>
              <a:rPr lang="en-US" sz="2400" dirty="0" err="1">
                <a:solidFill>
                  <a:srgbClr val="0070C0"/>
                </a:solidFill>
              </a:rPr>
              <a:t>table</a:t>
            </a:r>
            <a:r>
              <a:rPr lang="en-US" sz="2400" dirty="0">
                <a:solidFill>
                  <a:srgbClr val="0070C0"/>
                </a:solidFill>
              </a:rPr>
              <a:t> </a:t>
            </a:r>
            <a:r>
              <a:rPr lang="en-US" sz="2400" b="1" dirty="0">
                <a:solidFill>
                  <a:srgbClr val="0070C0"/>
                </a:solidFill>
              </a:rPr>
              <a:t>ADD</a:t>
            </a:r>
            <a:r>
              <a:rPr lang="en-US" sz="2400" dirty="0">
                <a:solidFill>
                  <a:srgbClr val="0070C0"/>
                </a:solidFill>
              </a:rPr>
              <a:t> </a:t>
            </a:r>
            <a:r>
              <a:rPr lang="en-US" sz="2400" b="1" dirty="0">
                <a:solidFill>
                  <a:srgbClr val="0070C0"/>
                </a:solidFill>
              </a:rPr>
              <a:t>COLUMN</a:t>
            </a:r>
            <a:r>
              <a:rPr lang="en-US" sz="2400" dirty="0">
                <a:solidFill>
                  <a:srgbClr val="0070C0"/>
                </a:solidFill>
              </a:rPr>
              <a:t> </a:t>
            </a:r>
            <a:r>
              <a:rPr lang="en-US" sz="2400" dirty="0" err="1">
                <a:solidFill>
                  <a:srgbClr val="0070C0"/>
                </a:solidFill>
              </a:rPr>
              <a:t>new_column_name</a:t>
            </a:r>
            <a:r>
              <a:rPr lang="en-US" sz="2400" dirty="0">
                <a:solidFill>
                  <a:srgbClr val="0070C0"/>
                </a:solidFill>
              </a:rPr>
              <a:t>  [</a:t>
            </a:r>
            <a:r>
              <a:rPr lang="en-US" sz="2400" b="1" dirty="0">
                <a:solidFill>
                  <a:srgbClr val="0070C0"/>
                </a:solidFill>
              </a:rPr>
              <a:t>FIRST</a:t>
            </a:r>
            <a:r>
              <a:rPr lang="en-US" sz="2400" dirty="0">
                <a:solidFill>
                  <a:srgbClr val="0070C0"/>
                </a:solidFill>
              </a:rPr>
              <a:t>| </a:t>
            </a:r>
            <a:r>
              <a:rPr lang="en-US" sz="2400" b="1" dirty="0">
                <a:solidFill>
                  <a:srgbClr val="0070C0"/>
                </a:solidFill>
              </a:rPr>
              <a:t>AFTER</a:t>
            </a:r>
            <a:r>
              <a:rPr lang="en-US" sz="2400" dirty="0">
                <a:solidFill>
                  <a:srgbClr val="0070C0"/>
                </a:solidFill>
              </a:rPr>
              <a:t> </a:t>
            </a:r>
            <a:r>
              <a:rPr lang="en-US" sz="2400" dirty="0" err="1">
                <a:solidFill>
                  <a:srgbClr val="0070C0"/>
                </a:solidFill>
              </a:rPr>
              <a:t>existing_column</a:t>
            </a:r>
            <a:r>
              <a:rPr lang="en-US" sz="2400" dirty="0">
                <a:solidFill>
                  <a:srgbClr val="0070C0"/>
                </a:solidFill>
              </a:rPr>
              <a:t>];  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Example:-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ALTER</a:t>
            </a:r>
            <a:r>
              <a:rPr lang="en-US" sz="2400" dirty="0">
                <a:solidFill>
                  <a:srgbClr val="0070C0"/>
                </a:solidFill>
              </a:rPr>
              <a:t> </a:t>
            </a:r>
            <a:r>
              <a:rPr lang="en-US" sz="2400" b="1" dirty="0">
                <a:solidFill>
                  <a:srgbClr val="0070C0"/>
                </a:solidFill>
              </a:rPr>
              <a:t>TABLE</a:t>
            </a:r>
            <a:r>
              <a:rPr lang="en-US" sz="2400" dirty="0">
                <a:solidFill>
                  <a:srgbClr val="0070C0"/>
                </a:solidFill>
              </a:rPr>
              <a:t> student </a:t>
            </a:r>
            <a:r>
              <a:rPr lang="en-US" sz="2400" b="1" dirty="0">
                <a:solidFill>
                  <a:srgbClr val="0070C0"/>
                </a:solidFill>
              </a:rPr>
              <a:t>ADD</a:t>
            </a:r>
            <a:r>
              <a:rPr lang="en-US" sz="2400" dirty="0">
                <a:solidFill>
                  <a:srgbClr val="0070C0"/>
                </a:solidFill>
              </a:rPr>
              <a:t> </a:t>
            </a:r>
            <a:r>
              <a:rPr lang="en-US" sz="2400" b="1" dirty="0">
                <a:solidFill>
                  <a:srgbClr val="0070C0"/>
                </a:solidFill>
              </a:rPr>
              <a:t>COLUMN</a:t>
            </a:r>
            <a:r>
              <a:rPr lang="en-US" sz="2400" dirty="0">
                <a:solidFill>
                  <a:srgbClr val="0070C0"/>
                </a:solidFill>
              </a:rPr>
              <a:t> city </a:t>
            </a:r>
            <a:r>
              <a:rPr lang="en-US" sz="2400" b="1" dirty="0">
                <a:solidFill>
                  <a:srgbClr val="0070C0"/>
                </a:solidFill>
              </a:rPr>
              <a:t>VARCHAR</a:t>
            </a:r>
            <a:r>
              <a:rPr lang="en-US" sz="2400" dirty="0">
                <a:solidFill>
                  <a:srgbClr val="0070C0"/>
                </a:solidFill>
              </a:rPr>
              <a:t>(20) NOT NULL </a:t>
            </a:r>
            <a:r>
              <a:rPr lang="en-US" sz="2400" b="1" dirty="0">
                <a:solidFill>
                  <a:srgbClr val="0070C0"/>
                </a:solidFill>
              </a:rPr>
              <a:t>AFTER</a:t>
            </a:r>
            <a:r>
              <a:rPr lang="en-US" sz="2400" dirty="0">
                <a:solidFill>
                  <a:srgbClr val="0070C0"/>
                </a:solidFill>
              </a:rPr>
              <a:t> </a:t>
            </a:r>
            <a:r>
              <a:rPr lang="en-US" sz="2400" b="1" dirty="0">
                <a:solidFill>
                  <a:srgbClr val="0070C0"/>
                </a:solidFill>
              </a:rPr>
              <a:t>Name</a:t>
            </a:r>
            <a:r>
              <a:rPr lang="en-US" sz="2400" dirty="0">
                <a:solidFill>
                  <a:srgbClr val="0070C0"/>
                </a:solidFill>
              </a:rPr>
              <a:t>; </a:t>
            </a:r>
            <a:br>
              <a:rPr lang="en-US" sz="2400" dirty="0">
                <a:solidFill>
                  <a:srgbClr val="0070C0"/>
                </a:solidFill>
              </a:rPr>
            </a:b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Rename Column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ALTER TABLE student CHANGE COLUMN </a:t>
            </a:r>
            <a:r>
              <a:rPr lang="en-US" sz="2400" b="1" dirty="0" err="1">
                <a:solidFill>
                  <a:srgbClr val="0070C0"/>
                </a:solidFill>
              </a:rPr>
              <a:t>Phone_num</a:t>
            </a:r>
            <a:r>
              <a:rPr lang="en-US" sz="2400" b="1" dirty="0">
                <a:solidFill>
                  <a:srgbClr val="0070C0"/>
                </a:solidFill>
              </a:rPr>
              <a:t> </a:t>
            </a:r>
            <a:r>
              <a:rPr lang="en-US" sz="2400" b="1" dirty="0" err="1">
                <a:solidFill>
                  <a:srgbClr val="0070C0"/>
                </a:solidFill>
              </a:rPr>
              <a:t>Mobile_num</a:t>
            </a:r>
            <a:r>
              <a:rPr lang="en-US" sz="2400" b="1" dirty="0">
                <a:solidFill>
                  <a:srgbClr val="0070C0"/>
                </a:solidFill>
              </a:rPr>
              <a:t>  varchar(20) ;</a:t>
            </a:r>
          </a:p>
        </p:txBody>
      </p:sp>
    </p:spTree>
    <p:extLst>
      <p:ext uri="{BB962C8B-B14F-4D97-AF65-F5344CB8AC3E}">
        <p14:creationId xmlns:p14="http://schemas.microsoft.com/office/powerpoint/2010/main" val="1155230558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ha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" id="{4CA366E5-B4BD-4070-B2EA-1B27CD502EB4}" vid="{301EE358-5B15-4DF4-BA3A-9152724A4C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</Template>
  <TotalTime>36</TotalTime>
  <Words>939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Rounded MT Bold</vt:lpstr>
      <vt:lpstr>Gotham HTF Book</vt:lpstr>
      <vt:lpstr>Proxima Nova</vt:lpstr>
      <vt:lpstr>Proxima Nova Rg</vt:lpstr>
      <vt:lpstr>verdana</vt:lpstr>
      <vt:lpstr>Cloudthat</vt:lpstr>
      <vt:lpstr>Database &amp; its Operations in SQL</vt:lpstr>
      <vt:lpstr>Create Database</vt:lpstr>
      <vt:lpstr>Drop Database</vt:lpstr>
      <vt:lpstr>Backup Database</vt:lpstr>
      <vt:lpstr>MySQL CREATE TABLE</vt:lpstr>
      <vt:lpstr>CREATE TABLE [IF NOT EXISTS] table_name (column_definition1,  column_definition2, … table_constraints );  </vt:lpstr>
      <vt:lpstr>Example of table creation</vt:lpstr>
      <vt:lpstr>MySQL DROP Table</vt:lpstr>
      <vt:lpstr>Alter table</vt:lpstr>
      <vt:lpstr>Primary key  </vt:lpstr>
      <vt:lpstr>How can we drop a column?</vt:lpstr>
      <vt:lpstr>SQL CHECK on CREATE TABLE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&amp; its Operations in SQL</dc:title>
  <dc:creator>Sridhar Immanni</dc:creator>
  <cp:lastModifiedBy>Sridhar Immanni</cp:lastModifiedBy>
  <cp:revision>1</cp:revision>
  <dcterms:created xsi:type="dcterms:W3CDTF">2021-06-07T09:27:26Z</dcterms:created>
  <dcterms:modified xsi:type="dcterms:W3CDTF">2021-06-07T11:48:42Z</dcterms:modified>
</cp:coreProperties>
</file>