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9" r:id="rId6"/>
    <p:sldId id="278" r:id="rId7"/>
    <p:sldId id="280" r:id="rId8"/>
    <p:sldId id="296" r:id="rId9"/>
    <p:sldId id="285" r:id="rId10"/>
    <p:sldId id="297" r:id="rId11"/>
    <p:sldId id="298" r:id="rId12"/>
    <p:sldId id="281" r:id="rId13"/>
    <p:sldId id="282" r:id="rId14"/>
    <p:sldId id="284" r:id="rId15"/>
    <p:sldId id="283" r:id="rId16"/>
    <p:sldId id="286" r:id="rId17"/>
    <p:sldId id="259" r:id="rId18"/>
    <p:sldId id="287" r:id="rId19"/>
    <p:sldId id="288" r:id="rId20"/>
    <p:sldId id="290" r:id="rId21"/>
    <p:sldId id="291" r:id="rId22"/>
    <p:sldId id="292" r:id="rId23"/>
    <p:sldId id="293" r:id="rId24"/>
    <p:sldId id="295" r:id="rId25"/>
    <p:sldId id="294" r:id="rId26"/>
    <p:sldId id="299" r:id="rId27"/>
    <p:sldId id="300" r:id="rId28"/>
    <p:sldId id="301" r:id="rId29"/>
    <p:sldId id="303" r:id="rId30"/>
    <p:sldId id="302" r:id="rId31"/>
    <p:sldId id="260" r:id="rId32"/>
    <p:sldId id="261" r:id="rId33"/>
    <p:sldId id="262" r:id="rId34"/>
    <p:sldId id="304" r:id="rId35"/>
    <p:sldId id="305" r:id="rId36"/>
    <p:sldId id="306" r:id="rId37"/>
    <p:sldId id="307"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6A660-6C5B-4D71-820D-315BF842BA4F}" v="52" dt="2022-10-07T06:34:03.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kar Wakhare" userId="abdae305-bd55-4c55-a17d-bcc11d150559" providerId="ADAL" clId="{B8E6A660-6C5B-4D71-820D-315BF842BA4F}"/>
    <pc:docChg chg="undo custSel addSld delSld modSld sldOrd">
      <pc:chgData name="Madhukar Wakhare" userId="abdae305-bd55-4c55-a17d-bcc11d150559" providerId="ADAL" clId="{B8E6A660-6C5B-4D71-820D-315BF842BA4F}" dt="2022-10-07T06:39:10.281" v="1201" actId="20577"/>
      <pc:docMkLst>
        <pc:docMk/>
      </pc:docMkLst>
      <pc:sldChg chg="ord">
        <pc:chgData name="Madhukar Wakhare" userId="abdae305-bd55-4c55-a17d-bcc11d150559" providerId="ADAL" clId="{B8E6A660-6C5B-4D71-820D-315BF842BA4F}" dt="2022-10-04T06:50:06.119" v="900"/>
        <pc:sldMkLst>
          <pc:docMk/>
          <pc:sldMk cId="2462350135" sldId="261"/>
        </pc:sldMkLst>
      </pc:sldChg>
      <pc:sldChg chg="del">
        <pc:chgData name="Madhukar Wakhare" userId="abdae305-bd55-4c55-a17d-bcc11d150559" providerId="ADAL" clId="{B8E6A660-6C5B-4D71-820D-315BF842BA4F}" dt="2022-10-06T03:43:03.179" v="1143" actId="2696"/>
        <pc:sldMkLst>
          <pc:docMk/>
          <pc:sldMk cId="555451106" sldId="263"/>
        </pc:sldMkLst>
      </pc:sldChg>
      <pc:sldChg chg="del">
        <pc:chgData name="Madhukar Wakhare" userId="abdae305-bd55-4c55-a17d-bcc11d150559" providerId="ADAL" clId="{B8E6A660-6C5B-4D71-820D-315BF842BA4F}" dt="2022-10-06T03:43:03.179" v="1143" actId="2696"/>
        <pc:sldMkLst>
          <pc:docMk/>
          <pc:sldMk cId="387490196" sldId="264"/>
        </pc:sldMkLst>
      </pc:sldChg>
      <pc:sldChg chg="del">
        <pc:chgData name="Madhukar Wakhare" userId="abdae305-bd55-4c55-a17d-bcc11d150559" providerId="ADAL" clId="{B8E6A660-6C5B-4D71-820D-315BF842BA4F}" dt="2022-10-06T03:43:03.179" v="1143" actId="2696"/>
        <pc:sldMkLst>
          <pc:docMk/>
          <pc:sldMk cId="196987706" sldId="265"/>
        </pc:sldMkLst>
      </pc:sldChg>
      <pc:sldChg chg="del">
        <pc:chgData name="Madhukar Wakhare" userId="abdae305-bd55-4c55-a17d-bcc11d150559" providerId="ADAL" clId="{B8E6A660-6C5B-4D71-820D-315BF842BA4F}" dt="2022-10-06T03:43:03.179" v="1143" actId="2696"/>
        <pc:sldMkLst>
          <pc:docMk/>
          <pc:sldMk cId="2888706464" sldId="266"/>
        </pc:sldMkLst>
      </pc:sldChg>
      <pc:sldChg chg="del">
        <pc:chgData name="Madhukar Wakhare" userId="abdae305-bd55-4c55-a17d-bcc11d150559" providerId="ADAL" clId="{B8E6A660-6C5B-4D71-820D-315BF842BA4F}" dt="2022-10-06T03:43:03.179" v="1143" actId="2696"/>
        <pc:sldMkLst>
          <pc:docMk/>
          <pc:sldMk cId="2551908717" sldId="267"/>
        </pc:sldMkLst>
      </pc:sldChg>
      <pc:sldChg chg="del">
        <pc:chgData name="Madhukar Wakhare" userId="abdae305-bd55-4c55-a17d-bcc11d150559" providerId="ADAL" clId="{B8E6A660-6C5B-4D71-820D-315BF842BA4F}" dt="2022-10-06T03:43:03.179" v="1143" actId="2696"/>
        <pc:sldMkLst>
          <pc:docMk/>
          <pc:sldMk cId="3045656804" sldId="268"/>
        </pc:sldMkLst>
      </pc:sldChg>
      <pc:sldChg chg="del">
        <pc:chgData name="Madhukar Wakhare" userId="abdae305-bd55-4c55-a17d-bcc11d150559" providerId="ADAL" clId="{B8E6A660-6C5B-4D71-820D-315BF842BA4F}" dt="2022-10-06T03:43:03.179" v="1143" actId="2696"/>
        <pc:sldMkLst>
          <pc:docMk/>
          <pc:sldMk cId="2467080531" sldId="269"/>
        </pc:sldMkLst>
      </pc:sldChg>
      <pc:sldChg chg="del">
        <pc:chgData name="Madhukar Wakhare" userId="abdae305-bd55-4c55-a17d-bcc11d150559" providerId="ADAL" clId="{B8E6A660-6C5B-4D71-820D-315BF842BA4F}" dt="2022-10-06T03:43:03.179" v="1143" actId="2696"/>
        <pc:sldMkLst>
          <pc:docMk/>
          <pc:sldMk cId="50600793" sldId="270"/>
        </pc:sldMkLst>
      </pc:sldChg>
      <pc:sldChg chg="del">
        <pc:chgData name="Madhukar Wakhare" userId="abdae305-bd55-4c55-a17d-bcc11d150559" providerId="ADAL" clId="{B8E6A660-6C5B-4D71-820D-315BF842BA4F}" dt="2022-10-06T03:43:03.179" v="1143" actId="2696"/>
        <pc:sldMkLst>
          <pc:docMk/>
          <pc:sldMk cId="3748542959" sldId="271"/>
        </pc:sldMkLst>
      </pc:sldChg>
      <pc:sldChg chg="del">
        <pc:chgData name="Madhukar Wakhare" userId="abdae305-bd55-4c55-a17d-bcc11d150559" providerId="ADAL" clId="{B8E6A660-6C5B-4D71-820D-315BF842BA4F}" dt="2022-10-06T03:43:03.179" v="1143" actId="2696"/>
        <pc:sldMkLst>
          <pc:docMk/>
          <pc:sldMk cId="1237851035" sldId="272"/>
        </pc:sldMkLst>
      </pc:sldChg>
      <pc:sldChg chg="del">
        <pc:chgData name="Madhukar Wakhare" userId="abdae305-bd55-4c55-a17d-bcc11d150559" providerId="ADAL" clId="{B8E6A660-6C5B-4D71-820D-315BF842BA4F}" dt="2022-10-06T03:43:03.179" v="1143" actId="2696"/>
        <pc:sldMkLst>
          <pc:docMk/>
          <pc:sldMk cId="3477772637" sldId="273"/>
        </pc:sldMkLst>
      </pc:sldChg>
      <pc:sldChg chg="del">
        <pc:chgData name="Madhukar Wakhare" userId="abdae305-bd55-4c55-a17d-bcc11d150559" providerId="ADAL" clId="{B8E6A660-6C5B-4D71-820D-315BF842BA4F}" dt="2022-10-06T03:43:03.179" v="1143" actId="2696"/>
        <pc:sldMkLst>
          <pc:docMk/>
          <pc:sldMk cId="4149261708" sldId="274"/>
        </pc:sldMkLst>
      </pc:sldChg>
      <pc:sldChg chg="del">
        <pc:chgData name="Madhukar Wakhare" userId="abdae305-bd55-4c55-a17d-bcc11d150559" providerId="ADAL" clId="{B8E6A660-6C5B-4D71-820D-315BF842BA4F}" dt="2022-10-06T03:43:03.179" v="1143" actId="2696"/>
        <pc:sldMkLst>
          <pc:docMk/>
          <pc:sldMk cId="4124485887" sldId="275"/>
        </pc:sldMkLst>
      </pc:sldChg>
      <pc:sldChg chg="del">
        <pc:chgData name="Madhukar Wakhare" userId="abdae305-bd55-4c55-a17d-bcc11d150559" providerId="ADAL" clId="{B8E6A660-6C5B-4D71-820D-315BF842BA4F}" dt="2022-10-06T03:43:03.179" v="1143" actId="2696"/>
        <pc:sldMkLst>
          <pc:docMk/>
          <pc:sldMk cId="861704326" sldId="276"/>
        </pc:sldMkLst>
      </pc:sldChg>
      <pc:sldChg chg="del">
        <pc:chgData name="Madhukar Wakhare" userId="abdae305-bd55-4c55-a17d-bcc11d150559" providerId="ADAL" clId="{B8E6A660-6C5B-4D71-820D-315BF842BA4F}" dt="2022-10-06T03:43:03.179" v="1143" actId="2696"/>
        <pc:sldMkLst>
          <pc:docMk/>
          <pc:sldMk cId="1122311789" sldId="277"/>
        </pc:sldMkLst>
      </pc:sldChg>
      <pc:sldChg chg="addSp delSp modSp new mod">
        <pc:chgData name="Madhukar Wakhare" userId="abdae305-bd55-4c55-a17d-bcc11d150559" providerId="ADAL" clId="{B8E6A660-6C5B-4D71-820D-315BF842BA4F}" dt="2022-10-03T06:44:09.051" v="36"/>
        <pc:sldMkLst>
          <pc:docMk/>
          <pc:sldMk cId="1103587841" sldId="278"/>
        </pc:sldMkLst>
        <pc:spChg chg="mod">
          <ac:chgData name="Madhukar Wakhare" userId="abdae305-bd55-4c55-a17d-bcc11d150559" providerId="ADAL" clId="{B8E6A660-6C5B-4D71-820D-315BF842BA4F}" dt="2022-10-03T06:44:07.815" v="35" actId="14100"/>
          <ac:spMkLst>
            <pc:docMk/>
            <pc:sldMk cId="1103587841" sldId="278"/>
            <ac:spMk id="2" creationId="{027B02DA-72A0-3DD0-9348-B926B287BBD7}"/>
          </ac:spMkLst>
        </pc:spChg>
        <pc:spChg chg="mod">
          <ac:chgData name="Madhukar Wakhare" userId="abdae305-bd55-4c55-a17d-bcc11d150559" providerId="ADAL" clId="{B8E6A660-6C5B-4D71-820D-315BF842BA4F}" dt="2022-10-03T06:30:29.735" v="32" actId="20577"/>
          <ac:spMkLst>
            <pc:docMk/>
            <pc:sldMk cId="1103587841" sldId="278"/>
            <ac:spMk id="3" creationId="{7D0CDB77-EA06-4CC0-C1FF-E074CE7D8647}"/>
          </ac:spMkLst>
        </pc:spChg>
        <pc:picChg chg="add del mod">
          <ac:chgData name="Madhukar Wakhare" userId="abdae305-bd55-4c55-a17d-bcc11d150559" providerId="ADAL" clId="{B8E6A660-6C5B-4D71-820D-315BF842BA4F}" dt="2022-10-03T06:44:09.051" v="36"/>
          <ac:picMkLst>
            <pc:docMk/>
            <pc:sldMk cId="1103587841" sldId="278"/>
            <ac:picMk id="1026" creationId="{FD45092D-AFB6-EAFC-B2A8-35CE15709870}"/>
          </ac:picMkLst>
        </pc:picChg>
      </pc:sldChg>
      <pc:sldChg chg="addSp delSp modSp new mod">
        <pc:chgData name="Madhukar Wakhare" userId="abdae305-bd55-4c55-a17d-bcc11d150559" providerId="ADAL" clId="{B8E6A660-6C5B-4D71-820D-315BF842BA4F}" dt="2022-10-03T06:58:30.306" v="85" actId="113"/>
        <pc:sldMkLst>
          <pc:docMk/>
          <pc:sldMk cId="981065522" sldId="279"/>
        </pc:sldMkLst>
        <pc:spChg chg="mod">
          <ac:chgData name="Madhukar Wakhare" userId="abdae305-bd55-4c55-a17d-bcc11d150559" providerId="ADAL" clId="{B8E6A660-6C5B-4D71-820D-315BF842BA4F}" dt="2022-10-03T06:56:54.040" v="67" actId="20577"/>
          <ac:spMkLst>
            <pc:docMk/>
            <pc:sldMk cId="981065522" sldId="279"/>
            <ac:spMk id="2" creationId="{EA6DDC78-0980-BC19-5D65-3A1D33E0B6E4}"/>
          </ac:spMkLst>
        </pc:spChg>
        <pc:spChg chg="del">
          <ac:chgData name="Madhukar Wakhare" userId="abdae305-bd55-4c55-a17d-bcc11d150559" providerId="ADAL" clId="{B8E6A660-6C5B-4D71-820D-315BF842BA4F}" dt="2022-10-03T06:53:30.831" v="38"/>
          <ac:spMkLst>
            <pc:docMk/>
            <pc:sldMk cId="981065522" sldId="279"/>
            <ac:spMk id="3" creationId="{CD0DA7BD-9B9B-DBDB-0613-ADB2ED41B92D}"/>
          </ac:spMkLst>
        </pc:spChg>
        <pc:spChg chg="add del mod">
          <ac:chgData name="Madhukar Wakhare" userId="abdae305-bd55-4c55-a17d-bcc11d150559" providerId="ADAL" clId="{B8E6A660-6C5B-4D71-820D-315BF842BA4F}" dt="2022-10-03T06:57:07.658" v="71" actId="767"/>
          <ac:spMkLst>
            <pc:docMk/>
            <pc:sldMk cId="981065522" sldId="279"/>
            <ac:spMk id="4" creationId="{6BA22309-1108-5446-557F-06FAFE4F2D12}"/>
          </ac:spMkLst>
        </pc:spChg>
        <pc:spChg chg="add mod">
          <ac:chgData name="Madhukar Wakhare" userId="abdae305-bd55-4c55-a17d-bcc11d150559" providerId="ADAL" clId="{B8E6A660-6C5B-4D71-820D-315BF842BA4F}" dt="2022-10-03T06:58:30.306" v="85" actId="113"/>
          <ac:spMkLst>
            <pc:docMk/>
            <pc:sldMk cId="981065522" sldId="279"/>
            <ac:spMk id="5" creationId="{93AECD6E-FA02-CA99-0A4B-9CEF989D4771}"/>
          </ac:spMkLst>
        </pc:spChg>
        <pc:picChg chg="add mod">
          <ac:chgData name="Madhukar Wakhare" userId="abdae305-bd55-4c55-a17d-bcc11d150559" providerId="ADAL" clId="{B8E6A660-6C5B-4D71-820D-315BF842BA4F}" dt="2022-10-03T06:58:02.012" v="81" actId="14100"/>
          <ac:picMkLst>
            <pc:docMk/>
            <pc:sldMk cId="981065522" sldId="279"/>
            <ac:picMk id="2050" creationId="{5A481078-3D6C-C4D2-1889-6A71FC2B261A}"/>
          </ac:picMkLst>
        </pc:picChg>
      </pc:sldChg>
      <pc:sldChg chg="modSp new mod">
        <pc:chgData name="Madhukar Wakhare" userId="abdae305-bd55-4c55-a17d-bcc11d150559" providerId="ADAL" clId="{B8E6A660-6C5B-4D71-820D-315BF842BA4F}" dt="2022-10-03T07:00:59.489" v="116" actId="313"/>
        <pc:sldMkLst>
          <pc:docMk/>
          <pc:sldMk cId="3519223242" sldId="280"/>
        </pc:sldMkLst>
        <pc:spChg chg="mod">
          <ac:chgData name="Madhukar Wakhare" userId="abdae305-bd55-4c55-a17d-bcc11d150559" providerId="ADAL" clId="{B8E6A660-6C5B-4D71-820D-315BF842BA4F}" dt="2022-10-03T06:58:56.133" v="106" actId="20577"/>
          <ac:spMkLst>
            <pc:docMk/>
            <pc:sldMk cId="3519223242" sldId="280"/>
            <ac:spMk id="2" creationId="{AD1659C1-03B2-4AFD-7E0E-28CD13416C59}"/>
          </ac:spMkLst>
        </pc:spChg>
        <pc:spChg chg="mod">
          <ac:chgData name="Madhukar Wakhare" userId="abdae305-bd55-4c55-a17d-bcc11d150559" providerId="ADAL" clId="{B8E6A660-6C5B-4D71-820D-315BF842BA4F}" dt="2022-10-03T07:00:59.489" v="116" actId="313"/>
          <ac:spMkLst>
            <pc:docMk/>
            <pc:sldMk cId="3519223242" sldId="280"/>
            <ac:spMk id="3" creationId="{34977346-40A6-C0CD-0375-BDF6409CC8A6}"/>
          </ac:spMkLst>
        </pc:spChg>
      </pc:sldChg>
      <pc:sldChg chg="modSp new mod">
        <pc:chgData name="Madhukar Wakhare" userId="abdae305-bd55-4c55-a17d-bcc11d150559" providerId="ADAL" clId="{B8E6A660-6C5B-4D71-820D-315BF842BA4F}" dt="2022-10-03T07:02:00.302" v="134" actId="20577"/>
        <pc:sldMkLst>
          <pc:docMk/>
          <pc:sldMk cId="2101497294" sldId="281"/>
        </pc:sldMkLst>
        <pc:spChg chg="mod">
          <ac:chgData name="Madhukar Wakhare" userId="abdae305-bd55-4c55-a17d-bcc11d150559" providerId="ADAL" clId="{B8E6A660-6C5B-4D71-820D-315BF842BA4F}" dt="2022-10-03T07:01:37.559" v="131" actId="20577"/>
          <ac:spMkLst>
            <pc:docMk/>
            <pc:sldMk cId="2101497294" sldId="281"/>
            <ac:spMk id="2" creationId="{67906873-54D0-EE73-0ECB-12BB513D1672}"/>
          </ac:spMkLst>
        </pc:spChg>
        <pc:spChg chg="mod">
          <ac:chgData name="Madhukar Wakhare" userId="abdae305-bd55-4c55-a17d-bcc11d150559" providerId="ADAL" clId="{B8E6A660-6C5B-4D71-820D-315BF842BA4F}" dt="2022-10-03T07:02:00.302" v="134" actId="20577"/>
          <ac:spMkLst>
            <pc:docMk/>
            <pc:sldMk cId="2101497294" sldId="281"/>
            <ac:spMk id="3" creationId="{6B7A312C-A2AC-6F6B-C204-AC63D4E37D34}"/>
          </ac:spMkLst>
        </pc:spChg>
      </pc:sldChg>
      <pc:sldChg chg="modSp add mod">
        <pc:chgData name="Madhukar Wakhare" userId="abdae305-bd55-4c55-a17d-bcc11d150559" providerId="ADAL" clId="{B8E6A660-6C5B-4D71-820D-315BF842BA4F}" dt="2022-10-03T10:36:34.939" v="490" actId="20577"/>
        <pc:sldMkLst>
          <pc:docMk/>
          <pc:sldMk cId="82192305" sldId="282"/>
        </pc:sldMkLst>
        <pc:spChg chg="mod">
          <ac:chgData name="Madhukar Wakhare" userId="abdae305-bd55-4c55-a17d-bcc11d150559" providerId="ADAL" clId="{B8E6A660-6C5B-4D71-820D-315BF842BA4F}" dt="2022-10-03T07:22:08.530" v="174" actId="20577"/>
          <ac:spMkLst>
            <pc:docMk/>
            <pc:sldMk cId="82192305" sldId="282"/>
            <ac:spMk id="2" creationId="{67906873-54D0-EE73-0ECB-12BB513D1672}"/>
          </ac:spMkLst>
        </pc:spChg>
        <pc:spChg chg="mod">
          <ac:chgData name="Madhukar Wakhare" userId="abdae305-bd55-4c55-a17d-bcc11d150559" providerId="ADAL" clId="{B8E6A660-6C5B-4D71-820D-315BF842BA4F}" dt="2022-10-03T10:36:34.939" v="490" actId="20577"/>
          <ac:spMkLst>
            <pc:docMk/>
            <pc:sldMk cId="82192305" sldId="282"/>
            <ac:spMk id="3" creationId="{6B7A312C-A2AC-6F6B-C204-AC63D4E37D34}"/>
          </ac:spMkLst>
        </pc:spChg>
      </pc:sldChg>
      <pc:sldChg chg="add">
        <pc:chgData name="Madhukar Wakhare" userId="abdae305-bd55-4c55-a17d-bcc11d150559" providerId="ADAL" clId="{B8E6A660-6C5B-4D71-820D-315BF842BA4F}" dt="2022-10-03T07:20:03.990" v="159" actId="2890"/>
        <pc:sldMkLst>
          <pc:docMk/>
          <pc:sldMk cId="381868729" sldId="283"/>
        </pc:sldMkLst>
      </pc:sldChg>
      <pc:sldChg chg="modSp add mod">
        <pc:chgData name="Madhukar Wakhare" userId="abdae305-bd55-4c55-a17d-bcc11d150559" providerId="ADAL" clId="{B8E6A660-6C5B-4D71-820D-315BF842BA4F}" dt="2022-10-03T07:25:17.089" v="277" actId="20577"/>
        <pc:sldMkLst>
          <pc:docMk/>
          <pc:sldMk cId="3143007053" sldId="284"/>
        </pc:sldMkLst>
        <pc:spChg chg="mod">
          <ac:chgData name="Madhukar Wakhare" userId="abdae305-bd55-4c55-a17d-bcc11d150559" providerId="ADAL" clId="{B8E6A660-6C5B-4D71-820D-315BF842BA4F}" dt="2022-10-03T07:24:42.369" v="270" actId="20577"/>
          <ac:spMkLst>
            <pc:docMk/>
            <pc:sldMk cId="3143007053" sldId="284"/>
            <ac:spMk id="2" creationId="{67906873-54D0-EE73-0ECB-12BB513D1672}"/>
          </ac:spMkLst>
        </pc:spChg>
        <pc:spChg chg="mod">
          <ac:chgData name="Madhukar Wakhare" userId="abdae305-bd55-4c55-a17d-bcc11d150559" providerId="ADAL" clId="{B8E6A660-6C5B-4D71-820D-315BF842BA4F}" dt="2022-10-03T07:25:17.089" v="277" actId="20577"/>
          <ac:spMkLst>
            <pc:docMk/>
            <pc:sldMk cId="3143007053" sldId="284"/>
            <ac:spMk id="3" creationId="{6B7A312C-A2AC-6F6B-C204-AC63D4E37D34}"/>
          </ac:spMkLst>
        </pc:spChg>
      </pc:sldChg>
      <pc:sldChg chg="addSp delSp modSp new mod">
        <pc:chgData name="Madhukar Wakhare" userId="abdae305-bd55-4c55-a17d-bcc11d150559" providerId="ADAL" clId="{B8E6A660-6C5B-4D71-820D-315BF842BA4F}" dt="2022-10-03T07:30:26.761" v="315" actId="20577"/>
        <pc:sldMkLst>
          <pc:docMk/>
          <pc:sldMk cId="1493517592" sldId="285"/>
        </pc:sldMkLst>
        <pc:spChg chg="mod">
          <ac:chgData name="Madhukar Wakhare" userId="abdae305-bd55-4c55-a17d-bcc11d150559" providerId="ADAL" clId="{B8E6A660-6C5B-4D71-820D-315BF842BA4F}" dt="2022-10-03T07:30:26.761" v="315" actId="20577"/>
          <ac:spMkLst>
            <pc:docMk/>
            <pc:sldMk cId="1493517592" sldId="285"/>
            <ac:spMk id="2" creationId="{78F9C6D2-A390-7467-333D-982625A10A3F}"/>
          </ac:spMkLst>
        </pc:spChg>
        <pc:spChg chg="del">
          <ac:chgData name="Madhukar Wakhare" userId="abdae305-bd55-4c55-a17d-bcc11d150559" providerId="ADAL" clId="{B8E6A660-6C5B-4D71-820D-315BF842BA4F}" dt="2022-10-03T07:28:40.910" v="281"/>
          <ac:spMkLst>
            <pc:docMk/>
            <pc:sldMk cId="1493517592" sldId="285"/>
            <ac:spMk id="3" creationId="{C4B45BDB-9BE3-7583-7BEB-B635485ABA9D}"/>
          </ac:spMkLst>
        </pc:spChg>
        <pc:spChg chg="add del mod">
          <ac:chgData name="Madhukar Wakhare" userId="abdae305-bd55-4c55-a17d-bcc11d150559" providerId="ADAL" clId="{B8E6A660-6C5B-4D71-820D-315BF842BA4F}" dt="2022-10-03T07:28:45.282" v="282"/>
          <ac:spMkLst>
            <pc:docMk/>
            <pc:sldMk cId="1493517592" sldId="285"/>
            <ac:spMk id="4" creationId="{F82DE0E7-3519-AB6D-2F92-DB6020E96978}"/>
          </ac:spMkLst>
        </pc:spChg>
        <pc:spChg chg="add del mod">
          <ac:chgData name="Madhukar Wakhare" userId="abdae305-bd55-4c55-a17d-bcc11d150559" providerId="ADAL" clId="{B8E6A660-6C5B-4D71-820D-315BF842BA4F}" dt="2022-10-03T07:29:06.016" v="283"/>
          <ac:spMkLst>
            <pc:docMk/>
            <pc:sldMk cId="1493517592" sldId="285"/>
            <ac:spMk id="5" creationId="{F91CA938-ECA0-2746-D83C-E27300C5536F}"/>
          </ac:spMkLst>
        </pc:spChg>
        <pc:picChg chg="add mod">
          <ac:chgData name="Madhukar Wakhare" userId="abdae305-bd55-4c55-a17d-bcc11d150559" providerId="ADAL" clId="{B8E6A660-6C5B-4D71-820D-315BF842BA4F}" dt="2022-10-03T07:29:16.149" v="286" actId="14100"/>
          <ac:picMkLst>
            <pc:docMk/>
            <pc:sldMk cId="1493517592" sldId="285"/>
            <ac:picMk id="6" creationId="{62965090-6230-CCC5-E16B-6536FF8F8400}"/>
          </ac:picMkLst>
        </pc:picChg>
      </pc:sldChg>
      <pc:sldChg chg="add">
        <pc:chgData name="Madhukar Wakhare" userId="abdae305-bd55-4c55-a17d-bcc11d150559" providerId="ADAL" clId="{B8E6A660-6C5B-4D71-820D-315BF842BA4F}" dt="2022-10-03T10:23:24.811" v="392"/>
        <pc:sldMkLst>
          <pc:docMk/>
          <pc:sldMk cId="565955580" sldId="286"/>
        </pc:sldMkLst>
      </pc:sldChg>
      <pc:sldChg chg="addSp delSp modSp new del mod">
        <pc:chgData name="Madhukar Wakhare" userId="abdae305-bd55-4c55-a17d-bcc11d150559" providerId="ADAL" clId="{B8E6A660-6C5B-4D71-820D-315BF842BA4F}" dt="2022-10-03T10:23:18.171" v="391" actId="2696"/>
        <pc:sldMkLst>
          <pc:docMk/>
          <pc:sldMk cId="2364039215" sldId="286"/>
        </pc:sldMkLst>
        <pc:spChg chg="mod">
          <ac:chgData name="Madhukar Wakhare" userId="abdae305-bd55-4c55-a17d-bcc11d150559" providerId="ADAL" clId="{B8E6A660-6C5B-4D71-820D-315BF842BA4F}" dt="2022-10-03T10:19:01.208" v="390" actId="20577"/>
          <ac:spMkLst>
            <pc:docMk/>
            <pc:sldMk cId="2364039215" sldId="286"/>
            <ac:spMk id="2" creationId="{9D65A99B-1755-C638-CCDA-496325192526}"/>
          </ac:spMkLst>
        </pc:spChg>
        <pc:spChg chg="del">
          <ac:chgData name="Madhukar Wakhare" userId="abdae305-bd55-4c55-a17d-bcc11d150559" providerId="ADAL" clId="{B8E6A660-6C5B-4D71-820D-315BF842BA4F}" dt="2022-10-03T09:01:41.637" v="317"/>
          <ac:spMkLst>
            <pc:docMk/>
            <pc:sldMk cId="2364039215" sldId="286"/>
            <ac:spMk id="3" creationId="{9B059465-3745-E63B-6703-139D39984083}"/>
          </ac:spMkLst>
        </pc:spChg>
        <pc:picChg chg="add mod">
          <ac:chgData name="Madhukar Wakhare" userId="abdae305-bd55-4c55-a17d-bcc11d150559" providerId="ADAL" clId="{B8E6A660-6C5B-4D71-820D-315BF842BA4F}" dt="2022-10-03T10:18:27.731" v="323" actId="1076"/>
          <ac:picMkLst>
            <pc:docMk/>
            <pc:sldMk cId="2364039215" sldId="286"/>
            <ac:picMk id="4098" creationId="{B20CF514-370D-433E-7F7F-40AAE7277DF8}"/>
          </ac:picMkLst>
        </pc:picChg>
      </pc:sldChg>
      <pc:sldChg chg="modSp new mod">
        <pc:chgData name="Madhukar Wakhare" userId="abdae305-bd55-4c55-a17d-bcc11d150559" providerId="ADAL" clId="{B8E6A660-6C5B-4D71-820D-315BF842BA4F}" dt="2022-10-04T07:22:53.797" v="904" actId="20577"/>
        <pc:sldMkLst>
          <pc:docMk/>
          <pc:sldMk cId="3235119094" sldId="287"/>
        </pc:sldMkLst>
        <pc:spChg chg="mod">
          <ac:chgData name="Madhukar Wakhare" userId="abdae305-bd55-4c55-a17d-bcc11d150559" providerId="ADAL" clId="{B8E6A660-6C5B-4D71-820D-315BF842BA4F}" dt="2022-10-03T10:24:00.361" v="409" actId="20577"/>
          <ac:spMkLst>
            <pc:docMk/>
            <pc:sldMk cId="3235119094" sldId="287"/>
            <ac:spMk id="2" creationId="{42DC8CF7-A8C0-22DD-3D0D-271DB054EC1D}"/>
          </ac:spMkLst>
        </pc:spChg>
        <pc:spChg chg="mod">
          <ac:chgData name="Madhukar Wakhare" userId="abdae305-bd55-4c55-a17d-bcc11d150559" providerId="ADAL" clId="{B8E6A660-6C5B-4D71-820D-315BF842BA4F}" dt="2022-10-04T07:22:53.797" v="904" actId="20577"/>
          <ac:spMkLst>
            <pc:docMk/>
            <pc:sldMk cId="3235119094" sldId="287"/>
            <ac:spMk id="3" creationId="{9C2E86BF-C5F0-0AAF-A529-3B0340FAB987}"/>
          </ac:spMkLst>
        </pc:spChg>
      </pc:sldChg>
      <pc:sldChg chg="modSp new mod">
        <pc:chgData name="Madhukar Wakhare" userId="abdae305-bd55-4c55-a17d-bcc11d150559" providerId="ADAL" clId="{B8E6A660-6C5B-4D71-820D-315BF842BA4F}" dt="2022-10-03T10:53:52.724" v="607" actId="2711"/>
        <pc:sldMkLst>
          <pc:docMk/>
          <pc:sldMk cId="1707404914" sldId="288"/>
        </pc:sldMkLst>
        <pc:spChg chg="mod">
          <ac:chgData name="Madhukar Wakhare" userId="abdae305-bd55-4c55-a17d-bcc11d150559" providerId="ADAL" clId="{B8E6A660-6C5B-4D71-820D-315BF842BA4F}" dt="2022-10-03T10:31:03.974" v="448" actId="20577"/>
          <ac:spMkLst>
            <pc:docMk/>
            <pc:sldMk cId="1707404914" sldId="288"/>
            <ac:spMk id="2" creationId="{7E6439C9-C325-2108-FF12-5874AC579230}"/>
          </ac:spMkLst>
        </pc:spChg>
        <pc:spChg chg="mod">
          <ac:chgData name="Madhukar Wakhare" userId="abdae305-bd55-4c55-a17d-bcc11d150559" providerId="ADAL" clId="{B8E6A660-6C5B-4D71-820D-315BF842BA4F}" dt="2022-10-03T10:53:52.724" v="607" actId="2711"/>
          <ac:spMkLst>
            <pc:docMk/>
            <pc:sldMk cId="1707404914" sldId="288"/>
            <ac:spMk id="3" creationId="{7465EF6B-EB3C-CE50-04BA-E7E78B14E9D2}"/>
          </ac:spMkLst>
        </pc:spChg>
      </pc:sldChg>
      <pc:sldChg chg="addSp delSp modSp add mod">
        <pc:chgData name="Madhukar Wakhare" userId="abdae305-bd55-4c55-a17d-bcc11d150559" providerId="ADAL" clId="{B8E6A660-6C5B-4D71-820D-315BF842BA4F}" dt="2022-10-03T10:32:56.822" v="476" actId="1076"/>
        <pc:sldMkLst>
          <pc:docMk/>
          <pc:sldMk cId="40072794" sldId="289"/>
        </pc:sldMkLst>
        <pc:spChg chg="mod">
          <ac:chgData name="Madhukar Wakhare" userId="abdae305-bd55-4c55-a17d-bcc11d150559" providerId="ADAL" clId="{B8E6A660-6C5B-4D71-820D-315BF842BA4F}" dt="2022-10-03T10:32:43.341" v="471" actId="1076"/>
          <ac:spMkLst>
            <pc:docMk/>
            <pc:sldMk cId="40072794" sldId="289"/>
            <ac:spMk id="2" creationId="{EA6DDC78-0980-BC19-5D65-3A1D33E0B6E4}"/>
          </ac:spMkLst>
        </pc:spChg>
        <pc:spChg chg="add del mod">
          <ac:chgData name="Madhukar Wakhare" userId="abdae305-bd55-4c55-a17d-bcc11d150559" providerId="ADAL" clId="{B8E6A660-6C5B-4D71-820D-315BF842BA4F}" dt="2022-10-03T10:32:13.838" v="452"/>
          <ac:spMkLst>
            <pc:docMk/>
            <pc:sldMk cId="40072794" sldId="289"/>
            <ac:spMk id="3" creationId="{00B8C5D6-0807-E030-D340-608E90F2BCEC}"/>
          </ac:spMkLst>
        </pc:spChg>
        <pc:spChg chg="del">
          <ac:chgData name="Madhukar Wakhare" userId="abdae305-bd55-4c55-a17d-bcc11d150559" providerId="ADAL" clId="{B8E6A660-6C5B-4D71-820D-315BF842BA4F}" dt="2022-10-03T10:32:12.218" v="451" actId="478"/>
          <ac:spMkLst>
            <pc:docMk/>
            <pc:sldMk cId="40072794" sldId="289"/>
            <ac:spMk id="5" creationId="{93AECD6E-FA02-CA99-0A4B-9CEF989D4771}"/>
          </ac:spMkLst>
        </pc:spChg>
        <pc:picChg chg="add mod">
          <ac:chgData name="Madhukar Wakhare" userId="abdae305-bd55-4c55-a17d-bcc11d150559" providerId="ADAL" clId="{B8E6A660-6C5B-4D71-820D-315BF842BA4F}" dt="2022-10-03T10:32:56.822" v="476" actId="1076"/>
          <ac:picMkLst>
            <pc:docMk/>
            <pc:sldMk cId="40072794" sldId="289"/>
            <ac:picMk id="4" creationId="{D1980F47-584A-854E-520C-0C527BF2FA09}"/>
          </ac:picMkLst>
        </pc:picChg>
        <pc:picChg chg="del">
          <ac:chgData name="Madhukar Wakhare" userId="abdae305-bd55-4c55-a17d-bcc11d150559" providerId="ADAL" clId="{B8E6A660-6C5B-4D71-820D-315BF842BA4F}" dt="2022-10-03T10:32:08.604" v="450" actId="478"/>
          <ac:picMkLst>
            <pc:docMk/>
            <pc:sldMk cId="40072794" sldId="289"/>
            <ac:picMk id="2050" creationId="{5A481078-3D6C-C4D2-1889-6A71FC2B261A}"/>
          </ac:picMkLst>
        </pc:picChg>
      </pc:sldChg>
      <pc:sldChg chg="modSp new mod">
        <pc:chgData name="Madhukar Wakhare" userId="abdae305-bd55-4c55-a17d-bcc11d150559" providerId="ADAL" clId="{B8E6A660-6C5B-4D71-820D-315BF842BA4F}" dt="2022-10-03T10:54:03.522" v="608" actId="2711"/>
        <pc:sldMkLst>
          <pc:docMk/>
          <pc:sldMk cId="3141308150" sldId="290"/>
        </pc:sldMkLst>
        <pc:spChg chg="mod">
          <ac:chgData name="Madhukar Wakhare" userId="abdae305-bd55-4c55-a17d-bcc11d150559" providerId="ADAL" clId="{B8E6A660-6C5B-4D71-820D-315BF842BA4F}" dt="2022-10-03T10:48:51.490" v="526" actId="20577"/>
          <ac:spMkLst>
            <pc:docMk/>
            <pc:sldMk cId="3141308150" sldId="290"/>
            <ac:spMk id="2" creationId="{59826E9B-7504-522E-A2B5-3C2EFD351590}"/>
          </ac:spMkLst>
        </pc:spChg>
        <pc:spChg chg="mod">
          <ac:chgData name="Madhukar Wakhare" userId="abdae305-bd55-4c55-a17d-bcc11d150559" providerId="ADAL" clId="{B8E6A660-6C5B-4D71-820D-315BF842BA4F}" dt="2022-10-03T10:54:03.522" v="608" actId="2711"/>
          <ac:spMkLst>
            <pc:docMk/>
            <pc:sldMk cId="3141308150" sldId="290"/>
            <ac:spMk id="3" creationId="{FD67A75A-1026-ABAF-3125-513628C0BF5F}"/>
          </ac:spMkLst>
        </pc:spChg>
      </pc:sldChg>
      <pc:sldChg chg="addSp delSp modSp new mod">
        <pc:chgData name="Madhukar Wakhare" userId="abdae305-bd55-4c55-a17d-bcc11d150559" providerId="ADAL" clId="{B8E6A660-6C5B-4D71-820D-315BF842BA4F}" dt="2022-10-03T10:56:23.990" v="629" actId="20577"/>
        <pc:sldMkLst>
          <pc:docMk/>
          <pc:sldMk cId="1114005092" sldId="291"/>
        </pc:sldMkLst>
        <pc:spChg chg="mod">
          <ac:chgData name="Madhukar Wakhare" userId="abdae305-bd55-4c55-a17d-bcc11d150559" providerId="ADAL" clId="{B8E6A660-6C5B-4D71-820D-315BF842BA4F}" dt="2022-10-03T10:56:23.990" v="629" actId="20577"/>
          <ac:spMkLst>
            <pc:docMk/>
            <pc:sldMk cId="1114005092" sldId="291"/>
            <ac:spMk id="2" creationId="{9324DFE8-76F5-467F-EAE2-B391F5DCD0D2}"/>
          </ac:spMkLst>
        </pc:spChg>
        <pc:spChg chg="del">
          <ac:chgData name="Madhukar Wakhare" userId="abdae305-bd55-4c55-a17d-bcc11d150559" providerId="ADAL" clId="{B8E6A660-6C5B-4D71-820D-315BF842BA4F}" dt="2022-10-03T10:56:00.171" v="610"/>
          <ac:spMkLst>
            <pc:docMk/>
            <pc:sldMk cId="1114005092" sldId="291"/>
            <ac:spMk id="3" creationId="{F8E18BA2-4AD5-6DDC-7C2B-5121D5EC1B07}"/>
          </ac:spMkLst>
        </pc:spChg>
        <pc:graphicFrameChg chg="add mod modGraphic">
          <ac:chgData name="Madhukar Wakhare" userId="abdae305-bd55-4c55-a17d-bcc11d150559" providerId="ADAL" clId="{B8E6A660-6C5B-4D71-820D-315BF842BA4F}" dt="2022-10-03T10:56:15.854" v="615" actId="14100"/>
          <ac:graphicFrameMkLst>
            <pc:docMk/>
            <pc:sldMk cId="1114005092" sldId="291"/>
            <ac:graphicFrameMk id="4" creationId="{6689B250-A480-0751-DFCB-2E75A44BA086}"/>
          </ac:graphicFrameMkLst>
        </pc:graphicFrameChg>
      </pc:sldChg>
      <pc:sldChg chg="modSp new mod">
        <pc:chgData name="Madhukar Wakhare" userId="abdae305-bd55-4c55-a17d-bcc11d150559" providerId="ADAL" clId="{B8E6A660-6C5B-4D71-820D-315BF842BA4F}" dt="2022-10-03T10:58:03.476" v="640" actId="2711"/>
        <pc:sldMkLst>
          <pc:docMk/>
          <pc:sldMk cId="3881931251" sldId="292"/>
        </pc:sldMkLst>
        <pc:spChg chg="mod">
          <ac:chgData name="Madhukar Wakhare" userId="abdae305-bd55-4c55-a17d-bcc11d150559" providerId="ADAL" clId="{B8E6A660-6C5B-4D71-820D-315BF842BA4F}" dt="2022-10-03T10:57:55.002" v="639" actId="27636"/>
          <ac:spMkLst>
            <pc:docMk/>
            <pc:sldMk cId="3881931251" sldId="292"/>
            <ac:spMk id="2" creationId="{E08114CA-983A-2DE3-5CAF-E6E28BC07125}"/>
          </ac:spMkLst>
        </pc:spChg>
        <pc:spChg chg="mod">
          <ac:chgData name="Madhukar Wakhare" userId="abdae305-bd55-4c55-a17d-bcc11d150559" providerId="ADAL" clId="{B8E6A660-6C5B-4D71-820D-315BF842BA4F}" dt="2022-10-03T10:58:03.476" v="640" actId="2711"/>
          <ac:spMkLst>
            <pc:docMk/>
            <pc:sldMk cId="3881931251" sldId="292"/>
            <ac:spMk id="3" creationId="{1EE84381-6610-315C-5615-BF08F7627D3B}"/>
          </ac:spMkLst>
        </pc:spChg>
      </pc:sldChg>
      <pc:sldChg chg="modSp new mod">
        <pc:chgData name="Madhukar Wakhare" userId="abdae305-bd55-4c55-a17d-bcc11d150559" providerId="ADAL" clId="{B8E6A660-6C5B-4D71-820D-315BF842BA4F}" dt="2022-10-03T11:00:24.684" v="677" actId="27636"/>
        <pc:sldMkLst>
          <pc:docMk/>
          <pc:sldMk cId="979912060" sldId="293"/>
        </pc:sldMkLst>
        <pc:spChg chg="mod">
          <ac:chgData name="Madhukar Wakhare" userId="abdae305-bd55-4c55-a17d-bcc11d150559" providerId="ADAL" clId="{B8E6A660-6C5B-4D71-820D-315BF842BA4F}" dt="2022-10-03T10:59:35.967" v="669" actId="20577"/>
          <ac:spMkLst>
            <pc:docMk/>
            <pc:sldMk cId="979912060" sldId="293"/>
            <ac:spMk id="2" creationId="{5ACFD21D-FA64-C842-A7F8-734273C892D2}"/>
          </ac:spMkLst>
        </pc:spChg>
        <pc:spChg chg="mod">
          <ac:chgData name="Madhukar Wakhare" userId="abdae305-bd55-4c55-a17d-bcc11d150559" providerId="ADAL" clId="{B8E6A660-6C5B-4D71-820D-315BF842BA4F}" dt="2022-10-03T11:00:24.684" v="677" actId="27636"/>
          <ac:spMkLst>
            <pc:docMk/>
            <pc:sldMk cId="979912060" sldId="293"/>
            <ac:spMk id="3" creationId="{6103CB74-52BE-AC82-472F-1E44C0F800BB}"/>
          </ac:spMkLst>
        </pc:spChg>
      </pc:sldChg>
      <pc:sldChg chg="addSp delSp modSp new mod">
        <pc:chgData name="Madhukar Wakhare" userId="abdae305-bd55-4c55-a17d-bcc11d150559" providerId="ADAL" clId="{B8E6A660-6C5B-4D71-820D-315BF842BA4F}" dt="2022-10-06T03:44:56.479" v="1174" actId="20577"/>
        <pc:sldMkLst>
          <pc:docMk/>
          <pc:sldMk cId="1360898095" sldId="294"/>
        </pc:sldMkLst>
        <pc:spChg chg="mod">
          <ac:chgData name="Madhukar Wakhare" userId="abdae305-bd55-4c55-a17d-bcc11d150559" providerId="ADAL" clId="{B8E6A660-6C5B-4D71-820D-315BF842BA4F}" dt="2022-10-06T03:44:56.479" v="1174" actId="20577"/>
          <ac:spMkLst>
            <pc:docMk/>
            <pc:sldMk cId="1360898095" sldId="294"/>
            <ac:spMk id="2" creationId="{CBF784DD-D48D-22B9-C31B-89D59D5A3393}"/>
          </ac:spMkLst>
        </pc:spChg>
        <pc:spChg chg="add del mod">
          <ac:chgData name="Madhukar Wakhare" userId="abdae305-bd55-4c55-a17d-bcc11d150559" providerId="ADAL" clId="{B8E6A660-6C5B-4D71-820D-315BF842BA4F}" dt="2022-10-03T11:02:11.217" v="684"/>
          <ac:spMkLst>
            <pc:docMk/>
            <pc:sldMk cId="1360898095" sldId="294"/>
            <ac:spMk id="3" creationId="{40DEED6D-016A-9B89-4700-91B906F87845}"/>
          </ac:spMkLst>
        </pc:spChg>
        <pc:graphicFrameChg chg="add del mod modGraphic">
          <ac:chgData name="Madhukar Wakhare" userId="abdae305-bd55-4c55-a17d-bcc11d150559" providerId="ADAL" clId="{B8E6A660-6C5B-4D71-820D-315BF842BA4F}" dt="2022-10-03T11:01:58.451" v="683"/>
          <ac:graphicFrameMkLst>
            <pc:docMk/>
            <pc:sldMk cId="1360898095" sldId="294"/>
            <ac:graphicFrameMk id="4" creationId="{91C072BF-68DF-C86B-D2EE-D1D8ABC1B985}"/>
          </ac:graphicFrameMkLst>
        </pc:graphicFrameChg>
        <pc:graphicFrameChg chg="add mod modGraphic">
          <ac:chgData name="Madhukar Wakhare" userId="abdae305-bd55-4c55-a17d-bcc11d150559" providerId="ADAL" clId="{B8E6A660-6C5B-4D71-820D-315BF842BA4F}" dt="2022-10-03T11:03:48.295" v="806"/>
          <ac:graphicFrameMkLst>
            <pc:docMk/>
            <pc:sldMk cId="1360898095" sldId="294"/>
            <ac:graphicFrameMk id="5" creationId="{BB63A1B3-9C6A-C56C-80A5-E1EA299290B6}"/>
          </ac:graphicFrameMkLst>
        </pc:graphicFrameChg>
      </pc:sldChg>
      <pc:sldChg chg="modSp new mod">
        <pc:chgData name="Madhukar Wakhare" userId="abdae305-bd55-4c55-a17d-bcc11d150559" providerId="ADAL" clId="{B8E6A660-6C5B-4D71-820D-315BF842BA4F}" dt="2022-10-03T11:36:20.619" v="820" actId="5793"/>
        <pc:sldMkLst>
          <pc:docMk/>
          <pc:sldMk cId="475847826" sldId="295"/>
        </pc:sldMkLst>
        <pc:spChg chg="mod">
          <ac:chgData name="Madhukar Wakhare" userId="abdae305-bd55-4c55-a17d-bcc11d150559" providerId="ADAL" clId="{B8E6A660-6C5B-4D71-820D-315BF842BA4F}" dt="2022-10-03T11:36:16.493" v="818" actId="20577"/>
          <ac:spMkLst>
            <pc:docMk/>
            <pc:sldMk cId="475847826" sldId="295"/>
            <ac:spMk id="2" creationId="{782BD951-A8E8-4D3F-171C-997926FEB7FB}"/>
          </ac:spMkLst>
        </pc:spChg>
        <pc:spChg chg="mod">
          <ac:chgData name="Madhukar Wakhare" userId="abdae305-bd55-4c55-a17d-bcc11d150559" providerId="ADAL" clId="{B8E6A660-6C5B-4D71-820D-315BF842BA4F}" dt="2022-10-03T11:36:20.619" v="820" actId="5793"/>
          <ac:spMkLst>
            <pc:docMk/>
            <pc:sldMk cId="475847826" sldId="295"/>
            <ac:spMk id="3" creationId="{9A37EE23-CDE6-77A4-59F6-9D17F26674F5}"/>
          </ac:spMkLst>
        </pc:spChg>
      </pc:sldChg>
      <pc:sldChg chg="addSp delSp modSp new mod">
        <pc:chgData name="Madhukar Wakhare" userId="abdae305-bd55-4c55-a17d-bcc11d150559" providerId="ADAL" clId="{B8E6A660-6C5B-4D71-820D-315BF842BA4F}" dt="2022-10-04T04:33:46.428" v="844" actId="14100"/>
        <pc:sldMkLst>
          <pc:docMk/>
          <pc:sldMk cId="1398459976" sldId="296"/>
        </pc:sldMkLst>
        <pc:spChg chg="mod">
          <ac:chgData name="Madhukar Wakhare" userId="abdae305-bd55-4c55-a17d-bcc11d150559" providerId="ADAL" clId="{B8E6A660-6C5B-4D71-820D-315BF842BA4F}" dt="2022-10-04T04:33:30.767" v="839" actId="20577"/>
          <ac:spMkLst>
            <pc:docMk/>
            <pc:sldMk cId="1398459976" sldId="296"/>
            <ac:spMk id="2" creationId="{E2D7DCD6-2581-4014-B53B-F171824D53E1}"/>
          </ac:spMkLst>
        </pc:spChg>
        <pc:spChg chg="del">
          <ac:chgData name="Madhukar Wakhare" userId="abdae305-bd55-4c55-a17d-bcc11d150559" providerId="ADAL" clId="{B8E6A660-6C5B-4D71-820D-315BF842BA4F}" dt="2022-10-04T04:33:33.982" v="840"/>
          <ac:spMkLst>
            <pc:docMk/>
            <pc:sldMk cId="1398459976" sldId="296"/>
            <ac:spMk id="3" creationId="{B5AC85F9-DB30-69F0-0F94-C2AC8423376A}"/>
          </ac:spMkLst>
        </pc:spChg>
        <pc:picChg chg="add mod">
          <ac:chgData name="Madhukar Wakhare" userId="abdae305-bd55-4c55-a17d-bcc11d150559" providerId="ADAL" clId="{B8E6A660-6C5B-4D71-820D-315BF842BA4F}" dt="2022-10-04T04:33:46.428" v="844" actId="14100"/>
          <ac:picMkLst>
            <pc:docMk/>
            <pc:sldMk cId="1398459976" sldId="296"/>
            <ac:picMk id="1026" creationId="{B33E24E0-BAF7-4CA0-8DC9-6218CFE31C99}"/>
          </ac:picMkLst>
        </pc:picChg>
      </pc:sldChg>
      <pc:sldChg chg="modSp new mod">
        <pc:chgData name="Madhukar Wakhare" userId="abdae305-bd55-4c55-a17d-bcc11d150559" providerId="ADAL" clId="{B8E6A660-6C5B-4D71-820D-315BF842BA4F}" dt="2022-10-04T04:43:03.218" v="877" actId="20577"/>
        <pc:sldMkLst>
          <pc:docMk/>
          <pc:sldMk cId="2183440342" sldId="297"/>
        </pc:sldMkLst>
        <pc:spChg chg="mod">
          <ac:chgData name="Madhukar Wakhare" userId="abdae305-bd55-4c55-a17d-bcc11d150559" providerId="ADAL" clId="{B8E6A660-6C5B-4D71-820D-315BF842BA4F}" dt="2022-10-04T04:36:36.152" v="853" actId="20577"/>
          <ac:spMkLst>
            <pc:docMk/>
            <pc:sldMk cId="2183440342" sldId="297"/>
            <ac:spMk id="2" creationId="{3F5921AA-541C-CBF3-7CDE-330A8D72D954}"/>
          </ac:spMkLst>
        </pc:spChg>
        <pc:spChg chg="mod">
          <ac:chgData name="Madhukar Wakhare" userId="abdae305-bd55-4c55-a17d-bcc11d150559" providerId="ADAL" clId="{B8E6A660-6C5B-4D71-820D-315BF842BA4F}" dt="2022-10-04T04:43:03.218" v="877" actId="20577"/>
          <ac:spMkLst>
            <pc:docMk/>
            <pc:sldMk cId="2183440342" sldId="297"/>
            <ac:spMk id="3" creationId="{17AB8547-AB87-A4E0-5730-742CF5B70A79}"/>
          </ac:spMkLst>
        </pc:spChg>
      </pc:sldChg>
      <pc:sldChg chg="addSp delSp modSp new mod">
        <pc:chgData name="Madhukar Wakhare" userId="abdae305-bd55-4c55-a17d-bcc11d150559" providerId="ADAL" clId="{B8E6A660-6C5B-4D71-820D-315BF842BA4F}" dt="2022-10-04T06:45:45.175" v="898" actId="1076"/>
        <pc:sldMkLst>
          <pc:docMk/>
          <pc:sldMk cId="4215035612" sldId="298"/>
        </pc:sldMkLst>
        <pc:spChg chg="mod">
          <ac:chgData name="Madhukar Wakhare" userId="abdae305-bd55-4c55-a17d-bcc11d150559" providerId="ADAL" clId="{B8E6A660-6C5B-4D71-820D-315BF842BA4F}" dt="2022-10-04T06:45:45.175" v="898" actId="1076"/>
          <ac:spMkLst>
            <pc:docMk/>
            <pc:sldMk cId="4215035612" sldId="298"/>
            <ac:spMk id="2" creationId="{9FF2582C-D665-3BA8-D1FA-A05C19A3F580}"/>
          </ac:spMkLst>
        </pc:spChg>
        <pc:spChg chg="del">
          <ac:chgData name="Madhukar Wakhare" userId="abdae305-bd55-4c55-a17d-bcc11d150559" providerId="ADAL" clId="{B8E6A660-6C5B-4D71-820D-315BF842BA4F}" dt="2022-10-04T04:43:28.988" v="879"/>
          <ac:spMkLst>
            <pc:docMk/>
            <pc:sldMk cId="4215035612" sldId="298"/>
            <ac:spMk id="3" creationId="{0397E2F7-012F-B37B-5FED-44F93D9654B3}"/>
          </ac:spMkLst>
        </pc:spChg>
        <pc:picChg chg="add mod">
          <ac:chgData name="Madhukar Wakhare" userId="abdae305-bd55-4c55-a17d-bcc11d150559" providerId="ADAL" clId="{B8E6A660-6C5B-4D71-820D-315BF842BA4F}" dt="2022-10-04T06:39:27.692" v="890" actId="1076"/>
          <ac:picMkLst>
            <pc:docMk/>
            <pc:sldMk cId="4215035612" sldId="298"/>
            <ac:picMk id="4" creationId="{C64FFAD0-00F1-2404-2F98-064621C92679}"/>
          </ac:picMkLst>
        </pc:picChg>
      </pc:sldChg>
      <pc:sldChg chg="modSp new mod">
        <pc:chgData name="Madhukar Wakhare" userId="abdae305-bd55-4c55-a17d-bcc11d150559" providerId="ADAL" clId="{B8E6A660-6C5B-4D71-820D-315BF842BA4F}" dt="2022-10-04T09:04:25.984" v="945" actId="113"/>
        <pc:sldMkLst>
          <pc:docMk/>
          <pc:sldMk cId="2438574231" sldId="299"/>
        </pc:sldMkLst>
        <pc:spChg chg="mod">
          <ac:chgData name="Madhukar Wakhare" userId="abdae305-bd55-4c55-a17d-bcc11d150559" providerId="ADAL" clId="{B8E6A660-6C5B-4D71-820D-315BF842BA4F}" dt="2022-10-04T09:03:44.758" v="933" actId="20577"/>
          <ac:spMkLst>
            <pc:docMk/>
            <pc:sldMk cId="2438574231" sldId="299"/>
            <ac:spMk id="2" creationId="{96AB5BCC-B563-79F3-CC1E-C29447EAFB3E}"/>
          </ac:spMkLst>
        </pc:spChg>
        <pc:spChg chg="mod">
          <ac:chgData name="Madhukar Wakhare" userId="abdae305-bd55-4c55-a17d-bcc11d150559" providerId="ADAL" clId="{B8E6A660-6C5B-4D71-820D-315BF842BA4F}" dt="2022-10-04T09:04:25.984" v="945" actId="113"/>
          <ac:spMkLst>
            <pc:docMk/>
            <pc:sldMk cId="2438574231" sldId="299"/>
            <ac:spMk id="3" creationId="{6A87736E-BC1F-816B-8C4B-F14490779F5A}"/>
          </ac:spMkLst>
        </pc:spChg>
      </pc:sldChg>
      <pc:sldChg chg="modSp new mod">
        <pc:chgData name="Madhukar Wakhare" userId="abdae305-bd55-4c55-a17d-bcc11d150559" providerId="ADAL" clId="{B8E6A660-6C5B-4D71-820D-315BF842BA4F}" dt="2022-10-04T09:05:52.747" v="977" actId="5793"/>
        <pc:sldMkLst>
          <pc:docMk/>
          <pc:sldMk cId="2723898100" sldId="300"/>
        </pc:sldMkLst>
        <pc:spChg chg="mod">
          <ac:chgData name="Madhukar Wakhare" userId="abdae305-bd55-4c55-a17d-bcc11d150559" providerId="ADAL" clId="{B8E6A660-6C5B-4D71-820D-315BF842BA4F}" dt="2022-10-04T09:05:13.687" v="968" actId="20577"/>
          <ac:spMkLst>
            <pc:docMk/>
            <pc:sldMk cId="2723898100" sldId="300"/>
            <ac:spMk id="2" creationId="{0D99E77A-9681-96D2-B06C-EC8977727B8D}"/>
          </ac:spMkLst>
        </pc:spChg>
        <pc:spChg chg="mod">
          <ac:chgData name="Madhukar Wakhare" userId="abdae305-bd55-4c55-a17d-bcc11d150559" providerId="ADAL" clId="{B8E6A660-6C5B-4D71-820D-315BF842BA4F}" dt="2022-10-04T09:05:52.747" v="977" actId="5793"/>
          <ac:spMkLst>
            <pc:docMk/>
            <pc:sldMk cId="2723898100" sldId="300"/>
            <ac:spMk id="3" creationId="{9E4F91DD-5739-A5EF-95E7-383D848DEDFA}"/>
          </ac:spMkLst>
        </pc:spChg>
      </pc:sldChg>
      <pc:sldChg chg="addSp modSp new mod">
        <pc:chgData name="Madhukar Wakhare" userId="abdae305-bd55-4c55-a17d-bcc11d150559" providerId="ADAL" clId="{B8E6A660-6C5B-4D71-820D-315BF842BA4F}" dt="2022-10-04T09:12:44.952" v="1116" actId="20577"/>
        <pc:sldMkLst>
          <pc:docMk/>
          <pc:sldMk cId="3749404264" sldId="301"/>
        </pc:sldMkLst>
        <pc:spChg chg="mod">
          <ac:chgData name="Madhukar Wakhare" userId="abdae305-bd55-4c55-a17d-bcc11d150559" providerId="ADAL" clId="{B8E6A660-6C5B-4D71-820D-315BF842BA4F}" dt="2022-10-04T09:12:44.952" v="1116" actId="20577"/>
          <ac:spMkLst>
            <pc:docMk/>
            <pc:sldMk cId="3749404264" sldId="301"/>
            <ac:spMk id="2" creationId="{CF70B509-1867-F0EC-43A0-9B63693BC0EB}"/>
          </ac:spMkLst>
        </pc:spChg>
        <pc:spChg chg="mod">
          <ac:chgData name="Madhukar Wakhare" userId="abdae305-bd55-4c55-a17d-bcc11d150559" providerId="ADAL" clId="{B8E6A660-6C5B-4D71-820D-315BF842BA4F}" dt="2022-10-04T09:08:36.431" v="989" actId="5793"/>
          <ac:spMkLst>
            <pc:docMk/>
            <pc:sldMk cId="3749404264" sldId="301"/>
            <ac:spMk id="3" creationId="{EE41679E-22E2-1641-58C0-A895DC338464}"/>
          </ac:spMkLst>
        </pc:spChg>
        <pc:picChg chg="add mod">
          <ac:chgData name="Madhukar Wakhare" userId="abdae305-bd55-4c55-a17d-bcc11d150559" providerId="ADAL" clId="{B8E6A660-6C5B-4D71-820D-315BF842BA4F}" dt="2022-10-04T09:08:25.682" v="985" actId="14100"/>
          <ac:picMkLst>
            <pc:docMk/>
            <pc:sldMk cId="3749404264" sldId="301"/>
            <ac:picMk id="5" creationId="{AD7ECCF5-1B6A-A9A7-DEB6-7078E7DDA870}"/>
          </ac:picMkLst>
        </pc:picChg>
      </pc:sldChg>
      <pc:sldChg chg="addSp modSp new mod">
        <pc:chgData name="Madhukar Wakhare" userId="abdae305-bd55-4c55-a17d-bcc11d150559" providerId="ADAL" clId="{B8E6A660-6C5B-4D71-820D-315BF842BA4F}" dt="2022-10-04T09:12:35.833" v="1100" actId="20577"/>
        <pc:sldMkLst>
          <pc:docMk/>
          <pc:sldMk cId="2934841157" sldId="302"/>
        </pc:sldMkLst>
        <pc:spChg chg="mod">
          <ac:chgData name="Madhukar Wakhare" userId="abdae305-bd55-4c55-a17d-bcc11d150559" providerId="ADAL" clId="{B8E6A660-6C5B-4D71-820D-315BF842BA4F}" dt="2022-10-04T09:12:13.429" v="1096" actId="20577"/>
          <ac:spMkLst>
            <pc:docMk/>
            <pc:sldMk cId="2934841157" sldId="302"/>
            <ac:spMk id="2" creationId="{47F26EAF-FFAE-8B79-AA75-DC5DDB3738AF}"/>
          </ac:spMkLst>
        </pc:spChg>
        <pc:spChg chg="mod">
          <ac:chgData name="Madhukar Wakhare" userId="abdae305-bd55-4c55-a17d-bcc11d150559" providerId="ADAL" clId="{B8E6A660-6C5B-4D71-820D-315BF842BA4F}" dt="2022-10-04T09:12:35.833" v="1100" actId="20577"/>
          <ac:spMkLst>
            <pc:docMk/>
            <pc:sldMk cId="2934841157" sldId="302"/>
            <ac:spMk id="3" creationId="{12B69DBA-65AC-036A-699D-7D42A09DEF1D}"/>
          </ac:spMkLst>
        </pc:spChg>
        <pc:picChg chg="add mod">
          <ac:chgData name="Madhukar Wakhare" userId="abdae305-bd55-4c55-a17d-bcc11d150559" providerId="ADAL" clId="{B8E6A660-6C5B-4D71-820D-315BF842BA4F}" dt="2022-10-04T09:11:01.421" v="1049" actId="1076"/>
          <ac:picMkLst>
            <pc:docMk/>
            <pc:sldMk cId="2934841157" sldId="302"/>
            <ac:picMk id="5" creationId="{9EAACD89-1492-8080-18E3-CA81C294D1C0}"/>
          </ac:picMkLst>
        </pc:picChg>
      </pc:sldChg>
      <pc:sldChg chg="addSp delSp modSp new mod">
        <pc:chgData name="Madhukar Wakhare" userId="abdae305-bd55-4c55-a17d-bcc11d150559" providerId="ADAL" clId="{B8E6A660-6C5B-4D71-820D-315BF842BA4F}" dt="2022-10-04T09:14:11.820" v="1142" actId="14100"/>
        <pc:sldMkLst>
          <pc:docMk/>
          <pc:sldMk cId="773209388" sldId="303"/>
        </pc:sldMkLst>
        <pc:spChg chg="mod">
          <ac:chgData name="Madhukar Wakhare" userId="abdae305-bd55-4c55-a17d-bcc11d150559" providerId="ADAL" clId="{B8E6A660-6C5B-4D71-820D-315BF842BA4F}" dt="2022-10-04T09:13:55.547" v="1136" actId="20577"/>
          <ac:spMkLst>
            <pc:docMk/>
            <pc:sldMk cId="773209388" sldId="303"/>
            <ac:spMk id="2" creationId="{7E1C6FA5-378A-D39A-A5E4-4AA59A255166}"/>
          </ac:spMkLst>
        </pc:spChg>
        <pc:spChg chg="del">
          <ac:chgData name="Madhukar Wakhare" userId="abdae305-bd55-4c55-a17d-bcc11d150559" providerId="ADAL" clId="{B8E6A660-6C5B-4D71-820D-315BF842BA4F}" dt="2022-10-04T09:13:57.623" v="1137" actId="22"/>
          <ac:spMkLst>
            <pc:docMk/>
            <pc:sldMk cId="773209388" sldId="303"/>
            <ac:spMk id="3" creationId="{469A4D93-A99E-099F-6B40-3E516BF45CFD}"/>
          </ac:spMkLst>
        </pc:spChg>
        <pc:picChg chg="add mod ord">
          <ac:chgData name="Madhukar Wakhare" userId="abdae305-bd55-4c55-a17d-bcc11d150559" providerId="ADAL" clId="{B8E6A660-6C5B-4D71-820D-315BF842BA4F}" dt="2022-10-04T09:14:11.820" v="1142" actId="14100"/>
          <ac:picMkLst>
            <pc:docMk/>
            <pc:sldMk cId="773209388" sldId="303"/>
            <ac:picMk id="5" creationId="{21CD37B7-DCA3-235A-6B4D-A341CCDFFA1F}"/>
          </ac:picMkLst>
        </pc:picChg>
      </pc:sldChg>
      <pc:sldChg chg="new del">
        <pc:chgData name="Madhukar Wakhare" userId="abdae305-bd55-4c55-a17d-bcc11d150559" providerId="ADAL" clId="{B8E6A660-6C5B-4D71-820D-315BF842BA4F}" dt="2022-10-07T06:26:34.319" v="1176" actId="47"/>
        <pc:sldMkLst>
          <pc:docMk/>
          <pc:sldMk cId="2628044452" sldId="304"/>
        </pc:sldMkLst>
      </pc:sldChg>
      <pc:sldChg chg="modSp add mod">
        <pc:chgData name="Madhukar Wakhare" userId="abdae305-bd55-4c55-a17d-bcc11d150559" providerId="ADAL" clId="{B8E6A660-6C5B-4D71-820D-315BF842BA4F}" dt="2022-10-07T06:39:10.281" v="1201" actId="20577"/>
        <pc:sldMkLst>
          <pc:docMk/>
          <pc:sldMk cId="3962736739" sldId="304"/>
        </pc:sldMkLst>
        <pc:spChg chg="mod">
          <ac:chgData name="Madhukar Wakhare" userId="abdae305-bd55-4c55-a17d-bcc11d150559" providerId="ADAL" clId="{B8E6A660-6C5B-4D71-820D-315BF842BA4F}" dt="2022-10-07T06:39:10.281" v="1201" actId="20577"/>
          <ac:spMkLst>
            <pc:docMk/>
            <pc:sldMk cId="3962736739" sldId="304"/>
            <ac:spMk id="2" creationId="{00000000-0000-0000-0000-000000000000}"/>
          </ac:spMkLst>
        </pc:spChg>
      </pc:sldChg>
      <pc:sldChg chg="add">
        <pc:chgData name="Madhukar Wakhare" userId="abdae305-bd55-4c55-a17d-bcc11d150559" providerId="ADAL" clId="{B8E6A660-6C5B-4D71-820D-315BF842BA4F}" dt="2022-10-07T06:28:15.168" v="1178"/>
        <pc:sldMkLst>
          <pc:docMk/>
          <pc:sldMk cId="47525051" sldId="305"/>
        </pc:sldMkLst>
      </pc:sldChg>
      <pc:sldChg chg="add">
        <pc:chgData name="Madhukar Wakhare" userId="abdae305-bd55-4c55-a17d-bcc11d150559" providerId="ADAL" clId="{B8E6A660-6C5B-4D71-820D-315BF842BA4F}" dt="2022-10-07T06:28:43.762" v="1179"/>
        <pc:sldMkLst>
          <pc:docMk/>
          <pc:sldMk cId="713138340" sldId="306"/>
        </pc:sldMkLst>
      </pc:sldChg>
      <pc:sldChg chg="modSp add mod">
        <pc:chgData name="Madhukar Wakhare" userId="abdae305-bd55-4c55-a17d-bcc11d150559" providerId="ADAL" clId="{B8E6A660-6C5B-4D71-820D-315BF842BA4F}" dt="2022-10-07T06:38:57.784" v="1197" actId="20577"/>
        <pc:sldMkLst>
          <pc:docMk/>
          <pc:sldMk cId="170002467" sldId="307"/>
        </pc:sldMkLst>
        <pc:spChg chg="mod">
          <ac:chgData name="Madhukar Wakhare" userId="abdae305-bd55-4c55-a17d-bcc11d150559" providerId="ADAL" clId="{B8E6A660-6C5B-4D71-820D-315BF842BA4F}" dt="2022-10-07T06:38:57.784" v="1197" actId="20577"/>
          <ac:spMkLst>
            <pc:docMk/>
            <pc:sldMk cId="170002467" sldId="307"/>
            <ac:spMk id="2" creationId="{00000000-0000-0000-0000-000000000000}"/>
          </ac:spMkLst>
        </pc:spChg>
      </pc:sldChg>
      <pc:sldChg chg="addSp delSp modSp add mod">
        <pc:chgData name="Madhukar Wakhare" userId="abdae305-bd55-4c55-a17d-bcc11d150559" providerId="ADAL" clId="{B8E6A660-6C5B-4D71-820D-315BF842BA4F}" dt="2022-10-07T06:38:46.969" v="1189" actId="20577"/>
        <pc:sldMkLst>
          <pc:docMk/>
          <pc:sldMk cId="4547555" sldId="308"/>
        </pc:sldMkLst>
        <pc:spChg chg="mod">
          <ac:chgData name="Madhukar Wakhare" userId="abdae305-bd55-4c55-a17d-bcc11d150559" providerId="ADAL" clId="{B8E6A660-6C5B-4D71-820D-315BF842BA4F}" dt="2022-10-07T06:38:46.969" v="1189" actId="20577"/>
          <ac:spMkLst>
            <pc:docMk/>
            <pc:sldMk cId="4547555" sldId="308"/>
            <ac:spMk id="2" creationId="{00000000-0000-0000-0000-000000000000}"/>
          </ac:spMkLst>
        </pc:spChg>
        <pc:picChg chg="del">
          <ac:chgData name="Madhukar Wakhare" userId="abdae305-bd55-4c55-a17d-bcc11d150559" providerId="ADAL" clId="{B8E6A660-6C5B-4D71-820D-315BF842BA4F}" dt="2022-10-07T06:37:26.523" v="1182" actId="478"/>
          <ac:picMkLst>
            <pc:docMk/>
            <pc:sldMk cId="4547555" sldId="308"/>
            <ac:picMk id="4" creationId="{B85CB2E4-D446-416A-BFED-5F61374C3328}"/>
          </ac:picMkLst>
        </pc:picChg>
        <pc:picChg chg="add mod">
          <ac:chgData name="Madhukar Wakhare" userId="abdae305-bd55-4c55-a17d-bcc11d150559" providerId="ADAL" clId="{B8E6A660-6C5B-4D71-820D-315BF842BA4F}" dt="2022-10-07T06:38:37.852" v="1185" actId="14100"/>
          <ac:picMkLst>
            <pc:docMk/>
            <pc:sldMk cId="4547555" sldId="308"/>
            <ac:picMk id="6" creationId="{5D5B5973-1417-45BD-E53F-2DA4A8A320FE}"/>
          </ac:picMkLst>
        </pc:picChg>
      </pc:sldChg>
    </pc:docChg>
  </pc:docChgLst>
  <pc:docChgLst>
    <pc:chgData name="Madhukar Wakhare" userId="abdae305-bd55-4c55-a17d-bcc11d150559" providerId="ADAL" clId="{BCD5F8C6-CA95-4E81-A450-1D5D29DE429C}"/>
    <pc:docChg chg="undo custSel addSld modSld">
      <pc:chgData name="Madhukar Wakhare" userId="abdae305-bd55-4c55-a17d-bcc11d150559" providerId="ADAL" clId="{BCD5F8C6-CA95-4E81-A450-1D5D29DE429C}" dt="2022-09-30T05:58:00.517" v="670" actId="478"/>
      <pc:docMkLst>
        <pc:docMk/>
      </pc:docMkLst>
      <pc:sldChg chg="addSp delSp modSp mod">
        <pc:chgData name="Madhukar Wakhare" userId="abdae305-bd55-4c55-a17d-bcc11d150559" providerId="ADAL" clId="{BCD5F8C6-CA95-4E81-A450-1D5D29DE429C}" dt="2022-09-30T05:56:44.428" v="669" actId="26606"/>
        <pc:sldMkLst>
          <pc:docMk/>
          <pc:sldMk cId="2983740112" sldId="257"/>
        </pc:sldMkLst>
        <pc:spChg chg="mod">
          <ac:chgData name="Madhukar Wakhare" userId="abdae305-bd55-4c55-a17d-bcc11d150559" providerId="ADAL" clId="{BCD5F8C6-CA95-4E81-A450-1D5D29DE429C}" dt="2022-09-30T05:56:44.428" v="669" actId="26606"/>
          <ac:spMkLst>
            <pc:docMk/>
            <pc:sldMk cId="2983740112" sldId="257"/>
            <ac:spMk id="2" creationId="{4BDABAA9-CA97-AE3B-5219-854F6FD343EA}"/>
          </ac:spMkLst>
        </pc:spChg>
        <pc:spChg chg="del">
          <ac:chgData name="Madhukar Wakhare" userId="abdae305-bd55-4c55-a17d-bcc11d150559" providerId="ADAL" clId="{BCD5F8C6-CA95-4E81-A450-1D5D29DE429C}" dt="2022-09-30T05:56:44.428" v="669" actId="26606"/>
          <ac:spMkLst>
            <pc:docMk/>
            <pc:sldMk cId="2983740112" sldId="257"/>
            <ac:spMk id="3" creationId="{E1A1AF4B-7DCC-3502-D058-F09F4DA29A1D}"/>
          </ac:spMkLst>
        </pc:spChg>
        <pc:spChg chg="del">
          <ac:chgData name="Madhukar Wakhare" userId="abdae305-bd55-4c55-a17d-bcc11d150559" providerId="ADAL" clId="{BCD5F8C6-CA95-4E81-A450-1D5D29DE429C}" dt="2022-09-30T05:56:44.428" v="669" actId="26606"/>
          <ac:spMkLst>
            <pc:docMk/>
            <pc:sldMk cId="2983740112" sldId="257"/>
            <ac:spMk id="8" creationId="{09588DA8-065E-4F6F-8EFD-43104AB2E0CF}"/>
          </ac:spMkLst>
        </pc:spChg>
        <pc:spChg chg="del">
          <ac:chgData name="Madhukar Wakhare" userId="abdae305-bd55-4c55-a17d-bcc11d150559" providerId="ADAL" clId="{BCD5F8C6-CA95-4E81-A450-1D5D29DE429C}" dt="2022-09-30T05:56:44.428" v="669" actId="26606"/>
          <ac:spMkLst>
            <pc:docMk/>
            <pc:sldMk cId="2983740112" sldId="257"/>
            <ac:spMk id="10" creationId="{C4285719-470E-454C-AF62-8323075F1F5B}"/>
          </ac:spMkLst>
        </pc:spChg>
        <pc:spChg chg="del">
          <ac:chgData name="Madhukar Wakhare" userId="abdae305-bd55-4c55-a17d-bcc11d150559" providerId="ADAL" clId="{BCD5F8C6-CA95-4E81-A450-1D5D29DE429C}" dt="2022-09-30T05:56:44.428" v="669" actId="26606"/>
          <ac:spMkLst>
            <pc:docMk/>
            <pc:sldMk cId="2983740112" sldId="257"/>
            <ac:spMk id="12" creationId="{CD9FE4EF-C4D8-49A0-B2FF-81D8DB7D8A24}"/>
          </ac:spMkLst>
        </pc:spChg>
        <pc:spChg chg="del">
          <ac:chgData name="Madhukar Wakhare" userId="abdae305-bd55-4c55-a17d-bcc11d150559" providerId="ADAL" clId="{BCD5F8C6-CA95-4E81-A450-1D5D29DE429C}" dt="2022-09-30T05:56:44.428" v="669" actId="26606"/>
          <ac:spMkLst>
            <pc:docMk/>
            <pc:sldMk cId="2983740112" sldId="257"/>
            <ac:spMk id="14" creationId="{4300840D-0A0B-4512-BACA-B439D5B9C57C}"/>
          </ac:spMkLst>
        </pc:spChg>
        <pc:spChg chg="del">
          <ac:chgData name="Madhukar Wakhare" userId="abdae305-bd55-4c55-a17d-bcc11d150559" providerId="ADAL" clId="{BCD5F8C6-CA95-4E81-A450-1D5D29DE429C}" dt="2022-09-30T05:56:44.428" v="669" actId="26606"/>
          <ac:spMkLst>
            <pc:docMk/>
            <pc:sldMk cId="2983740112" sldId="257"/>
            <ac:spMk id="16" creationId="{D2B78728-A580-49A7-84F9-6EF6F583ADE0}"/>
          </ac:spMkLst>
        </pc:spChg>
        <pc:spChg chg="del">
          <ac:chgData name="Madhukar Wakhare" userId="abdae305-bd55-4c55-a17d-bcc11d150559" providerId="ADAL" clId="{BCD5F8C6-CA95-4E81-A450-1D5D29DE429C}" dt="2022-09-30T05:56:44.428" v="669" actId="26606"/>
          <ac:spMkLst>
            <pc:docMk/>
            <pc:sldMk cId="2983740112" sldId="257"/>
            <ac:spMk id="18" creationId="{38FAA1A1-D861-433F-88FA-1E9D6FD31D11}"/>
          </ac:spMkLst>
        </pc:spChg>
        <pc:spChg chg="del">
          <ac:chgData name="Madhukar Wakhare" userId="abdae305-bd55-4c55-a17d-bcc11d150559" providerId="ADAL" clId="{BCD5F8C6-CA95-4E81-A450-1D5D29DE429C}" dt="2022-09-30T05:56:44.428" v="669" actId="26606"/>
          <ac:spMkLst>
            <pc:docMk/>
            <pc:sldMk cId="2983740112" sldId="257"/>
            <ac:spMk id="20" creationId="{8D71EDA1-87BF-4D5D-AB79-F346FD19278A}"/>
          </ac:spMkLst>
        </pc:spChg>
        <pc:spChg chg="add">
          <ac:chgData name="Madhukar Wakhare" userId="abdae305-bd55-4c55-a17d-bcc11d150559" providerId="ADAL" clId="{BCD5F8C6-CA95-4E81-A450-1D5D29DE429C}" dt="2022-09-30T05:56:44.428" v="669" actId="26606"/>
          <ac:spMkLst>
            <pc:docMk/>
            <pc:sldMk cId="2983740112" sldId="257"/>
            <ac:spMk id="26" creationId="{BACC6370-2D7E-4714-9D71-7542949D7D5D}"/>
          </ac:spMkLst>
        </pc:spChg>
        <pc:spChg chg="add">
          <ac:chgData name="Madhukar Wakhare" userId="abdae305-bd55-4c55-a17d-bcc11d150559" providerId="ADAL" clId="{BCD5F8C6-CA95-4E81-A450-1D5D29DE429C}" dt="2022-09-30T05:56:44.428" v="669" actId="26606"/>
          <ac:spMkLst>
            <pc:docMk/>
            <pc:sldMk cId="2983740112" sldId="257"/>
            <ac:spMk id="28" creationId="{256B2C21-A230-48C0-8DF1-C46611373C44}"/>
          </ac:spMkLst>
        </pc:spChg>
        <pc:spChg chg="add">
          <ac:chgData name="Madhukar Wakhare" userId="abdae305-bd55-4c55-a17d-bcc11d150559" providerId="ADAL" clId="{BCD5F8C6-CA95-4E81-A450-1D5D29DE429C}" dt="2022-09-30T05:56:44.428" v="669" actId="26606"/>
          <ac:spMkLst>
            <pc:docMk/>
            <pc:sldMk cId="2983740112" sldId="257"/>
            <ac:spMk id="30" creationId="{3847E18C-932D-4C95-AABA-FEC7C9499AD7}"/>
          </ac:spMkLst>
        </pc:spChg>
        <pc:spChg chg="add">
          <ac:chgData name="Madhukar Wakhare" userId="abdae305-bd55-4c55-a17d-bcc11d150559" providerId="ADAL" clId="{BCD5F8C6-CA95-4E81-A450-1D5D29DE429C}" dt="2022-09-30T05:56:44.428" v="669" actId="26606"/>
          <ac:spMkLst>
            <pc:docMk/>
            <pc:sldMk cId="2983740112" sldId="257"/>
            <ac:spMk id="32" creationId="{3150CB11-0C61-439E-910F-5787759E72A0}"/>
          </ac:spMkLst>
        </pc:spChg>
        <pc:spChg chg="add">
          <ac:chgData name="Madhukar Wakhare" userId="abdae305-bd55-4c55-a17d-bcc11d150559" providerId="ADAL" clId="{BCD5F8C6-CA95-4E81-A450-1D5D29DE429C}" dt="2022-09-30T05:56:44.428" v="669" actId="26606"/>
          <ac:spMkLst>
            <pc:docMk/>
            <pc:sldMk cId="2983740112" sldId="257"/>
            <ac:spMk id="34" creationId="{43F8A58B-5155-44CE-A5FF-7647B47D0A7A}"/>
          </ac:spMkLst>
        </pc:spChg>
        <pc:spChg chg="add">
          <ac:chgData name="Madhukar Wakhare" userId="abdae305-bd55-4c55-a17d-bcc11d150559" providerId="ADAL" clId="{BCD5F8C6-CA95-4E81-A450-1D5D29DE429C}" dt="2022-09-30T05:56:44.428" v="669" actId="26606"/>
          <ac:spMkLst>
            <pc:docMk/>
            <pc:sldMk cId="2983740112" sldId="257"/>
            <ac:spMk id="36" creationId="{443F2ACA-E6D6-4028-82DD-F03C262D5DE6}"/>
          </ac:spMkLst>
        </pc:spChg>
        <pc:graphicFrameChg chg="add">
          <ac:chgData name="Madhukar Wakhare" userId="abdae305-bd55-4c55-a17d-bcc11d150559" providerId="ADAL" clId="{BCD5F8C6-CA95-4E81-A450-1D5D29DE429C}" dt="2022-09-30T05:56:44.428" v="669" actId="26606"/>
          <ac:graphicFrameMkLst>
            <pc:docMk/>
            <pc:sldMk cId="2983740112" sldId="257"/>
            <ac:graphicFrameMk id="22" creationId="{A41EEF60-5235-827C-B892-FEEDEC482AA9}"/>
          </ac:graphicFrameMkLst>
        </pc:graphicFrameChg>
      </pc:sldChg>
      <pc:sldChg chg="addSp delSp modSp mod">
        <pc:chgData name="Madhukar Wakhare" userId="abdae305-bd55-4c55-a17d-bcc11d150559" providerId="ADAL" clId="{BCD5F8C6-CA95-4E81-A450-1D5D29DE429C}" dt="2022-09-30T05:41:35.232" v="668" actId="26606"/>
        <pc:sldMkLst>
          <pc:docMk/>
          <pc:sldMk cId="1053540960" sldId="258"/>
        </pc:sldMkLst>
        <pc:spChg chg="mod">
          <ac:chgData name="Madhukar Wakhare" userId="abdae305-bd55-4c55-a17d-bcc11d150559" providerId="ADAL" clId="{BCD5F8C6-CA95-4E81-A450-1D5D29DE429C}" dt="2022-09-30T05:40:53.551" v="667" actId="26606"/>
          <ac:spMkLst>
            <pc:docMk/>
            <pc:sldMk cId="1053540960" sldId="258"/>
            <ac:spMk id="2" creationId="{E6F3A424-E0FA-1E74-6654-7C3AC21AFC62}"/>
          </ac:spMkLst>
        </pc:spChg>
        <pc:spChg chg="del mod">
          <ac:chgData name="Madhukar Wakhare" userId="abdae305-bd55-4c55-a17d-bcc11d150559" providerId="ADAL" clId="{BCD5F8C6-CA95-4E81-A450-1D5D29DE429C}" dt="2022-09-30T05:41:35.232" v="668" actId="26606"/>
          <ac:spMkLst>
            <pc:docMk/>
            <pc:sldMk cId="1053540960" sldId="258"/>
            <ac:spMk id="4" creationId="{3A30F133-473A-EA10-4EC5-CC8B908D30F6}"/>
          </ac:spMkLst>
        </pc:spChg>
        <pc:spChg chg="del">
          <ac:chgData name="Madhukar Wakhare" userId="abdae305-bd55-4c55-a17d-bcc11d150559" providerId="ADAL" clId="{BCD5F8C6-CA95-4E81-A450-1D5D29DE429C}" dt="2022-09-30T05:40:53.551" v="667" actId="26606"/>
          <ac:spMkLst>
            <pc:docMk/>
            <pc:sldMk cId="1053540960" sldId="258"/>
            <ac:spMk id="1033" creationId="{B5FA7C47-B7C1-4D2E-AB49-ED23BA34BA83}"/>
          </ac:spMkLst>
        </pc:spChg>
        <pc:spChg chg="del">
          <ac:chgData name="Madhukar Wakhare" userId="abdae305-bd55-4c55-a17d-bcc11d150559" providerId="ADAL" clId="{BCD5F8C6-CA95-4E81-A450-1D5D29DE429C}" dt="2022-09-30T05:40:53.551" v="667" actId="26606"/>
          <ac:spMkLst>
            <pc:docMk/>
            <pc:sldMk cId="1053540960" sldId="258"/>
            <ac:spMk id="1035" creationId="{596EE156-ABF1-4329-A6BA-03B4254E0877}"/>
          </ac:spMkLst>
        </pc:spChg>
        <pc:spChg chg="del">
          <ac:chgData name="Madhukar Wakhare" userId="abdae305-bd55-4c55-a17d-bcc11d150559" providerId="ADAL" clId="{BCD5F8C6-CA95-4E81-A450-1D5D29DE429C}" dt="2022-09-30T05:40:53.551" v="667" actId="26606"/>
          <ac:spMkLst>
            <pc:docMk/>
            <pc:sldMk cId="1053540960" sldId="258"/>
            <ac:spMk id="1037" creationId="{19B9933F-AAB3-444A-8BB5-9CA194A8BC63}"/>
          </ac:spMkLst>
        </pc:spChg>
        <pc:spChg chg="del">
          <ac:chgData name="Madhukar Wakhare" userId="abdae305-bd55-4c55-a17d-bcc11d150559" providerId="ADAL" clId="{BCD5F8C6-CA95-4E81-A450-1D5D29DE429C}" dt="2022-09-30T05:40:53.551" v="667" actId="26606"/>
          <ac:spMkLst>
            <pc:docMk/>
            <pc:sldMk cId="1053540960" sldId="258"/>
            <ac:spMk id="1039" creationId="{7D20183A-0B1D-4A1F-89B1-ADBEDBC6E54E}"/>
          </ac:spMkLst>
        </pc:spChg>
        <pc:spChg chg="del">
          <ac:chgData name="Madhukar Wakhare" userId="abdae305-bd55-4c55-a17d-bcc11d150559" providerId="ADAL" clId="{BCD5F8C6-CA95-4E81-A450-1D5D29DE429C}" dt="2022-09-30T05:40:53.551" v="667" actId="26606"/>
          <ac:spMkLst>
            <pc:docMk/>
            <pc:sldMk cId="1053540960" sldId="258"/>
            <ac:spMk id="1041" creationId="{131031D3-26CD-4214-A9A4-5857EFA15A0C}"/>
          </ac:spMkLst>
        </pc:spChg>
        <pc:spChg chg="add">
          <ac:chgData name="Madhukar Wakhare" userId="abdae305-bd55-4c55-a17d-bcc11d150559" providerId="ADAL" clId="{BCD5F8C6-CA95-4E81-A450-1D5D29DE429C}" dt="2022-09-30T05:40:53.551" v="667" actId="26606"/>
          <ac:spMkLst>
            <pc:docMk/>
            <pc:sldMk cId="1053540960" sldId="258"/>
            <ac:spMk id="1046" creationId="{81AEB8A9-B768-4E30-BA55-D919E6687343}"/>
          </ac:spMkLst>
        </pc:spChg>
        <pc:graphicFrameChg chg="add">
          <ac:chgData name="Madhukar Wakhare" userId="abdae305-bd55-4c55-a17d-bcc11d150559" providerId="ADAL" clId="{BCD5F8C6-CA95-4E81-A450-1D5D29DE429C}" dt="2022-09-30T05:41:35.232" v="668" actId="26606"/>
          <ac:graphicFrameMkLst>
            <pc:docMk/>
            <pc:sldMk cId="1053540960" sldId="258"/>
            <ac:graphicFrameMk id="1048" creationId="{154EF1A3-CCFB-600E-3B74-AA463DA84FFE}"/>
          </ac:graphicFrameMkLst>
        </pc:graphicFrameChg>
        <pc:picChg chg="mod">
          <ac:chgData name="Madhukar Wakhare" userId="abdae305-bd55-4c55-a17d-bcc11d150559" providerId="ADAL" clId="{BCD5F8C6-CA95-4E81-A450-1D5D29DE429C}" dt="2022-09-30T05:40:53.551" v="667" actId="26606"/>
          <ac:picMkLst>
            <pc:docMk/>
            <pc:sldMk cId="1053540960" sldId="258"/>
            <ac:picMk id="1028" creationId="{8453A224-83F4-D67D-DEBB-BB15B2AEA2CC}"/>
          </ac:picMkLst>
        </pc:picChg>
      </pc:sldChg>
      <pc:sldChg chg="delSp modSp new mod">
        <pc:chgData name="Madhukar Wakhare" userId="abdae305-bd55-4c55-a17d-bcc11d150559" providerId="ADAL" clId="{BCD5F8C6-CA95-4E81-A450-1D5D29DE429C}" dt="2022-09-29T08:47:08.042" v="41" actId="113"/>
        <pc:sldMkLst>
          <pc:docMk/>
          <pc:sldMk cId="555451106" sldId="263"/>
        </pc:sldMkLst>
        <pc:spChg chg="mod">
          <ac:chgData name="Madhukar Wakhare" userId="abdae305-bd55-4c55-a17d-bcc11d150559" providerId="ADAL" clId="{BCD5F8C6-CA95-4E81-A450-1D5D29DE429C}" dt="2022-09-29T08:47:08.042" v="41" actId="113"/>
          <ac:spMkLst>
            <pc:docMk/>
            <pc:sldMk cId="555451106" sldId="263"/>
            <ac:spMk id="2" creationId="{BEC55847-E029-BDF9-71B1-BC745A7BBF14}"/>
          </ac:spMkLst>
        </pc:spChg>
        <pc:spChg chg="del">
          <ac:chgData name="Madhukar Wakhare" userId="abdae305-bd55-4c55-a17d-bcc11d150559" providerId="ADAL" clId="{BCD5F8C6-CA95-4E81-A450-1D5D29DE429C}" dt="2022-09-29T08:46:33.060" v="2" actId="478"/>
          <ac:spMkLst>
            <pc:docMk/>
            <pc:sldMk cId="555451106" sldId="263"/>
            <ac:spMk id="3" creationId="{73115196-FD63-7D1A-C16B-1A699B9D669F}"/>
          </ac:spMkLst>
        </pc:spChg>
      </pc:sldChg>
      <pc:sldChg chg="addSp delSp modSp new mod setBg">
        <pc:chgData name="Madhukar Wakhare" userId="abdae305-bd55-4c55-a17d-bcc11d150559" providerId="ADAL" clId="{BCD5F8C6-CA95-4E81-A450-1D5D29DE429C}" dt="2022-09-30T05:58:00.517" v="670" actId="478"/>
        <pc:sldMkLst>
          <pc:docMk/>
          <pc:sldMk cId="387490196" sldId="264"/>
        </pc:sldMkLst>
        <pc:spChg chg="mod">
          <ac:chgData name="Madhukar Wakhare" userId="abdae305-bd55-4c55-a17d-bcc11d150559" providerId="ADAL" clId="{BCD5F8C6-CA95-4E81-A450-1D5D29DE429C}" dt="2022-09-29T08:50:34.365" v="90" actId="26606"/>
          <ac:spMkLst>
            <pc:docMk/>
            <pc:sldMk cId="387490196" sldId="264"/>
            <ac:spMk id="2" creationId="{EE88BEC7-EEDB-89FC-C158-2CFAD06B49C1}"/>
          </ac:spMkLst>
        </pc:spChg>
        <pc:spChg chg="del mod">
          <ac:chgData name="Madhukar Wakhare" userId="abdae305-bd55-4c55-a17d-bcc11d150559" providerId="ADAL" clId="{BCD5F8C6-CA95-4E81-A450-1D5D29DE429C}" dt="2022-09-29T08:50:34.365" v="90" actId="26606"/>
          <ac:spMkLst>
            <pc:docMk/>
            <pc:sldMk cId="387490196" sldId="264"/>
            <ac:spMk id="3" creationId="{503CDEA6-63EE-ED37-142D-51B1A7D9FA13}"/>
          </ac:spMkLst>
        </pc:spChg>
        <pc:spChg chg="add">
          <ac:chgData name="Madhukar Wakhare" userId="abdae305-bd55-4c55-a17d-bcc11d150559" providerId="ADAL" clId="{BCD5F8C6-CA95-4E81-A450-1D5D29DE429C}" dt="2022-09-29T08:50:34.365" v="90" actId="26606"/>
          <ac:spMkLst>
            <pc:docMk/>
            <pc:sldMk cId="387490196" sldId="264"/>
            <ac:spMk id="9" creationId="{BACC6370-2D7E-4714-9D71-7542949D7D5D}"/>
          </ac:spMkLst>
        </pc:spChg>
        <pc:spChg chg="add">
          <ac:chgData name="Madhukar Wakhare" userId="abdae305-bd55-4c55-a17d-bcc11d150559" providerId="ADAL" clId="{BCD5F8C6-CA95-4E81-A450-1D5D29DE429C}" dt="2022-09-29T08:50:34.365" v="90" actId="26606"/>
          <ac:spMkLst>
            <pc:docMk/>
            <pc:sldMk cId="387490196" sldId="264"/>
            <ac:spMk id="11" creationId="{256B2C21-A230-48C0-8DF1-C46611373C44}"/>
          </ac:spMkLst>
        </pc:spChg>
        <pc:spChg chg="add">
          <ac:chgData name="Madhukar Wakhare" userId="abdae305-bd55-4c55-a17d-bcc11d150559" providerId="ADAL" clId="{BCD5F8C6-CA95-4E81-A450-1D5D29DE429C}" dt="2022-09-29T08:50:34.365" v="90" actId="26606"/>
          <ac:spMkLst>
            <pc:docMk/>
            <pc:sldMk cId="387490196" sldId="264"/>
            <ac:spMk id="13" creationId="{3847E18C-932D-4C95-AABA-FEC7C9499AD7}"/>
          </ac:spMkLst>
        </pc:spChg>
        <pc:spChg chg="add">
          <ac:chgData name="Madhukar Wakhare" userId="abdae305-bd55-4c55-a17d-bcc11d150559" providerId="ADAL" clId="{BCD5F8C6-CA95-4E81-A450-1D5D29DE429C}" dt="2022-09-29T08:50:34.365" v="90" actId="26606"/>
          <ac:spMkLst>
            <pc:docMk/>
            <pc:sldMk cId="387490196" sldId="264"/>
            <ac:spMk id="15" creationId="{3150CB11-0C61-439E-910F-5787759E72A0}"/>
          </ac:spMkLst>
        </pc:spChg>
        <pc:spChg chg="add">
          <ac:chgData name="Madhukar Wakhare" userId="abdae305-bd55-4c55-a17d-bcc11d150559" providerId="ADAL" clId="{BCD5F8C6-CA95-4E81-A450-1D5D29DE429C}" dt="2022-09-29T08:50:34.365" v="90" actId="26606"/>
          <ac:spMkLst>
            <pc:docMk/>
            <pc:sldMk cId="387490196" sldId="264"/>
            <ac:spMk id="17" creationId="{43F8A58B-5155-44CE-A5FF-7647B47D0A7A}"/>
          </ac:spMkLst>
        </pc:spChg>
        <pc:spChg chg="add">
          <ac:chgData name="Madhukar Wakhare" userId="abdae305-bd55-4c55-a17d-bcc11d150559" providerId="ADAL" clId="{BCD5F8C6-CA95-4E81-A450-1D5D29DE429C}" dt="2022-09-29T08:50:34.365" v="90" actId="26606"/>
          <ac:spMkLst>
            <pc:docMk/>
            <pc:sldMk cId="387490196" sldId="264"/>
            <ac:spMk id="19" creationId="{443F2ACA-E6D6-4028-82DD-F03C262D5DE6}"/>
          </ac:spMkLst>
        </pc:spChg>
        <pc:graphicFrameChg chg="add mod">
          <ac:chgData name="Madhukar Wakhare" userId="abdae305-bd55-4c55-a17d-bcc11d150559" providerId="ADAL" clId="{BCD5F8C6-CA95-4E81-A450-1D5D29DE429C}" dt="2022-09-30T05:58:00.517" v="670" actId="478"/>
          <ac:graphicFrameMkLst>
            <pc:docMk/>
            <pc:sldMk cId="387490196" sldId="264"/>
            <ac:graphicFrameMk id="5" creationId="{003BE363-7385-1799-68E4-8640E0B96331}"/>
          </ac:graphicFrameMkLst>
        </pc:graphicFrameChg>
      </pc:sldChg>
      <pc:sldChg chg="addSp delSp modSp new mod setBg">
        <pc:chgData name="Madhukar Wakhare" userId="abdae305-bd55-4c55-a17d-bcc11d150559" providerId="ADAL" clId="{BCD5F8C6-CA95-4E81-A450-1D5D29DE429C}" dt="2022-09-29T08:58:53.771" v="122" actId="113"/>
        <pc:sldMkLst>
          <pc:docMk/>
          <pc:sldMk cId="196987706" sldId="265"/>
        </pc:sldMkLst>
        <pc:spChg chg="mod">
          <ac:chgData name="Madhukar Wakhare" userId="abdae305-bd55-4c55-a17d-bcc11d150559" providerId="ADAL" clId="{BCD5F8C6-CA95-4E81-A450-1D5D29DE429C}" dt="2022-09-29T08:57:10.398" v="109" actId="26606"/>
          <ac:spMkLst>
            <pc:docMk/>
            <pc:sldMk cId="196987706" sldId="265"/>
            <ac:spMk id="2" creationId="{BA0C5E43-9A99-E31F-3DB8-0065FFB8283F}"/>
          </ac:spMkLst>
        </pc:spChg>
        <pc:spChg chg="del">
          <ac:chgData name="Madhukar Wakhare" userId="abdae305-bd55-4c55-a17d-bcc11d150559" providerId="ADAL" clId="{BCD5F8C6-CA95-4E81-A450-1D5D29DE429C}" dt="2022-09-29T08:54:51.010" v="93"/>
          <ac:spMkLst>
            <pc:docMk/>
            <pc:sldMk cId="196987706" sldId="265"/>
            <ac:spMk id="3" creationId="{B339E6CD-D122-2D99-4A62-AA56E54E5C5A}"/>
          </ac:spMkLst>
        </pc:spChg>
        <pc:spChg chg="add mod">
          <ac:chgData name="Madhukar Wakhare" userId="abdae305-bd55-4c55-a17d-bcc11d150559" providerId="ADAL" clId="{BCD5F8C6-CA95-4E81-A450-1D5D29DE429C}" dt="2022-09-29T08:58:53.771" v="122" actId="113"/>
          <ac:spMkLst>
            <pc:docMk/>
            <pc:sldMk cId="196987706" sldId="265"/>
            <ac:spMk id="4" creationId="{69A31883-2F9E-B24C-658F-61978B9D5929}"/>
          </ac:spMkLst>
        </pc:spChg>
        <pc:spChg chg="add">
          <ac:chgData name="Madhukar Wakhare" userId="abdae305-bd55-4c55-a17d-bcc11d150559" providerId="ADAL" clId="{BCD5F8C6-CA95-4E81-A450-1D5D29DE429C}" dt="2022-09-29T08:57:10.398" v="109" actId="26606"/>
          <ac:spMkLst>
            <pc:docMk/>
            <pc:sldMk cId="196987706" sldId="265"/>
            <ac:spMk id="1031" creationId="{C4285719-470E-454C-AF62-8323075F1F5B}"/>
          </ac:spMkLst>
        </pc:spChg>
        <pc:spChg chg="add">
          <ac:chgData name="Madhukar Wakhare" userId="abdae305-bd55-4c55-a17d-bcc11d150559" providerId="ADAL" clId="{BCD5F8C6-CA95-4E81-A450-1D5D29DE429C}" dt="2022-09-29T08:57:10.398" v="109" actId="26606"/>
          <ac:spMkLst>
            <pc:docMk/>
            <pc:sldMk cId="196987706" sldId="265"/>
            <ac:spMk id="1033" creationId="{CD9FE4EF-C4D8-49A0-B2FF-81D8DB7D8A24}"/>
          </ac:spMkLst>
        </pc:spChg>
        <pc:spChg chg="add">
          <ac:chgData name="Madhukar Wakhare" userId="abdae305-bd55-4c55-a17d-bcc11d150559" providerId="ADAL" clId="{BCD5F8C6-CA95-4E81-A450-1D5D29DE429C}" dt="2022-09-29T08:57:10.398" v="109" actId="26606"/>
          <ac:spMkLst>
            <pc:docMk/>
            <pc:sldMk cId="196987706" sldId="265"/>
            <ac:spMk id="1035" creationId="{4300840D-0A0B-4512-BACA-B439D5B9C57C}"/>
          </ac:spMkLst>
        </pc:spChg>
        <pc:spChg chg="add">
          <ac:chgData name="Madhukar Wakhare" userId="abdae305-bd55-4c55-a17d-bcc11d150559" providerId="ADAL" clId="{BCD5F8C6-CA95-4E81-A450-1D5D29DE429C}" dt="2022-09-29T08:57:10.398" v="109" actId="26606"/>
          <ac:spMkLst>
            <pc:docMk/>
            <pc:sldMk cId="196987706" sldId="265"/>
            <ac:spMk id="1037" creationId="{D2B78728-A580-49A7-84F9-6EF6F583ADE0}"/>
          </ac:spMkLst>
        </pc:spChg>
        <pc:spChg chg="add">
          <ac:chgData name="Madhukar Wakhare" userId="abdae305-bd55-4c55-a17d-bcc11d150559" providerId="ADAL" clId="{BCD5F8C6-CA95-4E81-A450-1D5D29DE429C}" dt="2022-09-29T08:57:10.398" v="109" actId="26606"/>
          <ac:spMkLst>
            <pc:docMk/>
            <pc:sldMk cId="196987706" sldId="265"/>
            <ac:spMk id="1039" creationId="{38FAA1A1-D861-433F-88FA-1E9D6FD31D11}"/>
          </ac:spMkLst>
        </pc:spChg>
        <pc:spChg chg="add">
          <ac:chgData name="Madhukar Wakhare" userId="abdae305-bd55-4c55-a17d-bcc11d150559" providerId="ADAL" clId="{BCD5F8C6-CA95-4E81-A450-1D5D29DE429C}" dt="2022-09-29T08:57:10.398" v="109" actId="26606"/>
          <ac:spMkLst>
            <pc:docMk/>
            <pc:sldMk cId="196987706" sldId="265"/>
            <ac:spMk id="1041" creationId="{8D71EDA1-87BF-4D5D-AB79-F346FD19278A}"/>
          </ac:spMkLst>
        </pc:spChg>
        <pc:picChg chg="add mod ord">
          <ac:chgData name="Madhukar Wakhare" userId="abdae305-bd55-4c55-a17d-bcc11d150559" providerId="ADAL" clId="{BCD5F8C6-CA95-4E81-A450-1D5D29DE429C}" dt="2022-09-29T08:58:42.316" v="121" actId="14100"/>
          <ac:picMkLst>
            <pc:docMk/>
            <pc:sldMk cId="196987706" sldId="265"/>
            <ac:picMk id="1026" creationId="{2F879283-0C73-CBB8-4772-AB8DF5B6ABFF}"/>
          </ac:picMkLst>
        </pc:picChg>
      </pc:sldChg>
      <pc:sldChg chg="addSp delSp modSp new mod setBg">
        <pc:chgData name="Madhukar Wakhare" userId="abdae305-bd55-4c55-a17d-bcc11d150559" providerId="ADAL" clId="{BCD5F8C6-CA95-4E81-A450-1D5D29DE429C}" dt="2022-09-29T09:01:05.279" v="139" actId="26606"/>
        <pc:sldMkLst>
          <pc:docMk/>
          <pc:sldMk cId="2888706464" sldId="266"/>
        </pc:sldMkLst>
        <pc:spChg chg="mod">
          <ac:chgData name="Madhukar Wakhare" userId="abdae305-bd55-4c55-a17d-bcc11d150559" providerId="ADAL" clId="{BCD5F8C6-CA95-4E81-A450-1D5D29DE429C}" dt="2022-09-29T09:01:05.279" v="139" actId="26606"/>
          <ac:spMkLst>
            <pc:docMk/>
            <pc:sldMk cId="2888706464" sldId="266"/>
            <ac:spMk id="2" creationId="{5BB50547-66DA-E3D0-F00B-B7971FB96B0F}"/>
          </ac:spMkLst>
        </pc:spChg>
        <pc:spChg chg="del">
          <ac:chgData name="Madhukar Wakhare" userId="abdae305-bd55-4c55-a17d-bcc11d150559" providerId="ADAL" clId="{BCD5F8C6-CA95-4E81-A450-1D5D29DE429C}" dt="2022-09-29T09:00:42.851" v="124"/>
          <ac:spMkLst>
            <pc:docMk/>
            <pc:sldMk cId="2888706464" sldId="266"/>
            <ac:spMk id="3" creationId="{69C636B1-59F7-2D1D-4E45-A652D41E8460}"/>
          </ac:spMkLst>
        </pc:spChg>
        <pc:spChg chg="add">
          <ac:chgData name="Madhukar Wakhare" userId="abdae305-bd55-4c55-a17d-bcc11d150559" providerId="ADAL" clId="{BCD5F8C6-CA95-4E81-A450-1D5D29DE429C}" dt="2022-09-29T09:01:05.279" v="139" actId="26606"/>
          <ac:spMkLst>
            <pc:docMk/>
            <pc:sldMk cId="2888706464" sldId="266"/>
            <ac:spMk id="2055" creationId="{A8384FB5-9ADC-4DDC-881B-597D56F5B15D}"/>
          </ac:spMkLst>
        </pc:spChg>
        <pc:spChg chg="add">
          <ac:chgData name="Madhukar Wakhare" userId="abdae305-bd55-4c55-a17d-bcc11d150559" providerId="ADAL" clId="{BCD5F8C6-CA95-4E81-A450-1D5D29DE429C}" dt="2022-09-29T09:01:05.279" v="139" actId="26606"/>
          <ac:spMkLst>
            <pc:docMk/>
            <pc:sldMk cId="2888706464" sldId="266"/>
            <ac:spMk id="2057" creationId="{91E5A9A7-95C6-4F4F-B00E-C82E07FE62EF}"/>
          </ac:spMkLst>
        </pc:spChg>
        <pc:spChg chg="add">
          <ac:chgData name="Madhukar Wakhare" userId="abdae305-bd55-4c55-a17d-bcc11d150559" providerId="ADAL" clId="{BCD5F8C6-CA95-4E81-A450-1D5D29DE429C}" dt="2022-09-29T09:01:05.279" v="139" actId="26606"/>
          <ac:spMkLst>
            <pc:docMk/>
            <pc:sldMk cId="2888706464" sldId="266"/>
            <ac:spMk id="2059" creationId="{D07DD2DE-F619-49DD-B5E7-03A290FF4ED1}"/>
          </ac:spMkLst>
        </pc:spChg>
        <pc:spChg chg="add">
          <ac:chgData name="Madhukar Wakhare" userId="abdae305-bd55-4c55-a17d-bcc11d150559" providerId="ADAL" clId="{BCD5F8C6-CA95-4E81-A450-1D5D29DE429C}" dt="2022-09-29T09:01:05.279" v="139" actId="26606"/>
          <ac:spMkLst>
            <pc:docMk/>
            <pc:sldMk cId="2888706464" sldId="266"/>
            <ac:spMk id="2061" creationId="{85149191-5F60-4A28-AAFF-039F96B0F3EC}"/>
          </ac:spMkLst>
        </pc:spChg>
        <pc:spChg chg="add">
          <ac:chgData name="Madhukar Wakhare" userId="abdae305-bd55-4c55-a17d-bcc11d150559" providerId="ADAL" clId="{BCD5F8C6-CA95-4E81-A450-1D5D29DE429C}" dt="2022-09-29T09:01:05.279" v="139" actId="26606"/>
          <ac:spMkLst>
            <pc:docMk/>
            <pc:sldMk cId="2888706464" sldId="266"/>
            <ac:spMk id="2063" creationId="{F8260ED5-17F7-4158-B241-D51DD4CF1B7E}"/>
          </ac:spMkLst>
        </pc:spChg>
        <pc:picChg chg="add mod">
          <ac:chgData name="Madhukar Wakhare" userId="abdae305-bd55-4c55-a17d-bcc11d150559" providerId="ADAL" clId="{BCD5F8C6-CA95-4E81-A450-1D5D29DE429C}" dt="2022-09-29T09:01:05.279" v="139" actId="26606"/>
          <ac:picMkLst>
            <pc:docMk/>
            <pc:sldMk cId="2888706464" sldId="266"/>
            <ac:picMk id="2050" creationId="{763BDD2B-1DDB-6531-DCE0-E192E1CF0FCC}"/>
          </ac:picMkLst>
        </pc:picChg>
      </pc:sldChg>
      <pc:sldChg chg="addSp delSp modSp new mod setBg">
        <pc:chgData name="Madhukar Wakhare" userId="abdae305-bd55-4c55-a17d-bcc11d150559" providerId="ADAL" clId="{BCD5F8C6-CA95-4E81-A450-1D5D29DE429C}" dt="2022-09-29T09:30:38.618" v="210" actId="26606"/>
        <pc:sldMkLst>
          <pc:docMk/>
          <pc:sldMk cId="2551908717" sldId="267"/>
        </pc:sldMkLst>
        <pc:spChg chg="mod">
          <ac:chgData name="Madhukar Wakhare" userId="abdae305-bd55-4c55-a17d-bcc11d150559" providerId="ADAL" clId="{BCD5F8C6-CA95-4E81-A450-1D5D29DE429C}" dt="2022-09-29T09:30:38.618" v="210" actId="26606"/>
          <ac:spMkLst>
            <pc:docMk/>
            <pc:sldMk cId="2551908717" sldId="267"/>
            <ac:spMk id="2" creationId="{354A1ACF-9873-3A80-479F-06D1A896F6B8}"/>
          </ac:spMkLst>
        </pc:spChg>
        <pc:spChg chg="del">
          <ac:chgData name="Madhukar Wakhare" userId="abdae305-bd55-4c55-a17d-bcc11d150559" providerId="ADAL" clId="{BCD5F8C6-CA95-4E81-A450-1D5D29DE429C}" dt="2022-09-29T09:30:34.769" v="209"/>
          <ac:spMkLst>
            <pc:docMk/>
            <pc:sldMk cId="2551908717" sldId="267"/>
            <ac:spMk id="3" creationId="{DE4F08D9-D481-83DD-6B4B-1BCFDF16E6ED}"/>
          </ac:spMkLst>
        </pc:spChg>
        <pc:spChg chg="add">
          <ac:chgData name="Madhukar Wakhare" userId="abdae305-bd55-4c55-a17d-bcc11d150559" providerId="ADAL" clId="{BCD5F8C6-CA95-4E81-A450-1D5D29DE429C}" dt="2022-09-29T09:30:38.618" v="210" actId="26606"/>
          <ac:spMkLst>
            <pc:docMk/>
            <pc:sldMk cId="2551908717" sldId="267"/>
            <ac:spMk id="4103" creationId="{A8384FB5-9ADC-4DDC-881B-597D56F5B15D}"/>
          </ac:spMkLst>
        </pc:spChg>
        <pc:spChg chg="add">
          <ac:chgData name="Madhukar Wakhare" userId="abdae305-bd55-4c55-a17d-bcc11d150559" providerId="ADAL" clId="{BCD5F8C6-CA95-4E81-A450-1D5D29DE429C}" dt="2022-09-29T09:30:38.618" v="210" actId="26606"/>
          <ac:spMkLst>
            <pc:docMk/>
            <pc:sldMk cId="2551908717" sldId="267"/>
            <ac:spMk id="4105" creationId="{91E5A9A7-95C6-4F4F-B00E-C82E07FE62EF}"/>
          </ac:spMkLst>
        </pc:spChg>
        <pc:spChg chg="add">
          <ac:chgData name="Madhukar Wakhare" userId="abdae305-bd55-4c55-a17d-bcc11d150559" providerId="ADAL" clId="{BCD5F8C6-CA95-4E81-A450-1D5D29DE429C}" dt="2022-09-29T09:30:38.618" v="210" actId="26606"/>
          <ac:spMkLst>
            <pc:docMk/>
            <pc:sldMk cId="2551908717" sldId="267"/>
            <ac:spMk id="4107" creationId="{D07DD2DE-F619-49DD-B5E7-03A290FF4ED1}"/>
          </ac:spMkLst>
        </pc:spChg>
        <pc:spChg chg="add">
          <ac:chgData name="Madhukar Wakhare" userId="abdae305-bd55-4c55-a17d-bcc11d150559" providerId="ADAL" clId="{BCD5F8C6-CA95-4E81-A450-1D5D29DE429C}" dt="2022-09-29T09:30:38.618" v="210" actId="26606"/>
          <ac:spMkLst>
            <pc:docMk/>
            <pc:sldMk cId="2551908717" sldId="267"/>
            <ac:spMk id="4109" creationId="{85149191-5F60-4A28-AAFF-039F96B0F3EC}"/>
          </ac:spMkLst>
        </pc:spChg>
        <pc:spChg chg="add">
          <ac:chgData name="Madhukar Wakhare" userId="abdae305-bd55-4c55-a17d-bcc11d150559" providerId="ADAL" clId="{BCD5F8C6-CA95-4E81-A450-1D5D29DE429C}" dt="2022-09-29T09:30:38.618" v="210" actId="26606"/>
          <ac:spMkLst>
            <pc:docMk/>
            <pc:sldMk cId="2551908717" sldId="267"/>
            <ac:spMk id="4111" creationId="{F8260ED5-17F7-4158-B241-D51DD4CF1B7E}"/>
          </ac:spMkLst>
        </pc:spChg>
        <pc:picChg chg="add mod">
          <ac:chgData name="Madhukar Wakhare" userId="abdae305-bd55-4c55-a17d-bcc11d150559" providerId="ADAL" clId="{BCD5F8C6-CA95-4E81-A450-1D5D29DE429C}" dt="2022-09-29T09:30:38.618" v="210" actId="26606"/>
          <ac:picMkLst>
            <pc:docMk/>
            <pc:sldMk cId="2551908717" sldId="267"/>
            <ac:picMk id="4098" creationId="{15D0ECA7-E453-016C-CB17-83391A33ABD0}"/>
          </ac:picMkLst>
        </pc:picChg>
      </pc:sldChg>
      <pc:sldChg chg="addSp delSp modSp new mod setBg">
        <pc:chgData name="Madhukar Wakhare" userId="abdae305-bd55-4c55-a17d-bcc11d150559" providerId="ADAL" clId="{BCD5F8C6-CA95-4E81-A450-1D5D29DE429C}" dt="2022-09-29T09:28:32.379" v="174" actId="26606"/>
        <pc:sldMkLst>
          <pc:docMk/>
          <pc:sldMk cId="3045656804" sldId="268"/>
        </pc:sldMkLst>
        <pc:spChg chg="mod">
          <ac:chgData name="Madhukar Wakhare" userId="abdae305-bd55-4c55-a17d-bcc11d150559" providerId="ADAL" clId="{BCD5F8C6-CA95-4E81-A450-1D5D29DE429C}" dt="2022-09-29T09:28:32.379" v="174" actId="26606"/>
          <ac:spMkLst>
            <pc:docMk/>
            <pc:sldMk cId="3045656804" sldId="268"/>
            <ac:spMk id="2" creationId="{DA0EFB77-7F42-310F-028F-34C214CEADE8}"/>
          </ac:spMkLst>
        </pc:spChg>
        <pc:spChg chg="del">
          <ac:chgData name="Madhukar Wakhare" userId="abdae305-bd55-4c55-a17d-bcc11d150559" providerId="ADAL" clId="{BCD5F8C6-CA95-4E81-A450-1D5D29DE429C}" dt="2022-09-29T09:28:27.052" v="173"/>
          <ac:spMkLst>
            <pc:docMk/>
            <pc:sldMk cId="3045656804" sldId="268"/>
            <ac:spMk id="3" creationId="{C1A67A00-B609-4387-3C6A-3C2C5815053D}"/>
          </ac:spMkLst>
        </pc:spChg>
        <pc:spChg chg="add">
          <ac:chgData name="Madhukar Wakhare" userId="abdae305-bd55-4c55-a17d-bcc11d150559" providerId="ADAL" clId="{BCD5F8C6-CA95-4E81-A450-1D5D29DE429C}" dt="2022-09-29T09:28:32.379" v="174" actId="26606"/>
          <ac:spMkLst>
            <pc:docMk/>
            <pc:sldMk cId="3045656804" sldId="268"/>
            <ac:spMk id="3079" creationId="{A8384FB5-9ADC-4DDC-881B-597D56F5B15D}"/>
          </ac:spMkLst>
        </pc:spChg>
        <pc:spChg chg="add">
          <ac:chgData name="Madhukar Wakhare" userId="abdae305-bd55-4c55-a17d-bcc11d150559" providerId="ADAL" clId="{BCD5F8C6-CA95-4E81-A450-1D5D29DE429C}" dt="2022-09-29T09:28:32.379" v="174" actId="26606"/>
          <ac:spMkLst>
            <pc:docMk/>
            <pc:sldMk cId="3045656804" sldId="268"/>
            <ac:spMk id="3081" creationId="{91E5A9A7-95C6-4F4F-B00E-C82E07FE62EF}"/>
          </ac:spMkLst>
        </pc:spChg>
        <pc:spChg chg="add">
          <ac:chgData name="Madhukar Wakhare" userId="abdae305-bd55-4c55-a17d-bcc11d150559" providerId="ADAL" clId="{BCD5F8C6-CA95-4E81-A450-1D5D29DE429C}" dt="2022-09-29T09:28:32.379" v="174" actId="26606"/>
          <ac:spMkLst>
            <pc:docMk/>
            <pc:sldMk cId="3045656804" sldId="268"/>
            <ac:spMk id="3083" creationId="{D07DD2DE-F619-49DD-B5E7-03A290FF4ED1}"/>
          </ac:spMkLst>
        </pc:spChg>
        <pc:spChg chg="add">
          <ac:chgData name="Madhukar Wakhare" userId="abdae305-bd55-4c55-a17d-bcc11d150559" providerId="ADAL" clId="{BCD5F8C6-CA95-4E81-A450-1D5D29DE429C}" dt="2022-09-29T09:28:32.379" v="174" actId="26606"/>
          <ac:spMkLst>
            <pc:docMk/>
            <pc:sldMk cId="3045656804" sldId="268"/>
            <ac:spMk id="3085" creationId="{85149191-5F60-4A28-AAFF-039F96B0F3EC}"/>
          </ac:spMkLst>
        </pc:spChg>
        <pc:spChg chg="add">
          <ac:chgData name="Madhukar Wakhare" userId="abdae305-bd55-4c55-a17d-bcc11d150559" providerId="ADAL" clId="{BCD5F8C6-CA95-4E81-A450-1D5D29DE429C}" dt="2022-09-29T09:28:32.379" v="174" actId="26606"/>
          <ac:spMkLst>
            <pc:docMk/>
            <pc:sldMk cId="3045656804" sldId="268"/>
            <ac:spMk id="3087" creationId="{F8260ED5-17F7-4158-B241-D51DD4CF1B7E}"/>
          </ac:spMkLst>
        </pc:spChg>
        <pc:picChg chg="add mod">
          <ac:chgData name="Madhukar Wakhare" userId="abdae305-bd55-4c55-a17d-bcc11d150559" providerId="ADAL" clId="{BCD5F8C6-CA95-4E81-A450-1D5D29DE429C}" dt="2022-09-29T09:28:32.379" v="174" actId="26606"/>
          <ac:picMkLst>
            <pc:docMk/>
            <pc:sldMk cId="3045656804" sldId="268"/>
            <ac:picMk id="3074" creationId="{578C164D-C8E9-755B-8C81-DAA9C5929D67}"/>
          </ac:picMkLst>
        </pc:picChg>
      </pc:sldChg>
      <pc:sldChg chg="addSp delSp modSp new mod setBg">
        <pc:chgData name="Madhukar Wakhare" userId="abdae305-bd55-4c55-a17d-bcc11d150559" providerId="ADAL" clId="{BCD5F8C6-CA95-4E81-A450-1D5D29DE429C}" dt="2022-09-29T09:32:35.293" v="226" actId="26606"/>
        <pc:sldMkLst>
          <pc:docMk/>
          <pc:sldMk cId="2467080531" sldId="269"/>
        </pc:sldMkLst>
        <pc:spChg chg="mod">
          <ac:chgData name="Madhukar Wakhare" userId="abdae305-bd55-4c55-a17d-bcc11d150559" providerId="ADAL" clId="{BCD5F8C6-CA95-4E81-A450-1D5D29DE429C}" dt="2022-09-29T09:32:35.293" v="226" actId="26606"/>
          <ac:spMkLst>
            <pc:docMk/>
            <pc:sldMk cId="2467080531" sldId="269"/>
            <ac:spMk id="2" creationId="{81301784-60D4-48E4-6326-2F7421F5E741}"/>
          </ac:spMkLst>
        </pc:spChg>
        <pc:spChg chg="del">
          <ac:chgData name="Madhukar Wakhare" userId="abdae305-bd55-4c55-a17d-bcc11d150559" providerId="ADAL" clId="{BCD5F8C6-CA95-4E81-A450-1D5D29DE429C}" dt="2022-09-29T09:32:31.664" v="225"/>
          <ac:spMkLst>
            <pc:docMk/>
            <pc:sldMk cId="2467080531" sldId="269"/>
            <ac:spMk id="3" creationId="{D0A2F429-712C-44AF-8D49-37EAC3DDB55F}"/>
          </ac:spMkLst>
        </pc:spChg>
        <pc:spChg chg="add">
          <ac:chgData name="Madhukar Wakhare" userId="abdae305-bd55-4c55-a17d-bcc11d150559" providerId="ADAL" clId="{BCD5F8C6-CA95-4E81-A450-1D5D29DE429C}" dt="2022-09-29T09:32:35.293" v="226" actId="26606"/>
          <ac:spMkLst>
            <pc:docMk/>
            <pc:sldMk cId="2467080531" sldId="269"/>
            <ac:spMk id="5127" creationId="{A8384FB5-9ADC-4DDC-881B-597D56F5B15D}"/>
          </ac:spMkLst>
        </pc:spChg>
        <pc:spChg chg="add">
          <ac:chgData name="Madhukar Wakhare" userId="abdae305-bd55-4c55-a17d-bcc11d150559" providerId="ADAL" clId="{BCD5F8C6-CA95-4E81-A450-1D5D29DE429C}" dt="2022-09-29T09:32:35.293" v="226" actId="26606"/>
          <ac:spMkLst>
            <pc:docMk/>
            <pc:sldMk cId="2467080531" sldId="269"/>
            <ac:spMk id="5129" creationId="{91E5A9A7-95C6-4F4F-B00E-C82E07FE62EF}"/>
          </ac:spMkLst>
        </pc:spChg>
        <pc:spChg chg="add">
          <ac:chgData name="Madhukar Wakhare" userId="abdae305-bd55-4c55-a17d-bcc11d150559" providerId="ADAL" clId="{BCD5F8C6-CA95-4E81-A450-1D5D29DE429C}" dt="2022-09-29T09:32:35.293" v="226" actId="26606"/>
          <ac:spMkLst>
            <pc:docMk/>
            <pc:sldMk cId="2467080531" sldId="269"/>
            <ac:spMk id="5131" creationId="{D07DD2DE-F619-49DD-B5E7-03A290FF4ED1}"/>
          </ac:spMkLst>
        </pc:spChg>
        <pc:spChg chg="add">
          <ac:chgData name="Madhukar Wakhare" userId="abdae305-bd55-4c55-a17d-bcc11d150559" providerId="ADAL" clId="{BCD5F8C6-CA95-4E81-A450-1D5D29DE429C}" dt="2022-09-29T09:32:35.293" v="226" actId="26606"/>
          <ac:spMkLst>
            <pc:docMk/>
            <pc:sldMk cId="2467080531" sldId="269"/>
            <ac:spMk id="5133" creationId="{85149191-5F60-4A28-AAFF-039F96B0F3EC}"/>
          </ac:spMkLst>
        </pc:spChg>
        <pc:spChg chg="add">
          <ac:chgData name="Madhukar Wakhare" userId="abdae305-bd55-4c55-a17d-bcc11d150559" providerId="ADAL" clId="{BCD5F8C6-CA95-4E81-A450-1D5D29DE429C}" dt="2022-09-29T09:32:35.293" v="226" actId="26606"/>
          <ac:spMkLst>
            <pc:docMk/>
            <pc:sldMk cId="2467080531" sldId="269"/>
            <ac:spMk id="5135" creationId="{F8260ED5-17F7-4158-B241-D51DD4CF1B7E}"/>
          </ac:spMkLst>
        </pc:spChg>
        <pc:picChg chg="add mod">
          <ac:chgData name="Madhukar Wakhare" userId="abdae305-bd55-4c55-a17d-bcc11d150559" providerId="ADAL" clId="{BCD5F8C6-CA95-4E81-A450-1D5D29DE429C}" dt="2022-09-29T09:32:35.293" v="226" actId="26606"/>
          <ac:picMkLst>
            <pc:docMk/>
            <pc:sldMk cId="2467080531" sldId="269"/>
            <ac:picMk id="5122" creationId="{46A40844-FD86-24AE-CD96-1FC8B18C92E0}"/>
          </ac:picMkLst>
        </pc:picChg>
      </pc:sldChg>
      <pc:sldChg chg="addSp delSp modSp new mod setBg setClrOvrMap">
        <pc:chgData name="Madhukar Wakhare" userId="abdae305-bd55-4c55-a17d-bcc11d150559" providerId="ADAL" clId="{BCD5F8C6-CA95-4E81-A450-1D5D29DE429C}" dt="2022-09-30T04:50:37.618" v="251" actId="26606"/>
        <pc:sldMkLst>
          <pc:docMk/>
          <pc:sldMk cId="50600793" sldId="270"/>
        </pc:sldMkLst>
        <pc:spChg chg="mod">
          <ac:chgData name="Madhukar Wakhare" userId="abdae305-bd55-4c55-a17d-bcc11d150559" providerId="ADAL" clId="{BCD5F8C6-CA95-4E81-A450-1D5D29DE429C}" dt="2022-09-30T04:50:37.618" v="251" actId="26606"/>
          <ac:spMkLst>
            <pc:docMk/>
            <pc:sldMk cId="50600793" sldId="270"/>
            <ac:spMk id="2" creationId="{39BC243B-D87B-38E7-F1C2-0F01A88CF5C3}"/>
          </ac:spMkLst>
        </pc:spChg>
        <pc:spChg chg="del mod">
          <ac:chgData name="Madhukar Wakhare" userId="abdae305-bd55-4c55-a17d-bcc11d150559" providerId="ADAL" clId="{BCD5F8C6-CA95-4E81-A450-1D5D29DE429C}" dt="2022-09-30T04:50:37.618" v="251" actId="26606"/>
          <ac:spMkLst>
            <pc:docMk/>
            <pc:sldMk cId="50600793" sldId="270"/>
            <ac:spMk id="3" creationId="{C763A897-8CB0-8BD4-8587-FC92DBB6C5D8}"/>
          </ac:spMkLst>
        </pc:spChg>
        <pc:spChg chg="add del">
          <ac:chgData name="Madhukar Wakhare" userId="abdae305-bd55-4c55-a17d-bcc11d150559" providerId="ADAL" clId="{BCD5F8C6-CA95-4E81-A450-1D5D29DE429C}" dt="2022-09-30T04:50:37.618" v="251" actId="26606"/>
          <ac:spMkLst>
            <pc:docMk/>
            <pc:sldMk cId="50600793" sldId="270"/>
            <ac:spMk id="9" creationId="{C7FA33FF-088D-4F16-95A2-2C64D353DEA8}"/>
          </ac:spMkLst>
        </pc:spChg>
        <pc:spChg chg="add del">
          <ac:chgData name="Madhukar Wakhare" userId="abdae305-bd55-4c55-a17d-bcc11d150559" providerId="ADAL" clId="{BCD5F8C6-CA95-4E81-A450-1D5D29DE429C}" dt="2022-09-30T04:50:37.618" v="251" actId="26606"/>
          <ac:spMkLst>
            <pc:docMk/>
            <pc:sldMk cId="50600793" sldId="270"/>
            <ac:spMk id="11" creationId="{A376EFB1-01CF-419F-ABF1-2AF02BBFCBD1}"/>
          </ac:spMkLst>
        </pc:spChg>
        <pc:spChg chg="add del">
          <ac:chgData name="Madhukar Wakhare" userId="abdae305-bd55-4c55-a17d-bcc11d150559" providerId="ADAL" clId="{BCD5F8C6-CA95-4E81-A450-1D5D29DE429C}" dt="2022-09-30T04:50:37.618" v="251" actId="26606"/>
          <ac:spMkLst>
            <pc:docMk/>
            <pc:sldMk cId="50600793" sldId="270"/>
            <ac:spMk id="13" creationId="{FF9DEA15-78BD-4750-AA18-B9F28A6D5AB8}"/>
          </ac:spMkLst>
        </pc:spChg>
        <pc:spChg chg="add">
          <ac:chgData name="Madhukar Wakhare" userId="abdae305-bd55-4c55-a17d-bcc11d150559" providerId="ADAL" clId="{BCD5F8C6-CA95-4E81-A450-1D5D29DE429C}" dt="2022-09-30T04:50:37.618" v="251" actId="26606"/>
          <ac:spMkLst>
            <pc:docMk/>
            <pc:sldMk cId="50600793" sldId="270"/>
            <ac:spMk id="19" creationId="{BACC6370-2D7E-4714-9D71-7542949D7D5D}"/>
          </ac:spMkLst>
        </pc:spChg>
        <pc:spChg chg="add">
          <ac:chgData name="Madhukar Wakhare" userId="abdae305-bd55-4c55-a17d-bcc11d150559" providerId="ADAL" clId="{BCD5F8C6-CA95-4E81-A450-1D5D29DE429C}" dt="2022-09-30T04:50:37.618" v="251" actId="26606"/>
          <ac:spMkLst>
            <pc:docMk/>
            <pc:sldMk cId="50600793" sldId="270"/>
            <ac:spMk id="21" creationId="{256B2C21-A230-48C0-8DF1-C46611373C44}"/>
          </ac:spMkLst>
        </pc:spChg>
        <pc:spChg chg="add">
          <ac:chgData name="Madhukar Wakhare" userId="abdae305-bd55-4c55-a17d-bcc11d150559" providerId="ADAL" clId="{BCD5F8C6-CA95-4E81-A450-1D5D29DE429C}" dt="2022-09-30T04:50:37.618" v="251" actId="26606"/>
          <ac:spMkLst>
            <pc:docMk/>
            <pc:sldMk cId="50600793" sldId="270"/>
            <ac:spMk id="23" creationId="{3847E18C-932D-4C95-AABA-FEC7C9499AD7}"/>
          </ac:spMkLst>
        </pc:spChg>
        <pc:spChg chg="add">
          <ac:chgData name="Madhukar Wakhare" userId="abdae305-bd55-4c55-a17d-bcc11d150559" providerId="ADAL" clId="{BCD5F8C6-CA95-4E81-A450-1D5D29DE429C}" dt="2022-09-30T04:50:37.618" v="251" actId="26606"/>
          <ac:spMkLst>
            <pc:docMk/>
            <pc:sldMk cId="50600793" sldId="270"/>
            <ac:spMk id="25" creationId="{3150CB11-0C61-439E-910F-5787759E72A0}"/>
          </ac:spMkLst>
        </pc:spChg>
        <pc:spChg chg="add">
          <ac:chgData name="Madhukar Wakhare" userId="abdae305-bd55-4c55-a17d-bcc11d150559" providerId="ADAL" clId="{BCD5F8C6-CA95-4E81-A450-1D5D29DE429C}" dt="2022-09-30T04:50:37.618" v="251" actId="26606"/>
          <ac:spMkLst>
            <pc:docMk/>
            <pc:sldMk cId="50600793" sldId="270"/>
            <ac:spMk id="27" creationId="{43F8A58B-5155-44CE-A5FF-7647B47D0A7A}"/>
          </ac:spMkLst>
        </pc:spChg>
        <pc:spChg chg="add">
          <ac:chgData name="Madhukar Wakhare" userId="abdae305-bd55-4c55-a17d-bcc11d150559" providerId="ADAL" clId="{BCD5F8C6-CA95-4E81-A450-1D5D29DE429C}" dt="2022-09-30T04:50:37.618" v="251" actId="26606"/>
          <ac:spMkLst>
            <pc:docMk/>
            <pc:sldMk cId="50600793" sldId="270"/>
            <ac:spMk id="29" creationId="{443F2ACA-E6D6-4028-82DD-F03C262D5DE6}"/>
          </ac:spMkLst>
        </pc:spChg>
        <pc:graphicFrameChg chg="add">
          <ac:chgData name="Madhukar Wakhare" userId="abdae305-bd55-4c55-a17d-bcc11d150559" providerId="ADAL" clId="{BCD5F8C6-CA95-4E81-A450-1D5D29DE429C}" dt="2022-09-30T04:50:37.618" v="251" actId="26606"/>
          <ac:graphicFrameMkLst>
            <pc:docMk/>
            <pc:sldMk cId="50600793" sldId="270"/>
            <ac:graphicFrameMk id="15" creationId="{8B24D2AD-42FA-99AE-59C7-0668DBB8D498}"/>
          </ac:graphicFrameMkLst>
        </pc:graphicFrameChg>
        <pc:picChg chg="add del mod">
          <ac:chgData name="Madhukar Wakhare" userId="abdae305-bd55-4c55-a17d-bcc11d150559" providerId="ADAL" clId="{BCD5F8C6-CA95-4E81-A450-1D5D29DE429C}" dt="2022-09-30T04:50:28.254" v="250" actId="478"/>
          <ac:picMkLst>
            <pc:docMk/>
            <pc:sldMk cId="50600793" sldId="270"/>
            <ac:picMk id="4" creationId="{30CC4F65-3D86-4353-255E-E3796A045D06}"/>
          </ac:picMkLst>
        </pc:picChg>
      </pc:sldChg>
      <pc:sldChg chg="addSp delSp modSp new mod setBg">
        <pc:chgData name="Madhukar Wakhare" userId="abdae305-bd55-4c55-a17d-bcc11d150559" providerId="ADAL" clId="{BCD5F8C6-CA95-4E81-A450-1D5D29DE429C}" dt="2022-09-30T04:52:35.870" v="290" actId="26606"/>
        <pc:sldMkLst>
          <pc:docMk/>
          <pc:sldMk cId="3748542959" sldId="271"/>
        </pc:sldMkLst>
        <pc:spChg chg="mod">
          <ac:chgData name="Madhukar Wakhare" userId="abdae305-bd55-4c55-a17d-bcc11d150559" providerId="ADAL" clId="{BCD5F8C6-CA95-4E81-A450-1D5D29DE429C}" dt="2022-09-30T04:52:35.870" v="290" actId="26606"/>
          <ac:spMkLst>
            <pc:docMk/>
            <pc:sldMk cId="3748542959" sldId="271"/>
            <ac:spMk id="2" creationId="{B95D5F16-9CE3-4F12-EEF6-CF141CD59771}"/>
          </ac:spMkLst>
        </pc:spChg>
        <pc:spChg chg="del mod">
          <ac:chgData name="Madhukar Wakhare" userId="abdae305-bd55-4c55-a17d-bcc11d150559" providerId="ADAL" clId="{BCD5F8C6-CA95-4E81-A450-1D5D29DE429C}" dt="2022-09-30T04:52:35.870" v="290" actId="26606"/>
          <ac:spMkLst>
            <pc:docMk/>
            <pc:sldMk cId="3748542959" sldId="271"/>
            <ac:spMk id="3" creationId="{EAAC4210-4C5A-3D82-1079-DEFE46B873A9}"/>
          </ac:spMkLst>
        </pc:spChg>
        <pc:spChg chg="add del">
          <ac:chgData name="Madhukar Wakhare" userId="abdae305-bd55-4c55-a17d-bcc11d150559" providerId="ADAL" clId="{BCD5F8C6-CA95-4E81-A450-1D5D29DE429C}" dt="2022-09-30T04:52:35.842" v="289" actId="26606"/>
          <ac:spMkLst>
            <pc:docMk/>
            <pc:sldMk cId="3748542959" sldId="271"/>
            <ac:spMk id="8" creationId="{DEE2AD96-B495-4E06-9291-B71706F728CB}"/>
          </ac:spMkLst>
        </pc:spChg>
        <pc:spChg chg="add">
          <ac:chgData name="Madhukar Wakhare" userId="abdae305-bd55-4c55-a17d-bcc11d150559" providerId="ADAL" clId="{BCD5F8C6-CA95-4E81-A450-1D5D29DE429C}" dt="2022-09-30T04:52:35.870" v="290" actId="26606"/>
          <ac:spMkLst>
            <pc:docMk/>
            <pc:sldMk cId="3748542959" sldId="271"/>
            <ac:spMk id="9" creationId="{BACC6370-2D7E-4714-9D71-7542949D7D5D}"/>
          </ac:spMkLst>
        </pc:spChg>
        <pc:spChg chg="add del">
          <ac:chgData name="Madhukar Wakhare" userId="abdae305-bd55-4c55-a17d-bcc11d150559" providerId="ADAL" clId="{BCD5F8C6-CA95-4E81-A450-1D5D29DE429C}" dt="2022-09-30T04:52:35.842" v="289" actId="26606"/>
          <ac:spMkLst>
            <pc:docMk/>
            <pc:sldMk cId="3748542959" sldId="271"/>
            <ac:spMk id="10" creationId="{53CF6D67-C5A8-4ADD-9E8E-1E38CA1D3166}"/>
          </ac:spMkLst>
        </pc:spChg>
        <pc:spChg chg="add">
          <ac:chgData name="Madhukar Wakhare" userId="abdae305-bd55-4c55-a17d-bcc11d150559" providerId="ADAL" clId="{BCD5F8C6-CA95-4E81-A450-1D5D29DE429C}" dt="2022-09-30T04:52:35.870" v="290" actId="26606"/>
          <ac:spMkLst>
            <pc:docMk/>
            <pc:sldMk cId="3748542959" sldId="271"/>
            <ac:spMk id="11" creationId="{256B2C21-A230-48C0-8DF1-C46611373C44}"/>
          </ac:spMkLst>
        </pc:spChg>
        <pc:spChg chg="add del">
          <ac:chgData name="Madhukar Wakhare" userId="abdae305-bd55-4c55-a17d-bcc11d150559" providerId="ADAL" clId="{BCD5F8C6-CA95-4E81-A450-1D5D29DE429C}" dt="2022-09-30T04:52:35.842" v="289" actId="26606"/>
          <ac:spMkLst>
            <pc:docMk/>
            <pc:sldMk cId="3748542959" sldId="271"/>
            <ac:spMk id="12" creationId="{86909FA0-B515-4681-B7A8-FA281D133B94}"/>
          </ac:spMkLst>
        </pc:spChg>
        <pc:spChg chg="add">
          <ac:chgData name="Madhukar Wakhare" userId="abdae305-bd55-4c55-a17d-bcc11d150559" providerId="ADAL" clId="{BCD5F8C6-CA95-4E81-A450-1D5D29DE429C}" dt="2022-09-30T04:52:35.870" v="290" actId="26606"/>
          <ac:spMkLst>
            <pc:docMk/>
            <pc:sldMk cId="3748542959" sldId="271"/>
            <ac:spMk id="13" creationId="{3847E18C-932D-4C95-AABA-FEC7C9499AD7}"/>
          </ac:spMkLst>
        </pc:spChg>
        <pc:spChg chg="add del">
          <ac:chgData name="Madhukar Wakhare" userId="abdae305-bd55-4c55-a17d-bcc11d150559" providerId="ADAL" clId="{BCD5F8C6-CA95-4E81-A450-1D5D29DE429C}" dt="2022-09-30T04:52:35.842" v="289" actId="26606"/>
          <ac:spMkLst>
            <pc:docMk/>
            <pc:sldMk cId="3748542959" sldId="271"/>
            <ac:spMk id="14" creationId="{21C9FE86-FCC3-4A31-AA1C-C882262B7FE7}"/>
          </ac:spMkLst>
        </pc:spChg>
        <pc:spChg chg="add">
          <ac:chgData name="Madhukar Wakhare" userId="abdae305-bd55-4c55-a17d-bcc11d150559" providerId="ADAL" clId="{BCD5F8C6-CA95-4E81-A450-1D5D29DE429C}" dt="2022-09-30T04:52:35.870" v="290" actId="26606"/>
          <ac:spMkLst>
            <pc:docMk/>
            <pc:sldMk cId="3748542959" sldId="271"/>
            <ac:spMk id="15" creationId="{3150CB11-0C61-439E-910F-5787759E72A0}"/>
          </ac:spMkLst>
        </pc:spChg>
        <pc:spChg chg="add del">
          <ac:chgData name="Madhukar Wakhare" userId="abdae305-bd55-4c55-a17d-bcc11d150559" providerId="ADAL" clId="{BCD5F8C6-CA95-4E81-A450-1D5D29DE429C}" dt="2022-09-30T04:52:35.842" v="289" actId="26606"/>
          <ac:spMkLst>
            <pc:docMk/>
            <pc:sldMk cId="3748542959" sldId="271"/>
            <ac:spMk id="16" creationId="{7D96243B-ECED-4B71-8E06-AE9A285EAD20}"/>
          </ac:spMkLst>
        </pc:spChg>
        <pc:spChg chg="add">
          <ac:chgData name="Madhukar Wakhare" userId="abdae305-bd55-4c55-a17d-bcc11d150559" providerId="ADAL" clId="{BCD5F8C6-CA95-4E81-A450-1D5D29DE429C}" dt="2022-09-30T04:52:35.870" v="290" actId="26606"/>
          <ac:spMkLst>
            <pc:docMk/>
            <pc:sldMk cId="3748542959" sldId="271"/>
            <ac:spMk id="17" creationId="{43F8A58B-5155-44CE-A5FF-7647B47D0A7A}"/>
          </ac:spMkLst>
        </pc:spChg>
        <pc:spChg chg="add del">
          <ac:chgData name="Madhukar Wakhare" userId="abdae305-bd55-4c55-a17d-bcc11d150559" providerId="ADAL" clId="{BCD5F8C6-CA95-4E81-A450-1D5D29DE429C}" dt="2022-09-30T04:52:35.842" v="289" actId="26606"/>
          <ac:spMkLst>
            <pc:docMk/>
            <pc:sldMk cId="3748542959" sldId="271"/>
            <ac:spMk id="18" creationId="{A09989E4-EFDC-4A90-A633-E0525FB4139E}"/>
          </ac:spMkLst>
        </pc:spChg>
        <pc:spChg chg="add">
          <ac:chgData name="Madhukar Wakhare" userId="abdae305-bd55-4c55-a17d-bcc11d150559" providerId="ADAL" clId="{BCD5F8C6-CA95-4E81-A450-1D5D29DE429C}" dt="2022-09-30T04:52:35.870" v="290" actId="26606"/>
          <ac:spMkLst>
            <pc:docMk/>
            <pc:sldMk cId="3748542959" sldId="271"/>
            <ac:spMk id="19" creationId="{443F2ACA-E6D6-4028-82DD-F03C262D5DE6}"/>
          </ac:spMkLst>
        </pc:spChg>
        <pc:graphicFrameChg chg="add">
          <ac:chgData name="Madhukar Wakhare" userId="abdae305-bd55-4c55-a17d-bcc11d150559" providerId="ADAL" clId="{BCD5F8C6-CA95-4E81-A450-1D5D29DE429C}" dt="2022-09-30T04:52:35.870" v="290" actId="26606"/>
          <ac:graphicFrameMkLst>
            <pc:docMk/>
            <pc:sldMk cId="3748542959" sldId="271"/>
            <ac:graphicFrameMk id="5" creationId="{B2B12836-909C-EA4A-6648-FA9839E9B3EA}"/>
          </ac:graphicFrameMkLst>
        </pc:graphicFrameChg>
      </pc:sldChg>
      <pc:sldChg chg="addSp delSp modSp new mod setBg">
        <pc:chgData name="Madhukar Wakhare" userId="abdae305-bd55-4c55-a17d-bcc11d150559" providerId="ADAL" clId="{BCD5F8C6-CA95-4E81-A450-1D5D29DE429C}" dt="2022-09-30T05:23:07.272" v="400" actId="26606"/>
        <pc:sldMkLst>
          <pc:docMk/>
          <pc:sldMk cId="1237851035" sldId="272"/>
        </pc:sldMkLst>
        <pc:spChg chg="mod">
          <ac:chgData name="Madhukar Wakhare" userId="abdae305-bd55-4c55-a17d-bcc11d150559" providerId="ADAL" clId="{BCD5F8C6-CA95-4E81-A450-1D5D29DE429C}" dt="2022-09-30T05:23:07.272" v="400" actId="26606"/>
          <ac:spMkLst>
            <pc:docMk/>
            <pc:sldMk cId="1237851035" sldId="272"/>
            <ac:spMk id="2" creationId="{7670BD3C-75EA-1B84-D176-0EBB7D34A47A}"/>
          </ac:spMkLst>
        </pc:spChg>
        <pc:spChg chg="del mod">
          <ac:chgData name="Madhukar Wakhare" userId="abdae305-bd55-4c55-a17d-bcc11d150559" providerId="ADAL" clId="{BCD5F8C6-CA95-4E81-A450-1D5D29DE429C}" dt="2022-09-30T05:22:47.312" v="394" actId="21"/>
          <ac:spMkLst>
            <pc:docMk/>
            <pc:sldMk cId="1237851035" sldId="272"/>
            <ac:spMk id="3" creationId="{89AE4738-9A40-98F6-D3E4-085580CDCD74}"/>
          </ac:spMkLst>
        </pc:spChg>
        <pc:spChg chg="add del mod">
          <ac:chgData name="Madhukar Wakhare" userId="abdae305-bd55-4c55-a17d-bcc11d150559" providerId="ADAL" clId="{BCD5F8C6-CA95-4E81-A450-1D5D29DE429C}" dt="2022-09-30T05:22:23.501" v="392" actId="478"/>
          <ac:spMkLst>
            <pc:docMk/>
            <pc:sldMk cId="1237851035" sldId="272"/>
            <ac:spMk id="4" creationId="{B527A4DD-0EC0-FBEC-1199-84F4E12C06BE}"/>
          </ac:spMkLst>
        </pc:spChg>
        <pc:spChg chg="add del mod">
          <ac:chgData name="Madhukar Wakhare" userId="abdae305-bd55-4c55-a17d-bcc11d150559" providerId="ADAL" clId="{BCD5F8C6-CA95-4E81-A450-1D5D29DE429C}" dt="2022-09-30T05:22:49.581" v="395" actId="478"/>
          <ac:spMkLst>
            <pc:docMk/>
            <pc:sldMk cId="1237851035" sldId="272"/>
            <ac:spMk id="7" creationId="{6DD1C0A3-0824-A9DD-DF76-F95413369F56}"/>
          </ac:spMkLst>
        </pc:spChg>
        <pc:spChg chg="add">
          <ac:chgData name="Madhukar Wakhare" userId="abdae305-bd55-4c55-a17d-bcc11d150559" providerId="ADAL" clId="{BCD5F8C6-CA95-4E81-A450-1D5D29DE429C}" dt="2022-09-30T05:23:07.272" v="400" actId="26606"/>
          <ac:spMkLst>
            <pc:docMk/>
            <pc:sldMk cId="1237851035" sldId="272"/>
            <ac:spMk id="10" creationId="{A8384FB5-9ADC-4DDC-881B-597D56F5B15D}"/>
          </ac:spMkLst>
        </pc:spChg>
        <pc:spChg chg="add">
          <ac:chgData name="Madhukar Wakhare" userId="abdae305-bd55-4c55-a17d-bcc11d150559" providerId="ADAL" clId="{BCD5F8C6-CA95-4E81-A450-1D5D29DE429C}" dt="2022-09-30T05:23:07.272" v="400" actId="26606"/>
          <ac:spMkLst>
            <pc:docMk/>
            <pc:sldMk cId="1237851035" sldId="272"/>
            <ac:spMk id="12" creationId="{91E5A9A7-95C6-4F4F-B00E-C82E07FE62EF}"/>
          </ac:spMkLst>
        </pc:spChg>
        <pc:spChg chg="add">
          <ac:chgData name="Madhukar Wakhare" userId="abdae305-bd55-4c55-a17d-bcc11d150559" providerId="ADAL" clId="{BCD5F8C6-CA95-4E81-A450-1D5D29DE429C}" dt="2022-09-30T05:23:07.272" v="400" actId="26606"/>
          <ac:spMkLst>
            <pc:docMk/>
            <pc:sldMk cId="1237851035" sldId="272"/>
            <ac:spMk id="14" creationId="{D07DD2DE-F619-49DD-B5E7-03A290FF4ED1}"/>
          </ac:spMkLst>
        </pc:spChg>
        <pc:spChg chg="add">
          <ac:chgData name="Madhukar Wakhare" userId="abdae305-bd55-4c55-a17d-bcc11d150559" providerId="ADAL" clId="{BCD5F8C6-CA95-4E81-A450-1D5D29DE429C}" dt="2022-09-30T05:23:07.272" v="400" actId="26606"/>
          <ac:spMkLst>
            <pc:docMk/>
            <pc:sldMk cId="1237851035" sldId="272"/>
            <ac:spMk id="16" creationId="{85149191-5F60-4A28-AAFF-039F96B0F3EC}"/>
          </ac:spMkLst>
        </pc:spChg>
        <pc:spChg chg="add">
          <ac:chgData name="Madhukar Wakhare" userId="abdae305-bd55-4c55-a17d-bcc11d150559" providerId="ADAL" clId="{BCD5F8C6-CA95-4E81-A450-1D5D29DE429C}" dt="2022-09-30T05:23:07.272" v="400" actId="26606"/>
          <ac:spMkLst>
            <pc:docMk/>
            <pc:sldMk cId="1237851035" sldId="272"/>
            <ac:spMk id="18" creationId="{F8260ED5-17F7-4158-B241-D51DD4CF1B7E}"/>
          </ac:spMkLst>
        </pc:spChg>
        <pc:picChg chg="add mod">
          <ac:chgData name="Madhukar Wakhare" userId="abdae305-bd55-4c55-a17d-bcc11d150559" providerId="ADAL" clId="{BCD5F8C6-CA95-4E81-A450-1D5D29DE429C}" dt="2022-09-30T05:23:07.272" v="400" actId="26606"/>
          <ac:picMkLst>
            <pc:docMk/>
            <pc:sldMk cId="1237851035" sldId="272"/>
            <ac:picMk id="5" creationId="{3CAC6655-453E-25E3-F3A5-E11C84D2FD38}"/>
          </ac:picMkLst>
        </pc:picChg>
      </pc:sldChg>
      <pc:sldChg chg="addSp delSp modSp new mod setBg">
        <pc:chgData name="Madhukar Wakhare" userId="abdae305-bd55-4c55-a17d-bcc11d150559" providerId="ADAL" clId="{BCD5F8C6-CA95-4E81-A450-1D5D29DE429C}" dt="2022-09-30T04:56:23.091" v="360" actId="26606"/>
        <pc:sldMkLst>
          <pc:docMk/>
          <pc:sldMk cId="3477772637" sldId="273"/>
        </pc:sldMkLst>
        <pc:spChg chg="mod">
          <ac:chgData name="Madhukar Wakhare" userId="abdae305-bd55-4c55-a17d-bcc11d150559" providerId="ADAL" clId="{BCD5F8C6-CA95-4E81-A450-1D5D29DE429C}" dt="2022-09-30T04:56:23.091" v="360" actId="26606"/>
          <ac:spMkLst>
            <pc:docMk/>
            <pc:sldMk cId="3477772637" sldId="273"/>
            <ac:spMk id="2" creationId="{EA2AEC7E-4DA8-5585-B2FB-EA119451FD06}"/>
          </ac:spMkLst>
        </pc:spChg>
        <pc:spChg chg="del mod">
          <ac:chgData name="Madhukar Wakhare" userId="abdae305-bd55-4c55-a17d-bcc11d150559" providerId="ADAL" clId="{BCD5F8C6-CA95-4E81-A450-1D5D29DE429C}" dt="2022-09-30T04:56:23.091" v="360" actId="26606"/>
          <ac:spMkLst>
            <pc:docMk/>
            <pc:sldMk cId="3477772637" sldId="273"/>
            <ac:spMk id="3" creationId="{3E621975-8322-687B-7CCB-685D9CAB164A}"/>
          </ac:spMkLst>
        </pc:spChg>
        <pc:spChg chg="add del">
          <ac:chgData name="Madhukar Wakhare" userId="abdae305-bd55-4c55-a17d-bcc11d150559" providerId="ADAL" clId="{BCD5F8C6-CA95-4E81-A450-1D5D29DE429C}" dt="2022-09-30T04:55:45.473" v="356" actId="26606"/>
          <ac:spMkLst>
            <pc:docMk/>
            <pc:sldMk cId="3477772637" sldId="273"/>
            <ac:spMk id="5" creationId="{09588DA8-065E-4F6F-8EFD-43104AB2E0CF}"/>
          </ac:spMkLst>
        </pc:spChg>
        <pc:spChg chg="add del">
          <ac:chgData name="Madhukar Wakhare" userId="abdae305-bd55-4c55-a17d-bcc11d150559" providerId="ADAL" clId="{BCD5F8C6-CA95-4E81-A450-1D5D29DE429C}" dt="2022-09-30T04:55:45.473" v="356" actId="26606"/>
          <ac:spMkLst>
            <pc:docMk/>
            <pc:sldMk cId="3477772637" sldId="273"/>
            <ac:spMk id="6" creationId="{C4285719-470E-454C-AF62-8323075F1F5B}"/>
          </ac:spMkLst>
        </pc:spChg>
        <pc:spChg chg="add del">
          <ac:chgData name="Madhukar Wakhare" userId="abdae305-bd55-4c55-a17d-bcc11d150559" providerId="ADAL" clId="{BCD5F8C6-CA95-4E81-A450-1D5D29DE429C}" dt="2022-09-30T04:55:45.473" v="356" actId="26606"/>
          <ac:spMkLst>
            <pc:docMk/>
            <pc:sldMk cId="3477772637" sldId="273"/>
            <ac:spMk id="7" creationId="{CD9FE4EF-C4D8-49A0-B2FF-81D8DB7D8A24}"/>
          </ac:spMkLst>
        </pc:spChg>
        <pc:spChg chg="add del">
          <ac:chgData name="Madhukar Wakhare" userId="abdae305-bd55-4c55-a17d-bcc11d150559" providerId="ADAL" clId="{BCD5F8C6-CA95-4E81-A450-1D5D29DE429C}" dt="2022-09-30T04:54:32.585" v="330" actId="26606"/>
          <ac:spMkLst>
            <pc:docMk/>
            <pc:sldMk cId="3477772637" sldId="273"/>
            <ac:spMk id="8" creationId="{09588DA8-065E-4F6F-8EFD-43104AB2E0CF}"/>
          </ac:spMkLst>
        </pc:spChg>
        <pc:spChg chg="add del">
          <ac:chgData name="Madhukar Wakhare" userId="abdae305-bd55-4c55-a17d-bcc11d150559" providerId="ADAL" clId="{BCD5F8C6-CA95-4E81-A450-1D5D29DE429C}" dt="2022-09-30T04:55:45.473" v="356" actId="26606"/>
          <ac:spMkLst>
            <pc:docMk/>
            <pc:sldMk cId="3477772637" sldId="273"/>
            <ac:spMk id="9" creationId="{4300840D-0A0B-4512-BACA-B439D5B9C57C}"/>
          </ac:spMkLst>
        </pc:spChg>
        <pc:spChg chg="add del">
          <ac:chgData name="Madhukar Wakhare" userId="abdae305-bd55-4c55-a17d-bcc11d150559" providerId="ADAL" clId="{BCD5F8C6-CA95-4E81-A450-1D5D29DE429C}" dt="2022-09-30T04:54:32.585" v="330" actId="26606"/>
          <ac:spMkLst>
            <pc:docMk/>
            <pc:sldMk cId="3477772637" sldId="273"/>
            <ac:spMk id="10" creationId="{C4285719-470E-454C-AF62-8323075F1F5B}"/>
          </ac:spMkLst>
        </pc:spChg>
        <pc:spChg chg="add del">
          <ac:chgData name="Madhukar Wakhare" userId="abdae305-bd55-4c55-a17d-bcc11d150559" providerId="ADAL" clId="{BCD5F8C6-CA95-4E81-A450-1D5D29DE429C}" dt="2022-09-30T04:55:45.473" v="356" actId="26606"/>
          <ac:spMkLst>
            <pc:docMk/>
            <pc:sldMk cId="3477772637" sldId="273"/>
            <ac:spMk id="11" creationId="{D2B78728-A580-49A7-84F9-6EF6F583ADE0}"/>
          </ac:spMkLst>
        </pc:spChg>
        <pc:spChg chg="add del">
          <ac:chgData name="Madhukar Wakhare" userId="abdae305-bd55-4c55-a17d-bcc11d150559" providerId="ADAL" clId="{BCD5F8C6-CA95-4E81-A450-1D5D29DE429C}" dt="2022-09-30T04:54:32.585" v="330" actId="26606"/>
          <ac:spMkLst>
            <pc:docMk/>
            <pc:sldMk cId="3477772637" sldId="273"/>
            <ac:spMk id="12" creationId="{CD9FE4EF-C4D8-49A0-B2FF-81D8DB7D8A24}"/>
          </ac:spMkLst>
        </pc:spChg>
        <pc:spChg chg="add del">
          <ac:chgData name="Madhukar Wakhare" userId="abdae305-bd55-4c55-a17d-bcc11d150559" providerId="ADAL" clId="{BCD5F8C6-CA95-4E81-A450-1D5D29DE429C}" dt="2022-09-30T04:55:45.473" v="356" actId="26606"/>
          <ac:spMkLst>
            <pc:docMk/>
            <pc:sldMk cId="3477772637" sldId="273"/>
            <ac:spMk id="13" creationId="{38FAA1A1-D861-433F-88FA-1E9D6FD31D11}"/>
          </ac:spMkLst>
        </pc:spChg>
        <pc:spChg chg="add del">
          <ac:chgData name="Madhukar Wakhare" userId="abdae305-bd55-4c55-a17d-bcc11d150559" providerId="ADAL" clId="{BCD5F8C6-CA95-4E81-A450-1D5D29DE429C}" dt="2022-09-30T04:54:32.585" v="330" actId="26606"/>
          <ac:spMkLst>
            <pc:docMk/>
            <pc:sldMk cId="3477772637" sldId="273"/>
            <ac:spMk id="14" creationId="{4300840D-0A0B-4512-BACA-B439D5B9C57C}"/>
          </ac:spMkLst>
        </pc:spChg>
        <pc:spChg chg="add del">
          <ac:chgData name="Madhukar Wakhare" userId="abdae305-bd55-4c55-a17d-bcc11d150559" providerId="ADAL" clId="{BCD5F8C6-CA95-4E81-A450-1D5D29DE429C}" dt="2022-09-30T04:55:45.473" v="356" actId="26606"/>
          <ac:spMkLst>
            <pc:docMk/>
            <pc:sldMk cId="3477772637" sldId="273"/>
            <ac:spMk id="15" creationId="{8D71EDA1-87BF-4D5D-AB79-F346FD19278A}"/>
          </ac:spMkLst>
        </pc:spChg>
        <pc:spChg chg="add del">
          <ac:chgData name="Madhukar Wakhare" userId="abdae305-bd55-4c55-a17d-bcc11d150559" providerId="ADAL" clId="{BCD5F8C6-CA95-4E81-A450-1D5D29DE429C}" dt="2022-09-30T04:54:32.585" v="330" actId="26606"/>
          <ac:spMkLst>
            <pc:docMk/>
            <pc:sldMk cId="3477772637" sldId="273"/>
            <ac:spMk id="16" creationId="{D2B78728-A580-49A7-84F9-6EF6F583ADE0}"/>
          </ac:spMkLst>
        </pc:spChg>
        <pc:spChg chg="add del">
          <ac:chgData name="Madhukar Wakhare" userId="abdae305-bd55-4c55-a17d-bcc11d150559" providerId="ADAL" clId="{BCD5F8C6-CA95-4E81-A450-1D5D29DE429C}" dt="2022-09-30T04:56:01.722" v="358" actId="26606"/>
          <ac:spMkLst>
            <pc:docMk/>
            <pc:sldMk cId="3477772637" sldId="273"/>
            <ac:spMk id="17" creationId="{DEE2AD96-B495-4E06-9291-B71706F728CB}"/>
          </ac:spMkLst>
        </pc:spChg>
        <pc:spChg chg="add del">
          <ac:chgData name="Madhukar Wakhare" userId="abdae305-bd55-4c55-a17d-bcc11d150559" providerId="ADAL" clId="{BCD5F8C6-CA95-4E81-A450-1D5D29DE429C}" dt="2022-09-30T04:54:32.585" v="330" actId="26606"/>
          <ac:spMkLst>
            <pc:docMk/>
            <pc:sldMk cId="3477772637" sldId="273"/>
            <ac:spMk id="18" creationId="{38FAA1A1-D861-433F-88FA-1E9D6FD31D11}"/>
          </ac:spMkLst>
        </pc:spChg>
        <pc:spChg chg="add del">
          <ac:chgData name="Madhukar Wakhare" userId="abdae305-bd55-4c55-a17d-bcc11d150559" providerId="ADAL" clId="{BCD5F8C6-CA95-4E81-A450-1D5D29DE429C}" dt="2022-09-30T04:56:01.722" v="358" actId="26606"/>
          <ac:spMkLst>
            <pc:docMk/>
            <pc:sldMk cId="3477772637" sldId="273"/>
            <ac:spMk id="19" creationId="{53CF6D67-C5A8-4ADD-9E8E-1E38CA1D3166}"/>
          </ac:spMkLst>
        </pc:spChg>
        <pc:spChg chg="add del">
          <ac:chgData name="Madhukar Wakhare" userId="abdae305-bd55-4c55-a17d-bcc11d150559" providerId="ADAL" clId="{BCD5F8C6-CA95-4E81-A450-1D5D29DE429C}" dt="2022-09-30T04:54:32.585" v="330" actId="26606"/>
          <ac:spMkLst>
            <pc:docMk/>
            <pc:sldMk cId="3477772637" sldId="273"/>
            <ac:spMk id="20" creationId="{8D71EDA1-87BF-4D5D-AB79-F346FD19278A}"/>
          </ac:spMkLst>
        </pc:spChg>
        <pc:spChg chg="add del">
          <ac:chgData name="Madhukar Wakhare" userId="abdae305-bd55-4c55-a17d-bcc11d150559" providerId="ADAL" clId="{BCD5F8C6-CA95-4E81-A450-1D5D29DE429C}" dt="2022-09-30T04:56:01.722" v="358" actId="26606"/>
          <ac:spMkLst>
            <pc:docMk/>
            <pc:sldMk cId="3477772637" sldId="273"/>
            <ac:spMk id="21" creationId="{86909FA0-B515-4681-B7A8-FA281D133B94}"/>
          </ac:spMkLst>
        </pc:spChg>
        <pc:spChg chg="add del">
          <ac:chgData name="Madhukar Wakhare" userId="abdae305-bd55-4c55-a17d-bcc11d150559" providerId="ADAL" clId="{BCD5F8C6-CA95-4E81-A450-1D5D29DE429C}" dt="2022-09-30T04:56:01.722" v="358" actId="26606"/>
          <ac:spMkLst>
            <pc:docMk/>
            <pc:sldMk cId="3477772637" sldId="273"/>
            <ac:spMk id="22" creationId="{21C9FE86-FCC3-4A31-AA1C-C882262B7FE7}"/>
          </ac:spMkLst>
        </pc:spChg>
        <pc:spChg chg="add del">
          <ac:chgData name="Madhukar Wakhare" userId="abdae305-bd55-4c55-a17d-bcc11d150559" providerId="ADAL" clId="{BCD5F8C6-CA95-4E81-A450-1D5D29DE429C}" dt="2022-09-30T04:56:01.722" v="358" actId="26606"/>
          <ac:spMkLst>
            <pc:docMk/>
            <pc:sldMk cId="3477772637" sldId="273"/>
            <ac:spMk id="23" creationId="{7D96243B-ECED-4B71-8E06-AE9A285EAD20}"/>
          </ac:spMkLst>
        </pc:spChg>
        <pc:spChg chg="add del">
          <ac:chgData name="Madhukar Wakhare" userId="abdae305-bd55-4c55-a17d-bcc11d150559" providerId="ADAL" clId="{BCD5F8C6-CA95-4E81-A450-1D5D29DE429C}" dt="2022-09-30T04:56:01.722" v="358" actId="26606"/>
          <ac:spMkLst>
            <pc:docMk/>
            <pc:sldMk cId="3477772637" sldId="273"/>
            <ac:spMk id="24" creationId="{A09989E4-EFDC-4A90-A633-E0525FB4139E}"/>
          </ac:spMkLst>
        </pc:spChg>
        <pc:spChg chg="add del">
          <ac:chgData name="Madhukar Wakhare" userId="abdae305-bd55-4c55-a17d-bcc11d150559" providerId="ADAL" clId="{BCD5F8C6-CA95-4E81-A450-1D5D29DE429C}" dt="2022-09-30T04:56:23.091" v="360" actId="26606"/>
          <ac:spMkLst>
            <pc:docMk/>
            <pc:sldMk cId="3477772637" sldId="273"/>
            <ac:spMk id="26" creationId="{09588DA8-065E-4F6F-8EFD-43104AB2E0CF}"/>
          </ac:spMkLst>
        </pc:spChg>
        <pc:spChg chg="add del">
          <ac:chgData name="Madhukar Wakhare" userId="abdae305-bd55-4c55-a17d-bcc11d150559" providerId="ADAL" clId="{BCD5F8C6-CA95-4E81-A450-1D5D29DE429C}" dt="2022-09-30T04:56:23.091" v="360" actId="26606"/>
          <ac:spMkLst>
            <pc:docMk/>
            <pc:sldMk cId="3477772637" sldId="273"/>
            <ac:spMk id="27" creationId="{C4285719-470E-454C-AF62-8323075F1F5B}"/>
          </ac:spMkLst>
        </pc:spChg>
        <pc:spChg chg="add del">
          <ac:chgData name="Madhukar Wakhare" userId="abdae305-bd55-4c55-a17d-bcc11d150559" providerId="ADAL" clId="{BCD5F8C6-CA95-4E81-A450-1D5D29DE429C}" dt="2022-09-30T04:56:23.091" v="360" actId="26606"/>
          <ac:spMkLst>
            <pc:docMk/>
            <pc:sldMk cId="3477772637" sldId="273"/>
            <ac:spMk id="28" creationId="{CD9FE4EF-C4D8-49A0-B2FF-81D8DB7D8A24}"/>
          </ac:spMkLst>
        </pc:spChg>
        <pc:spChg chg="add del">
          <ac:chgData name="Madhukar Wakhare" userId="abdae305-bd55-4c55-a17d-bcc11d150559" providerId="ADAL" clId="{BCD5F8C6-CA95-4E81-A450-1D5D29DE429C}" dt="2022-09-30T04:56:23.091" v="360" actId="26606"/>
          <ac:spMkLst>
            <pc:docMk/>
            <pc:sldMk cId="3477772637" sldId="273"/>
            <ac:spMk id="29" creationId="{4300840D-0A0B-4512-BACA-B439D5B9C57C}"/>
          </ac:spMkLst>
        </pc:spChg>
        <pc:spChg chg="add del">
          <ac:chgData name="Madhukar Wakhare" userId="abdae305-bd55-4c55-a17d-bcc11d150559" providerId="ADAL" clId="{BCD5F8C6-CA95-4E81-A450-1D5D29DE429C}" dt="2022-09-30T04:56:23.091" v="360" actId="26606"/>
          <ac:spMkLst>
            <pc:docMk/>
            <pc:sldMk cId="3477772637" sldId="273"/>
            <ac:spMk id="30" creationId="{D2B78728-A580-49A7-84F9-6EF6F583ADE0}"/>
          </ac:spMkLst>
        </pc:spChg>
        <pc:spChg chg="add del">
          <ac:chgData name="Madhukar Wakhare" userId="abdae305-bd55-4c55-a17d-bcc11d150559" providerId="ADAL" clId="{BCD5F8C6-CA95-4E81-A450-1D5D29DE429C}" dt="2022-09-30T04:56:23.091" v="360" actId="26606"/>
          <ac:spMkLst>
            <pc:docMk/>
            <pc:sldMk cId="3477772637" sldId="273"/>
            <ac:spMk id="31" creationId="{38FAA1A1-D861-433F-88FA-1E9D6FD31D11}"/>
          </ac:spMkLst>
        </pc:spChg>
        <pc:spChg chg="add del">
          <ac:chgData name="Madhukar Wakhare" userId="abdae305-bd55-4c55-a17d-bcc11d150559" providerId="ADAL" clId="{BCD5F8C6-CA95-4E81-A450-1D5D29DE429C}" dt="2022-09-30T04:56:23.091" v="360" actId="26606"/>
          <ac:spMkLst>
            <pc:docMk/>
            <pc:sldMk cId="3477772637" sldId="273"/>
            <ac:spMk id="32" creationId="{8D71EDA1-87BF-4D5D-AB79-F346FD19278A}"/>
          </ac:spMkLst>
        </pc:spChg>
        <pc:spChg chg="add">
          <ac:chgData name="Madhukar Wakhare" userId="abdae305-bd55-4c55-a17d-bcc11d150559" providerId="ADAL" clId="{BCD5F8C6-CA95-4E81-A450-1D5D29DE429C}" dt="2022-09-30T04:56:23.091" v="360" actId="26606"/>
          <ac:spMkLst>
            <pc:docMk/>
            <pc:sldMk cId="3477772637" sldId="273"/>
            <ac:spMk id="38" creationId="{BACC6370-2D7E-4714-9D71-7542949D7D5D}"/>
          </ac:spMkLst>
        </pc:spChg>
        <pc:spChg chg="add">
          <ac:chgData name="Madhukar Wakhare" userId="abdae305-bd55-4c55-a17d-bcc11d150559" providerId="ADAL" clId="{BCD5F8C6-CA95-4E81-A450-1D5D29DE429C}" dt="2022-09-30T04:56:23.091" v="360" actId="26606"/>
          <ac:spMkLst>
            <pc:docMk/>
            <pc:sldMk cId="3477772637" sldId="273"/>
            <ac:spMk id="40" creationId="{256B2C21-A230-48C0-8DF1-C46611373C44}"/>
          </ac:spMkLst>
        </pc:spChg>
        <pc:spChg chg="add">
          <ac:chgData name="Madhukar Wakhare" userId="abdae305-bd55-4c55-a17d-bcc11d150559" providerId="ADAL" clId="{BCD5F8C6-CA95-4E81-A450-1D5D29DE429C}" dt="2022-09-30T04:56:23.091" v="360" actId="26606"/>
          <ac:spMkLst>
            <pc:docMk/>
            <pc:sldMk cId="3477772637" sldId="273"/>
            <ac:spMk id="42" creationId="{3847E18C-932D-4C95-AABA-FEC7C9499AD7}"/>
          </ac:spMkLst>
        </pc:spChg>
        <pc:spChg chg="add">
          <ac:chgData name="Madhukar Wakhare" userId="abdae305-bd55-4c55-a17d-bcc11d150559" providerId="ADAL" clId="{BCD5F8C6-CA95-4E81-A450-1D5D29DE429C}" dt="2022-09-30T04:56:23.091" v="360" actId="26606"/>
          <ac:spMkLst>
            <pc:docMk/>
            <pc:sldMk cId="3477772637" sldId="273"/>
            <ac:spMk id="44" creationId="{3150CB11-0C61-439E-910F-5787759E72A0}"/>
          </ac:spMkLst>
        </pc:spChg>
        <pc:spChg chg="add">
          <ac:chgData name="Madhukar Wakhare" userId="abdae305-bd55-4c55-a17d-bcc11d150559" providerId="ADAL" clId="{BCD5F8C6-CA95-4E81-A450-1D5D29DE429C}" dt="2022-09-30T04:56:23.091" v="360" actId="26606"/>
          <ac:spMkLst>
            <pc:docMk/>
            <pc:sldMk cId="3477772637" sldId="273"/>
            <ac:spMk id="46" creationId="{43F8A58B-5155-44CE-A5FF-7647B47D0A7A}"/>
          </ac:spMkLst>
        </pc:spChg>
        <pc:spChg chg="add">
          <ac:chgData name="Madhukar Wakhare" userId="abdae305-bd55-4c55-a17d-bcc11d150559" providerId="ADAL" clId="{BCD5F8C6-CA95-4E81-A450-1D5D29DE429C}" dt="2022-09-30T04:56:23.091" v="360" actId="26606"/>
          <ac:spMkLst>
            <pc:docMk/>
            <pc:sldMk cId="3477772637" sldId="273"/>
            <ac:spMk id="48" creationId="{443F2ACA-E6D6-4028-82DD-F03C262D5DE6}"/>
          </ac:spMkLst>
        </pc:spChg>
        <pc:graphicFrameChg chg="add">
          <ac:chgData name="Madhukar Wakhare" userId="abdae305-bd55-4c55-a17d-bcc11d150559" providerId="ADAL" clId="{BCD5F8C6-CA95-4E81-A450-1D5D29DE429C}" dt="2022-09-30T04:56:23.091" v="360" actId="26606"/>
          <ac:graphicFrameMkLst>
            <pc:docMk/>
            <pc:sldMk cId="3477772637" sldId="273"/>
            <ac:graphicFrameMk id="34" creationId="{583F0108-0EE7-B6C1-582B-6B08F0473931}"/>
          </ac:graphicFrameMkLst>
        </pc:graphicFrameChg>
      </pc:sldChg>
      <pc:sldChg chg="addSp delSp modSp new mod setBg">
        <pc:chgData name="Madhukar Wakhare" userId="abdae305-bd55-4c55-a17d-bcc11d150559" providerId="ADAL" clId="{BCD5F8C6-CA95-4E81-A450-1D5D29DE429C}" dt="2022-09-30T05:24:50.708" v="422" actId="26606"/>
        <pc:sldMkLst>
          <pc:docMk/>
          <pc:sldMk cId="4149261708" sldId="274"/>
        </pc:sldMkLst>
        <pc:spChg chg="mod">
          <ac:chgData name="Madhukar Wakhare" userId="abdae305-bd55-4c55-a17d-bcc11d150559" providerId="ADAL" clId="{BCD5F8C6-CA95-4E81-A450-1D5D29DE429C}" dt="2022-09-30T05:24:50.708" v="422" actId="26606"/>
          <ac:spMkLst>
            <pc:docMk/>
            <pc:sldMk cId="4149261708" sldId="274"/>
            <ac:spMk id="2" creationId="{D9C4CC96-DB2D-0F33-7127-D1AFAC6346C6}"/>
          </ac:spMkLst>
        </pc:spChg>
        <pc:spChg chg="del">
          <ac:chgData name="Madhukar Wakhare" userId="abdae305-bd55-4c55-a17d-bcc11d150559" providerId="ADAL" clId="{BCD5F8C6-CA95-4E81-A450-1D5D29DE429C}" dt="2022-09-30T05:23:34.831" v="402"/>
          <ac:spMkLst>
            <pc:docMk/>
            <pc:sldMk cId="4149261708" sldId="274"/>
            <ac:spMk id="3" creationId="{45FEF10A-C39A-5F78-08E7-80925FD038A9}"/>
          </ac:spMkLst>
        </pc:spChg>
        <pc:spChg chg="add del mod">
          <ac:chgData name="Madhukar Wakhare" userId="abdae305-bd55-4c55-a17d-bcc11d150559" providerId="ADAL" clId="{BCD5F8C6-CA95-4E81-A450-1D5D29DE429C}" dt="2022-09-30T05:24:34.959" v="421" actId="26606"/>
          <ac:spMkLst>
            <pc:docMk/>
            <pc:sldMk cId="4149261708" sldId="274"/>
            <ac:spMk id="4" creationId="{36F96D97-EC03-BFD0-5D18-95646E7D3A5B}"/>
          </ac:spMkLst>
        </pc:spChg>
        <pc:spChg chg="add del">
          <ac:chgData name="Madhukar Wakhare" userId="abdae305-bd55-4c55-a17d-bcc11d150559" providerId="ADAL" clId="{BCD5F8C6-CA95-4E81-A450-1D5D29DE429C}" dt="2022-09-30T05:24:09.019" v="418" actId="26606"/>
          <ac:spMkLst>
            <pc:docMk/>
            <pc:sldMk cId="4149261708" sldId="274"/>
            <ac:spMk id="10" creationId="{BACC6370-2D7E-4714-9D71-7542949D7D5D}"/>
          </ac:spMkLst>
        </pc:spChg>
        <pc:spChg chg="add del">
          <ac:chgData name="Madhukar Wakhare" userId="abdae305-bd55-4c55-a17d-bcc11d150559" providerId="ADAL" clId="{BCD5F8C6-CA95-4E81-A450-1D5D29DE429C}" dt="2022-09-30T05:24:09.019" v="418" actId="26606"/>
          <ac:spMkLst>
            <pc:docMk/>
            <pc:sldMk cId="4149261708" sldId="274"/>
            <ac:spMk id="12" creationId="{256B2C21-A230-48C0-8DF1-C46611373C44}"/>
          </ac:spMkLst>
        </pc:spChg>
        <pc:spChg chg="add del">
          <ac:chgData name="Madhukar Wakhare" userId="abdae305-bd55-4c55-a17d-bcc11d150559" providerId="ADAL" clId="{BCD5F8C6-CA95-4E81-A450-1D5D29DE429C}" dt="2022-09-30T05:24:09.019" v="418" actId="26606"/>
          <ac:spMkLst>
            <pc:docMk/>
            <pc:sldMk cId="4149261708" sldId="274"/>
            <ac:spMk id="14" creationId="{3847E18C-932D-4C95-AABA-FEC7C9499AD7}"/>
          </ac:spMkLst>
        </pc:spChg>
        <pc:spChg chg="add del">
          <ac:chgData name="Madhukar Wakhare" userId="abdae305-bd55-4c55-a17d-bcc11d150559" providerId="ADAL" clId="{BCD5F8C6-CA95-4E81-A450-1D5D29DE429C}" dt="2022-09-30T05:24:09.019" v="418" actId="26606"/>
          <ac:spMkLst>
            <pc:docMk/>
            <pc:sldMk cId="4149261708" sldId="274"/>
            <ac:spMk id="16" creationId="{3150CB11-0C61-439E-910F-5787759E72A0}"/>
          </ac:spMkLst>
        </pc:spChg>
        <pc:spChg chg="add del">
          <ac:chgData name="Madhukar Wakhare" userId="abdae305-bd55-4c55-a17d-bcc11d150559" providerId="ADAL" clId="{BCD5F8C6-CA95-4E81-A450-1D5D29DE429C}" dt="2022-09-30T05:24:09.019" v="418" actId="26606"/>
          <ac:spMkLst>
            <pc:docMk/>
            <pc:sldMk cId="4149261708" sldId="274"/>
            <ac:spMk id="18" creationId="{43F8A58B-5155-44CE-A5FF-7647B47D0A7A}"/>
          </ac:spMkLst>
        </pc:spChg>
        <pc:spChg chg="add del">
          <ac:chgData name="Madhukar Wakhare" userId="abdae305-bd55-4c55-a17d-bcc11d150559" providerId="ADAL" clId="{BCD5F8C6-CA95-4E81-A450-1D5D29DE429C}" dt="2022-09-30T05:24:09.019" v="418" actId="26606"/>
          <ac:spMkLst>
            <pc:docMk/>
            <pc:sldMk cId="4149261708" sldId="274"/>
            <ac:spMk id="20" creationId="{443F2ACA-E6D6-4028-82DD-F03C262D5DE6}"/>
          </ac:spMkLst>
        </pc:spChg>
        <pc:spChg chg="add del">
          <ac:chgData name="Madhukar Wakhare" userId="abdae305-bd55-4c55-a17d-bcc11d150559" providerId="ADAL" clId="{BCD5F8C6-CA95-4E81-A450-1D5D29DE429C}" dt="2022-09-30T05:24:34.943" v="420" actId="26606"/>
          <ac:spMkLst>
            <pc:docMk/>
            <pc:sldMk cId="4149261708" sldId="274"/>
            <ac:spMk id="22" creationId="{BACC6370-2D7E-4714-9D71-7542949D7D5D}"/>
          </ac:spMkLst>
        </pc:spChg>
        <pc:spChg chg="add del">
          <ac:chgData name="Madhukar Wakhare" userId="abdae305-bd55-4c55-a17d-bcc11d150559" providerId="ADAL" clId="{BCD5F8C6-CA95-4E81-A450-1D5D29DE429C}" dt="2022-09-30T05:24:34.943" v="420" actId="26606"/>
          <ac:spMkLst>
            <pc:docMk/>
            <pc:sldMk cId="4149261708" sldId="274"/>
            <ac:spMk id="23" creationId="{256B2C21-A230-48C0-8DF1-C46611373C44}"/>
          </ac:spMkLst>
        </pc:spChg>
        <pc:spChg chg="add del">
          <ac:chgData name="Madhukar Wakhare" userId="abdae305-bd55-4c55-a17d-bcc11d150559" providerId="ADAL" clId="{BCD5F8C6-CA95-4E81-A450-1D5D29DE429C}" dt="2022-09-30T05:24:34.943" v="420" actId="26606"/>
          <ac:spMkLst>
            <pc:docMk/>
            <pc:sldMk cId="4149261708" sldId="274"/>
            <ac:spMk id="24" creationId="{3847E18C-932D-4C95-AABA-FEC7C9499AD7}"/>
          </ac:spMkLst>
        </pc:spChg>
        <pc:spChg chg="add del">
          <ac:chgData name="Madhukar Wakhare" userId="abdae305-bd55-4c55-a17d-bcc11d150559" providerId="ADAL" clId="{BCD5F8C6-CA95-4E81-A450-1D5D29DE429C}" dt="2022-09-30T05:24:34.943" v="420" actId="26606"/>
          <ac:spMkLst>
            <pc:docMk/>
            <pc:sldMk cId="4149261708" sldId="274"/>
            <ac:spMk id="25" creationId="{3150CB11-0C61-439E-910F-5787759E72A0}"/>
          </ac:spMkLst>
        </pc:spChg>
        <pc:spChg chg="add del">
          <ac:chgData name="Madhukar Wakhare" userId="abdae305-bd55-4c55-a17d-bcc11d150559" providerId="ADAL" clId="{BCD5F8C6-CA95-4E81-A450-1D5D29DE429C}" dt="2022-09-30T05:24:34.943" v="420" actId="26606"/>
          <ac:spMkLst>
            <pc:docMk/>
            <pc:sldMk cId="4149261708" sldId="274"/>
            <ac:spMk id="26" creationId="{43F8A58B-5155-44CE-A5FF-7647B47D0A7A}"/>
          </ac:spMkLst>
        </pc:spChg>
        <pc:spChg chg="add del">
          <ac:chgData name="Madhukar Wakhare" userId="abdae305-bd55-4c55-a17d-bcc11d150559" providerId="ADAL" clId="{BCD5F8C6-CA95-4E81-A450-1D5D29DE429C}" dt="2022-09-30T05:24:34.943" v="420" actId="26606"/>
          <ac:spMkLst>
            <pc:docMk/>
            <pc:sldMk cId="4149261708" sldId="274"/>
            <ac:spMk id="27" creationId="{443F2ACA-E6D6-4028-82DD-F03C262D5DE6}"/>
          </ac:spMkLst>
        </pc:spChg>
        <pc:spChg chg="add del">
          <ac:chgData name="Madhukar Wakhare" userId="abdae305-bd55-4c55-a17d-bcc11d150559" providerId="ADAL" clId="{BCD5F8C6-CA95-4E81-A450-1D5D29DE429C}" dt="2022-09-30T05:24:50.708" v="422" actId="26606"/>
          <ac:spMkLst>
            <pc:docMk/>
            <pc:sldMk cId="4149261708" sldId="274"/>
            <ac:spMk id="30" creationId="{B819A166-7571-4003-A6B8-B62034C3ED30}"/>
          </ac:spMkLst>
        </pc:spChg>
        <pc:spChg chg="add">
          <ac:chgData name="Madhukar Wakhare" userId="abdae305-bd55-4c55-a17d-bcc11d150559" providerId="ADAL" clId="{BCD5F8C6-CA95-4E81-A450-1D5D29DE429C}" dt="2022-09-30T05:24:50.708" v="422" actId="26606"/>
          <ac:spMkLst>
            <pc:docMk/>
            <pc:sldMk cId="4149261708" sldId="274"/>
            <ac:spMk id="36" creationId="{A8384FB5-9ADC-4DDC-881B-597D56F5B15D}"/>
          </ac:spMkLst>
        </pc:spChg>
        <pc:spChg chg="add">
          <ac:chgData name="Madhukar Wakhare" userId="abdae305-bd55-4c55-a17d-bcc11d150559" providerId="ADAL" clId="{BCD5F8C6-CA95-4E81-A450-1D5D29DE429C}" dt="2022-09-30T05:24:50.708" v="422" actId="26606"/>
          <ac:spMkLst>
            <pc:docMk/>
            <pc:sldMk cId="4149261708" sldId="274"/>
            <ac:spMk id="38" creationId="{91E5A9A7-95C6-4F4F-B00E-C82E07FE62EF}"/>
          </ac:spMkLst>
        </pc:spChg>
        <pc:spChg chg="add">
          <ac:chgData name="Madhukar Wakhare" userId="abdae305-bd55-4c55-a17d-bcc11d150559" providerId="ADAL" clId="{BCD5F8C6-CA95-4E81-A450-1D5D29DE429C}" dt="2022-09-30T05:24:50.708" v="422" actId="26606"/>
          <ac:spMkLst>
            <pc:docMk/>
            <pc:sldMk cId="4149261708" sldId="274"/>
            <ac:spMk id="40" creationId="{D07DD2DE-F619-49DD-B5E7-03A290FF4ED1}"/>
          </ac:spMkLst>
        </pc:spChg>
        <pc:spChg chg="add">
          <ac:chgData name="Madhukar Wakhare" userId="abdae305-bd55-4c55-a17d-bcc11d150559" providerId="ADAL" clId="{BCD5F8C6-CA95-4E81-A450-1D5D29DE429C}" dt="2022-09-30T05:24:50.708" v="422" actId="26606"/>
          <ac:spMkLst>
            <pc:docMk/>
            <pc:sldMk cId="4149261708" sldId="274"/>
            <ac:spMk id="42" creationId="{85149191-5F60-4A28-AAFF-039F96B0F3EC}"/>
          </ac:spMkLst>
        </pc:spChg>
        <pc:spChg chg="add">
          <ac:chgData name="Madhukar Wakhare" userId="abdae305-bd55-4c55-a17d-bcc11d150559" providerId="ADAL" clId="{BCD5F8C6-CA95-4E81-A450-1D5D29DE429C}" dt="2022-09-30T05:24:50.708" v="422" actId="26606"/>
          <ac:spMkLst>
            <pc:docMk/>
            <pc:sldMk cId="4149261708" sldId="274"/>
            <ac:spMk id="44" creationId="{F8260ED5-17F7-4158-B241-D51DD4CF1B7E}"/>
          </ac:spMkLst>
        </pc:spChg>
        <pc:graphicFrameChg chg="add del">
          <ac:chgData name="Madhukar Wakhare" userId="abdae305-bd55-4c55-a17d-bcc11d150559" providerId="ADAL" clId="{BCD5F8C6-CA95-4E81-A450-1D5D29DE429C}" dt="2022-09-30T05:24:09.019" v="418" actId="26606"/>
          <ac:graphicFrameMkLst>
            <pc:docMk/>
            <pc:sldMk cId="4149261708" sldId="274"/>
            <ac:graphicFrameMk id="6" creationId="{98449F14-5C25-9DEC-5159-030E0A613895}"/>
          </ac:graphicFrameMkLst>
        </pc:graphicFrameChg>
        <pc:graphicFrameChg chg="add del">
          <ac:chgData name="Madhukar Wakhare" userId="abdae305-bd55-4c55-a17d-bcc11d150559" providerId="ADAL" clId="{BCD5F8C6-CA95-4E81-A450-1D5D29DE429C}" dt="2022-09-30T05:24:34.943" v="420" actId="26606"/>
          <ac:graphicFrameMkLst>
            <pc:docMk/>
            <pc:sldMk cId="4149261708" sldId="274"/>
            <ac:graphicFrameMk id="28" creationId="{0BFDA5FA-C408-C988-0CB4-06B975035856}"/>
          </ac:graphicFrameMkLst>
        </pc:graphicFrameChg>
        <pc:graphicFrameChg chg="add">
          <ac:chgData name="Madhukar Wakhare" userId="abdae305-bd55-4c55-a17d-bcc11d150559" providerId="ADAL" clId="{BCD5F8C6-CA95-4E81-A450-1D5D29DE429C}" dt="2022-09-30T05:24:34.959" v="421" actId="26606"/>
          <ac:graphicFrameMkLst>
            <pc:docMk/>
            <pc:sldMk cId="4149261708" sldId="274"/>
            <ac:graphicFrameMk id="31" creationId="{391043BA-08C9-0AC4-1FB5-DC376A4FF567}"/>
          </ac:graphicFrameMkLst>
        </pc:graphicFrameChg>
      </pc:sldChg>
      <pc:sldChg chg="addSp delSp modSp new mod setBg">
        <pc:chgData name="Madhukar Wakhare" userId="abdae305-bd55-4c55-a17d-bcc11d150559" providerId="ADAL" clId="{BCD5F8C6-CA95-4E81-A450-1D5D29DE429C}" dt="2022-09-30T05:27:34.714" v="479" actId="26606"/>
        <pc:sldMkLst>
          <pc:docMk/>
          <pc:sldMk cId="4124485887" sldId="275"/>
        </pc:sldMkLst>
        <pc:spChg chg="mod">
          <ac:chgData name="Madhukar Wakhare" userId="abdae305-bd55-4c55-a17d-bcc11d150559" providerId="ADAL" clId="{BCD5F8C6-CA95-4E81-A450-1D5D29DE429C}" dt="2022-09-30T05:27:34.714" v="479" actId="26606"/>
          <ac:spMkLst>
            <pc:docMk/>
            <pc:sldMk cId="4124485887" sldId="275"/>
            <ac:spMk id="2" creationId="{7E175403-0479-B13D-17F1-BBB140D86FBC}"/>
          </ac:spMkLst>
        </pc:spChg>
        <pc:spChg chg="del mod">
          <ac:chgData name="Madhukar Wakhare" userId="abdae305-bd55-4c55-a17d-bcc11d150559" providerId="ADAL" clId="{BCD5F8C6-CA95-4E81-A450-1D5D29DE429C}" dt="2022-09-30T05:27:34.714" v="479" actId="26606"/>
          <ac:spMkLst>
            <pc:docMk/>
            <pc:sldMk cId="4124485887" sldId="275"/>
            <ac:spMk id="3" creationId="{45FED332-A2DD-82CD-6709-28F2B97A7CA1}"/>
          </ac:spMkLst>
        </pc:spChg>
        <pc:spChg chg="add">
          <ac:chgData name="Madhukar Wakhare" userId="abdae305-bd55-4c55-a17d-bcc11d150559" providerId="ADAL" clId="{BCD5F8C6-CA95-4E81-A450-1D5D29DE429C}" dt="2022-09-30T05:27:34.714" v="479" actId="26606"/>
          <ac:spMkLst>
            <pc:docMk/>
            <pc:sldMk cId="4124485887" sldId="275"/>
            <ac:spMk id="9" creationId="{BACC6370-2D7E-4714-9D71-7542949D7D5D}"/>
          </ac:spMkLst>
        </pc:spChg>
        <pc:spChg chg="add">
          <ac:chgData name="Madhukar Wakhare" userId="abdae305-bd55-4c55-a17d-bcc11d150559" providerId="ADAL" clId="{BCD5F8C6-CA95-4E81-A450-1D5D29DE429C}" dt="2022-09-30T05:27:34.714" v="479" actId="26606"/>
          <ac:spMkLst>
            <pc:docMk/>
            <pc:sldMk cId="4124485887" sldId="275"/>
            <ac:spMk id="11" creationId="{256B2C21-A230-48C0-8DF1-C46611373C44}"/>
          </ac:spMkLst>
        </pc:spChg>
        <pc:spChg chg="add">
          <ac:chgData name="Madhukar Wakhare" userId="abdae305-bd55-4c55-a17d-bcc11d150559" providerId="ADAL" clId="{BCD5F8C6-CA95-4E81-A450-1D5D29DE429C}" dt="2022-09-30T05:27:34.714" v="479" actId="26606"/>
          <ac:spMkLst>
            <pc:docMk/>
            <pc:sldMk cId="4124485887" sldId="275"/>
            <ac:spMk id="13" creationId="{3847E18C-932D-4C95-AABA-FEC7C9499AD7}"/>
          </ac:spMkLst>
        </pc:spChg>
        <pc:spChg chg="add">
          <ac:chgData name="Madhukar Wakhare" userId="abdae305-bd55-4c55-a17d-bcc11d150559" providerId="ADAL" clId="{BCD5F8C6-CA95-4E81-A450-1D5D29DE429C}" dt="2022-09-30T05:27:34.714" v="479" actId="26606"/>
          <ac:spMkLst>
            <pc:docMk/>
            <pc:sldMk cId="4124485887" sldId="275"/>
            <ac:spMk id="15" creationId="{3150CB11-0C61-439E-910F-5787759E72A0}"/>
          </ac:spMkLst>
        </pc:spChg>
        <pc:spChg chg="add">
          <ac:chgData name="Madhukar Wakhare" userId="abdae305-bd55-4c55-a17d-bcc11d150559" providerId="ADAL" clId="{BCD5F8C6-CA95-4E81-A450-1D5D29DE429C}" dt="2022-09-30T05:27:34.714" v="479" actId="26606"/>
          <ac:spMkLst>
            <pc:docMk/>
            <pc:sldMk cId="4124485887" sldId="275"/>
            <ac:spMk id="17" creationId="{43F8A58B-5155-44CE-A5FF-7647B47D0A7A}"/>
          </ac:spMkLst>
        </pc:spChg>
        <pc:spChg chg="add">
          <ac:chgData name="Madhukar Wakhare" userId="abdae305-bd55-4c55-a17d-bcc11d150559" providerId="ADAL" clId="{BCD5F8C6-CA95-4E81-A450-1D5D29DE429C}" dt="2022-09-30T05:27:34.714" v="479" actId="26606"/>
          <ac:spMkLst>
            <pc:docMk/>
            <pc:sldMk cId="4124485887" sldId="275"/>
            <ac:spMk id="19" creationId="{443F2ACA-E6D6-4028-82DD-F03C262D5DE6}"/>
          </ac:spMkLst>
        </pc:spChg>
        <pc:graphicFrameChg chg="add">
          <ac:chgData name="Madhukar Wakhare" userId="abdae305-bd55-4c55-a17d-bcc11d150559" providerId="ADAL" clId="{BCD5F8C6-CA95-4E81-A450-1D5D29DE429C}" dt="2022-09-30T05:27:34.714" v="479" actId="26606"/>
          <ac:graphicFrameMkLst>
            <pc:docMk/>
            <pc:sldMk cId="4124485887" sldId="275"/>
            <ac:graphicFrameMk id="5" creationId="{37697BBA-AD2C-DE00-D4F7-F24702559DDE}"/>
          </ac:graphicFrameMkLst>
        </pc:graphicFrameChg>
      </pc:sldChg>
      <pc:sldChg chg="addSp delSp modSp new mod setBg">
        <pc:chgData name="Madhukar Wakhare" userId="abdae305-bd55-4c55-a17d-bcc11d150559" providerId="ADAL" clId="{BCD5F8C6-CA95-4E81-A450-1D5D29DE429C}" dt="2022-09-30T05:35:16.164" v="571"/>
        <pc:sldMkLst>
          <pc:docMk/>
          <pc:sldMk cId="861704326" sldId="276"/>
        </pc:sldMkLst>
        <pc:spChg chg="mod">
          <ac:chgData name="Madhukar Wakhare" userId="abdae305-bd55-4c55-a17d-bcc11d150559" providerId="ADAL" clId="{BCD5F8C6-CA95-4E81-A450-1D5D29DE429C}" dt="2022-09-30T05:33:55.129" v="567" actId="26606"/>
          <ac:spMkLst>
            <pc:docMk/>
            <pc:sldMk cId="861704326" sldId="276"/>
            <ac:spMk id="2" creationId="{13A14FF4-2CB0-A894-C560-E0C133015000}"/>
          </ac:spMkLst>
        </pc:spChg>
        <pc:spChg chg="del mod">
          <ac:chgData name="Madhukar Wakhare" userId="abdae305-bd55-4c55-a17d-bcc11d150559" providerId="ADAL" clId="{BCD5F8C6-CA95-4E81-A450-1D5D29DE429C}" dt="2022-09-30T05:33:55.129" v="567" actId="26606"/>
          <ac:spMkLst>
            <pc:docMk/>
            <pc:sldMk cId="861704326" sldId="276"/>
            <ac:spMk id="3" creationId="{E7857794-A512-AE57-72BF-FF4E006DFC27}"/>
          </ac:spMkLst>
        </pc:spChg>
        <pc:spChg chg="add">
          <ac:chgData name="Madhukar Wakhare" userId="abdae305-bd55-4c55-a17d-bcc11d150559" providerId="ADAL" clId="{BCD5F8C6-CA95-4E81-A450-1D5D29DE429C}" dt="2022-09-30T05:33:55.129" v="567" actId="26606"/>
          <ac:spMkLst>
            <pc:docMk/>
            <pc:sldMk cId="861704326" sldId="276"/>
            <ac:spMk id="9" creationId="{BACC6370-2D7E-4714-9D71-7542949D7D5D}"/>
          </ac:spMkLst>
        </pc:spChg>
        <pc:spChg chg="add">
          <ac:chgData name="Madhukar Wakhare" userId="abdae305-bd55-4c55-a17d-bcc11d150559" providerId="ADAL" clId="{BCD5F8C6-CA95-4E81-A450-1D5D29DE429C}" dt="2022-09-30T05:33:55.129" v="567" actId="26606"/>
          <ac:spMkLst>
            <pc:docMk/>
            <pc:sldMk cId="861704326" sldId="276"/>
            <ac:spMk id="11" creationId="{256B2C21-A230-48C0-8DF1-C46611373C44}"/>
          </ac:spMkLst>
        </pc:spChg>
        <pc:spChg chg="add">
          <ac:chgData name="Madhukar Wakhare" userId="abdae305-bd55-4c55-a17d-bcc11d150559" providerId="ADAL" clId="{BCD5F8C6-CA95-4E81-A450-1D5D29DE429C}" dt="2022-09-30T05:33:55.129" v="567" actId="26606"/>
          <ac:spMkLst>
            <pc:docMk/>
            <pc:sldMk cId="861704326" sldId="276"/>
            <ac:spMk id="13" creationId="{3847E18C-932D-4C95-AABA-FEC7C9499AD7}"/>
          </ac:spMkLst>
        </pc:spChg>
        <pc:spChg chg="add">
          <ac:chgData name="Madhukar Wakhare" userId="abdae305-bd55-4c55-a17d-bcc11d150559" providerId="ADAL" clId="{BCD5F8C6-CA95-4E81-A450-1D5D29DE429C}" dt="2022-09-30T05:33:55.129" v="567" actId="26606"/>
          <ac:spMkLst>
            <pc:docMk/>
            <pc:sldMk cId="861704326" sldId="276"/>
            <ac:spMk id="15" creationId="{3150CB11-0C61-439E-910F-5787759E72A0}"/>
          </ac:spMkLst>
        </pc:spChg>
        <pc:spChg chg="add">
          <ac:chgData name="Madhukar Wakhare" userId="abdae305-bd55-4c55-a17d-bcc11d150559" providerId="ADAL" clId="{BCD5F8C6-CA95-4E81-A450-1D5D29DE429C}" dt="2022-09-30T05:33:55.129" v="567" actId="26606"/>
          <ac:spMkLst>
            <pc:docMk/>
            <pc:sldMk cId="861704326" sldId="276"/>
            <ac:spMk id="17" creationId="{43F8A58B-5155-44CE-A5FF-7647B47D0A7A}"/>
          </ac:spMkLst>
        </pc:spChg>
        <pc:spChg chg="add">
          <ac:chgData name="Madhukar Wakhare" userId="abdae305-bd55-4c55-a17d-bcc11d150559" providerId="ADAL" clId="{BCD5F8C6-CA95-4E81-A450-1D5D29DE429C}" dt="2022-09-30T05:33:55.129" v="567" actId="26606"/>
          <ac:spMkLst>
            <pc:docMk/>
            <pc:sldMk cId="861704326" sldId="276"/>
            <ac:spMk id="19" creationId="{443F2ACA-E6D6-4028-82DD-F03C262D5DE6}"/>
          </ac:spMkLst>
        </pc:spChg>
        <pc:graphicFrameChg chg="add mod">
          <ac:chgData name="Madhukar Wakhare" userId="abdae305-bd55-4c55-a17d-bcc11d150559" providerId="ADAL" clId="{BCD5F8C6-CA95-4E81-A450-1D5D29DE429C}" dt="2022-09-30T05:35:16.164" v="571"/>
          <ac:graphicFrameMkLst>
            <pc:docMk/>
            <pc:sldMk cId="861704326" sldId="276"/>
            <ac:graphicFrameMk id="5" creationId="{F31AD2C5-92B2-76A9-FFDF-20A43598E51F}"/>
          </ac:graphicFrameMkLst>
        </pc:graphicFrameChg>
      </pc:sldChg>
      <pc:sldChg chg="addSp delSp modSp new mod setBg">
        <pc:chgData name="Madhukar Wakhare" userId="abdae305-bd55-4c55-a17d-bcc11d150559" providerId="ADAL" clId="{BCD5F8C6-CA95-4E81-A450-1D5D29DE429C}" dt="2022-09-30T05:39:26.192" v="666" actId="1076"/>
        <pc:sldMkLst>
          <pc:docMk/>
          <pc:sldMk cId="1122311789" sldId="277"/>
        </pc:sldMkLst>
        <pc:spChg chg="mod">
          <ac:chgData name="Madhukar Wakhare" userId="abdae305-bd55-4c55-a17d-bcc11d150559" providerId="ADAL" clId="{BCD5F8C6-CA95-4E81-A450-1D5D29DE429C}" dt="2022-09-30T05:39:19.600" v="665" actId="26606"/>
          <ac:spMkLst>
            <pc:docMk/>
            <pc:sldMk cId="1122311789" sldId="277"/>
            <ac:spMk id="2" creationId="{7E01DBEA-108C-433A-DF8A-EBE4C63902D3}"/>
          </ac:spMkLst>
        </pc:spChg>
        <pc:spChg chg="mod">
          <ac:chgData name="Madhukar Wakhare" userId="abdae305-bd55-4c55-a17d-bcc11d150559" providerId="ADAL" clId="{BCD5F8C6-CA95-4E81-A450-1D5D29DE429C}" dt="2022-09-30T05:39:19.600" v="665" actId="26606"/>
          <ac:spMkLst>
            <pc:docMk/>
            <pc:sldMk cId="1122311789" sldId="277"/>
            <ac:spMk id="3" creationId="{A5667603-2924-B445-20C2-3EE4A6BEE239}"/>
          </ac:spMkLst>
        </pc:spChg>
        <pc:spChg chg="add del">
          <ac:chgData name="Madhukar Wakhare" userId="abdae305-bd55-4c55-a17d-bcc11d150559" providerId="ADAL" clId="{BCD5F8C6-CA95-4E81-A450-1D5D29DE429C}" dt="2022-09-30T05:39:19.589" v="664" actId="26606"/>
          <ac:spMkLst>
            <pc:docMk/>
            <pc:sldMk cId="1122311789" sldId="277"/>
            <ac:spMk id="2059" creationId="{D47F22ED-3A55-4EDE-A5A8-163D82B09265}"/>
          </ac:spMkLst>
        </pc:spChg>
        <pc:spChg chg="add del">
          <ac:chgData name="Madhukar Wakhare" userId="abdae305-bd55-4c55-a17d-bcc11d150559" providerId="ADAL" clId="{BCD5F8C6-CA95-4E81-A450-1D5D29DE429C}" dt="2022-09-30T05:39:19.589" v="664" actId="26606"/>
          <ac:spMkLst>
            <pc:docMk/>
            <pc:sldMk cId="1122311789" sldId="277"/>
            <ac:spMk id="2061" creationId="{5184EE59-3061-456B-9FB5-98A8E0E74B02}"/>
          </ac:spMkLst>
        </pc:spChg>
        <pc:spChg chg="add del">
          <ac:chgData name="Madhukar Wakhare" userId="abdae305-bd55-4c55-a17d-bcc11d150559" providerId="ADAL" clId="{BCD5F8C6-CA95-4E81-A450-1D5D29DE429C}" dt="2022-09-30T05:39:19.589" v="664" actId="26606"/>
          <ac:spMkLst>
            <pc:docMk/>
            <pc:sldMk cId="1122311789" sldId="277"/>
            <ac:spMk id="2063" creationId="{F7E07B5E-9FB5-4C91-8BE4-6167EB58D0A7}"/>
          </ac:spMkLst>
        </pc:spChg>
        <pc:spChg chg="add del">
          <ac:chgData name="Madhukar Wakhare" userId="abdae305-bd55-4c55-a17d-bcc11d150559" providerId="ADAL" clId="{BCD5F8C6-CA95-4E81-A450-1D5D29DE429C}" dt="2022-09-30T05:39:19.589" v="664" actId="26606"/>
          <ac:spMkLst>
            <pc:docMk/>
            <pc:sldMk cId="1122311789" sldId="277"/>
            <ac:spMk id="2065" creationId="{37524947-EB09-4DD9-973B-9F75BBCD7269}"/>
          </ac:spMkLst>
        </pc:spChg>
        <pc:spChg chg="add del">
          <ac:chgData name="Madhukar Wakhare" userId="abdae305-bd55-4c55-a17d-bcc11d150559" providerId="ADAL" clId="{BCD5F8C6-CA95-4E81-A450-1D5D29DE429C}" dt="2022-09-30T05:39:19.589" v="664" actId="26606"/>
          <ac:spMkLst>
            <pc:docMk/>
            <pc:sldMk cId="1122311789" sldId="277"/>
            <ac:spMk id="2067" creationId="{D30C8E25-2DD1-45C6-9F04-0F0CBF666021}"/>
          </ac:spMkLst>
        </pc:spChg>
        <pc:spChg chg="add del">
          <ac:chgData name="Madhukar Wakhare" userId="abdae305-bd55-4c55-a17d-bcc11d150559" providerId="ADAL" clId="{BCD5F8C6-CA95-4E81-A450-1D5D29DE429C}" dt="2022-09-30T05:39:19.589" v="664" actId="26606"/>
          <ac:spMkLst>
            <pc:docMk/>
            <pc:sldMk cId="1122311789" sldId="277"/>
            <ac:spMk id="2069" creationId="{BC57EA3C-C239-4132-A618-5CBE9F896B2F}"/>
          </ac:spMkLst>
        </pc:spChg>
        <pc:spChg chg="add">
          <ac:chgData name="Madhukar Wakhare" userId="abdae305-bd55-4c55-a17d-bcc11d150559" providerId="ADAL" clId="{BCD5F8C6-CA95-4E81-A450-1D5D29DE429C}" dt="2022-09-30T05:39:19.600" v="665" actId="26606"/>
          <ac:spMkLst>
            <pc:docMk/>
            <pc:sldMk cId="1122311789" sldId="277"/>
            <ac:spMk id="2071" creationId="{50D1C5B3-B60D-4696-AE60-100D5EC8AB5D}"/>
          </ac:spMkLst>
        </pc:spChg>
        <pc:spChg chg="add">
          <ac:chgData name="Madhukar Wakhare" userId="abdae305-bd55-4c55-a17d-bcc11d150559" providerId="ADAL" clId="{BCD5F8C6-CA95-4E81-A450-1D5D29DE429C}" dt="2022-09-30T05:39:19.600" v="665" actId="26606"/>
          <ac:spMkLst>
            <pc:docMk/>
            <pc:sldMk cId="1122311789" sldId="277"/>
            <ac:spMk id="2072" creationId="{5184EE59-3061-456B-9FB5-98A8E0E74B02}"/>
          </ac:spMkLst>
        </pc:spChg>
        <pc:spChg chg="add">
          <ac:chgData name="Madhukar Wakhare" userId="abdae305-bd55-4c55-a17d-bcc11d150559" providerId="ADAL" clId="{BCD5F8C6-CA95-4E81-A450-1D5D29DE429C}" dt="2022-09-30T05:39:19.600" v="665" actId="26606"/>
          <ac:spMkLst>
            <pc:docMk/>
            <pc:sldMk cId="1122311789" sldId="277"/>
            <ac:spMk id="2073" creationId="{F7E07B5E-9FB5-4C91-8BE4-6167EB58D0A7}"/>
          </ac:spMkLst>
        </pc:spChg>
        <pc:spChg chg="add">
          <ac:chgData name="Madhukar Wakhare" userId="abdae305-bd55-4c55-a17d-bcc11d150559" providerId="ADAL" clId="{BCD5F8C6-CA95-4E81-A450-1D5D29DE429C}" dt="2022-09-30T05:39:19.600" v="665" actId="26606"/>
          <ac:spMkLst>
            <pc:docMk/>
            <pc:sldMk cId="1122311789" sldId="277"/>
            <ac:spMk id="2074" creationId="{37524947-EB09-4DD9-973B-9F75BBCD7269}"/>
          </ac:spMkLst>
        </pc:spChg>
        <pc:spChg chg="add">
          <ac:chgData name="Madhukar Wakhare" userId="abdae305-bd55-4c55-a17d-bcc11d150559" providerId="ADAL" clId="{BCD5F8C6-CA95-4E81-A450-1D5D29DE429C}" dt="2022-09-30T05:39:19.600" v="665" actId="26606"/>
          <ac:spMkLst>
            <pc:docMk/>
            <pc:sldMk cId="1122311789" sldId="277"/>
            <ac:spMk id="2075" creationId="{D30C8E25-2DD1-45C6-9F04-0F0CBF666021}"/>
          </ac:spMkLst>
        </pc:spChg>
        <pc:spChg chg="add">
          <ac:chgData name="Madhukar Wakhare" userId="abdae305-bd55-4c55-a17d-bcc11d150559" providerId="ADAL" clId="{BCD5F8C6-CA95-4E81-A450-1D5D29DE429C}" dt="2022-09-30T05:39:19.600" v="665" actId="26606"/>
          <ac:spMkLst>
            <pc:docMk/>
            <pc:sldMk cId="1122311789" sldId="277"/>
            <ac:spMk id="2076" creationId="{BC57EA3C-C239-4132-A618-5CBE9F896B2F}"/>
          </ac:spMkLst>
        </pc:spChg>
        <pc:picChg chg="add mod">
          <ac:chgData name="Madhukar Wakhare" userId="abdae305-bd55-4c55-a17d-bcc11d150559" providerId="ADAL" clId="{BCD5F8C6-CA95-4E81-A450-1D5D29DE429C}" dt="2022-09-30T05:39:19.600" v="665" actId="26606"/>
          <ac:picMkLst>
            <pc:docMk/>
            <pc:sldMk cId="1122311789" sldId="277"/>
            <ac:picMk id="2050" creationId="{FFB53370-EEF7-7070-9490-2CCD06CA339C}"/>
          </ac:picMkLst>
        </pc:picChg>
        <pc:picChg chg="add mod">
          <ac:chgData name="Madhukar Wakhare" userId="abdae305-bd55-4c55-a17d-bcc11d150559" providerId="ADAL" clId="{BCD5F8C6-CA95-4E81-A450-1D5D29DE429C}" dt="2022-09-30T05:39:26.192" v="666" actId="1076"/>
          <ac:picMkLst>
            <pc:docMk/>
            <pc:sldMk cId="1122311789" sldId="277"/>
            <ac:picMk id="2052" creationId="{08D41747-742C-8BA4-2787-04EA6A75D03B}"/>
          </ac:picMkLst>
        </pc:picChg>
        <pc:picChg chg="add mod ord">
          <ac:chgData name="Madhukar Wakhare" userId="abdae305-bd55-4c55-a17d-bcc11d150559" providerId="ADAL" clId="{BCD5F8C6-CA95-4E81-A450-1D5D29DE429C}" dt="2022-09-30T05:39:19.600" v="665" actId="26606"/>
          <ac:picMkLst>
            <pc:docMk/>
            <pc:sldMk cId="1122311789" sldId="277"/>
            <ac:picMk id="2054" creationId="{4CC5DD5E-4525-849C-D348-F5A8A995E951}"/>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002A2-7A04-4F9B-A13B-1BB662B80ED1}"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706F724A-12DA-45CB-870C-C48101B3DBD0}">
      <dgm:prSet/>
      <dgm:spPr/>
      <dgm:t>
        <a:bodyPr/>
        <a:lstStyle/>
        <a:p>
          <a:r>
            <a:rPr lang="en-US"/>
            <a:t>Introduction</a:t>
          </a:r>
        </a:p>
      </dgm:t>
    </dgm:pt>
    <dgm:pt modelId="{DA8615A8-CD8E-472E-81E3-2D88FCDD0F7C}" type="parTrans" cxnId="{AB2946C2-106A-47F3-8014-E4B464DDBE29}">
      <dgm:prSet/>
      <dgm:spPr/>
      <dgm:t>
        <a:bodyPr/>
        <a:lstStyle/>
        <a:p>
          <a:endParaRPr lang="en-US"/>
        </a:p>
      </dgm:t>
    </dgm:pt>
    <dgm:pt modelId="{D42C3BC3-6251-4CEC-A24B-A3B1224D45AC}" type="sibTrans" cxnId="{AB2946C2-106A-47F3-8014-E4B464DDBE29}">
      <dgm:prSet/>
      <dgm:spPr/>
      <dgm:t>
        <a:bodyPr/>
        <a:lstStyle/>
        <a:p>
          <a:endParaRPr lang="en-US"/>
        </a:p>
      </dgm:t>
    </dgm:pt>
    <dgm:pt modelId="{E4461FBD-A4F1-43EB-AA7A-1D9FF28872D0}">
      <dgm:prSet/>
      <dgm:spPr/>
      <dgm:t>
        <a:bodyPr/>
        <a:lstStyle/>
        <a:p>
          <a:r>
            <a:rPr lang="en-US"/>
            <a:t>Roles</a:t>
          </a:r>
        </a:p>
      </dgm:t>
    </dgm:pt>
    <dgm:pt modelId="{EF65FD7A-C7EE-4F6E-89BE-2BA1C6786A39}" type="parTrans" cxnId="{370FECA9-39F7-409F-9EA8-D46F43B2335D}">
      <dgm:prSet/>
      <dgm:spPr/>
      <dgm:t>
        <a:bodyPr/>
        <a:lstStyle/>
        <a:p>
          <a:endParaRPr lang="en-US"/>
        </a:p>
      </dgm:t>
    </dgm:pt>
    <dgm:pt modelId="{2700E965-7F15-4470-B10C-FB5C2E59F39F}" type="sibTrans" cxnId="{370FECA9-39F7-409F-9EA8-D46F43B2335D}">
      <dgm:prSet/>
      <dgm:spPr/>
      <dgm:t>
        <a:bodyPr/>
        <a:lstStyle/>
        <a:p>
          <a:endParaRPr lang="en-US"/>
        </a:p>
      </dgm:t>
    </dgm:pt>
    <dgm:pt modelId="{1FD77720-8DA4-48AF-B8E3-9E888C3AE153}">
      <dgm:prSet/>
      <dgm:spPr/>
      <dgm:t>
        <a:bodyPr/>
        <a:lstStyle/>
        <a:p>
          <a:r>
            <a:rPr lang="en-US"/>
            <a:t>Flow of Analytics Project</a:t>
          </a:r>
        </a:p>
      </dgm:t>
    </dgm:pt>
    <dgm:pt modelId="{EB3381E2-A234-41FF-A158-E578ABA0E8FD}" type="parTrans" cxnId="{E14AFF58-2E7B-465A-AE60-F085F4D28D51}">
      <dgm:prSet/>
      <dgm:spPr/>
      <dgm:t>
        <a:bodyPr/>
        <a:lstStyle/>
        <a:p>
          <a:endParaRPr lang="en-US"/>
        </a:p>
      </dgm:t>
    </dgm:pt>
    <dgm:pt modelId="{BC6CB83F-235A-44F4-95CB-609BA28AC2E9}" type="sibTrans" cxnId="{E14AFF58-2E7B-465A-AE60-F085F4D28D51}">
      <dgm:prSet/>
      <dgm:spPr/>
      <dgm:t>
        <a:bodyPr/>
        <a:lstStyle/>
        <a:p>
          <a:endParaRPr lang="en-US"/>
        </a:p>
      </dgm:t>
    </dgm:pt>
    <dgm:pt modelId="{2BE0777D-563E-417D-AC2B-C99DC9F7D7E5}">
      <dgm:prSet/>
      <dgm:spPr/>
      <dgm:t>
        <a:bodyPr/>
        <a:lstStyle/>
        <a:p>
          <a:r>
            <a:rPr lang="en-US"/>
            <a:t>Performance Tunning</a:t>
          </a:r>
        </a:p>
      </dgm:t>
    </dgm:pt>
    <dgm:pt modelId="{0B57D1A2-67E1-4C3B-A22C-34DADA51EEFC}" type="parTrans" cxnId="{227563B3-C433-4219-952A-31B224BA9398}">
      <dgm:prSet/>
      <dgm:spPr/>
      <dgm:t>
        <a:bodyPr/>
        <a:lstStyle/>
        <a:p>
          <a:endParaRPr lang="en-US"/>
        </a:p>
      </dgm:t>
    </dgm:pt>
    <dgm:pt modelId="{446C2438-78E0-4CDC-AD6B-E509D1EDCF98}" type="sibTrans" cxnId="{227563B3-C433-4219-952A-31B224BA9398}">
      <dgm:prSet/>
      <dgm:spPr/>
      <dgm:t>
        <a:bodyPr/>
        <a:lstStyle/>
        <a:p>
          <a:endParaRPr lang="en-US"/>
        </a:p>
      </dgm:t>
    </dgm:pt>
    <dgm:pt modelId="{BF4B85C8-1F4C-42FC-8059-2B573A111A35}">
      <dgm:prSet/>
      <dgm:spPr/>
      <dgm:t>
        <a:bodyPr/>
        <a:lstStyle/>
        <a:p>
          <a:r>
            <a:rPr lang="en-US"/>
            <a:t>Factors to consider at different stages</a:t>
          </a:r>
        </a:p>
      </dgm:t>
    </dgm:pt>
    <dgm:pt modelId="{92AAE66D-09EC-4A14-9FA4-EFF6FDD3BE94}" type="parTrans" cxnId="{F2AB6EBC-61FB-49C2-B321-4AF1A147A8E4}">
      <dgm:prSet/>
      <dgm:spPr/>
      <dgm:t>
        <a:bodyPr/>
        <a:lstStyle/>
        <a:p>
          <a:endParaRPr lang="en-US"/>
        </a:p>
      </dgm:t>
    </dgm:pt>
    <dgm:pt modelId="{01C8B667-3B52-4588-AB64-76B365286449}" type="sibTrans" cxnId="{F2AB6EBC-61FB-49C2-B321-4AF1A147A8E4}">
      <dgm:prSet/>
      <dgm:spPr/>
      <dgm:t>
        <a:bodyPr/>
        <a:lstStyle/>
        <a:p>
          <a:endParaRPr lang="en-US"/>
        </a:p>
      </dgm:t>
    </dgm:pt>
    <dgm:pt modelId="{0BD5101E-793D-492C-BF9D-AFC1D724FCB9}">
      <dgm:prSet/>
      <dgm:spPr/>
      <dgm:t>
        <a:bodyPr/>
        <a:lstStyle/>
        <a:p>
          <a:r>
            <a:rPr lang="en-US"/>
            <a:t>Real world Use cases</a:t>
          </a:r>
        </a:p>
      </dgm:t>
    </dgm:pt>
    <dgm:pt modelId="{595A9CB8-DE79-4620-A32C-100946164E0B}" type="parTrans" cxnId="{E13C0AB0-2D20-43E6-B659-A5D744F6879C}">
      <dgm:prSet/>
      <dgm:spPr/>
      <dgm:t>
        <a:bodyPr/>
        <a:lstStyle/>
        <a:p>
          <a:endParaRPr lang="en-US"/>
        </a:p>
      </dgm:t>
    </dgm:pt>
    <dgm:pt modelId="{E68028B5-0AD9-42E3-874E-1701C2F70DEC}" type="sibTrans" cxnId="{E13C0AB0-2D20-43E6-B659-A5D744F6879C}">
      <dgm:prSet/>
      <dgm:spPr/>
      <dgm:t>
        <a:bodyPr/>
        <a:lstStyle/>
        <a:p>
          <a:endParaRPr lang="en-US"/>
        </a:p>
      </dgm:t>
    </dgm:pt>
    <dgm:pt modelId="{C261710D-C33D-444B-B7F2-433C08B98707}" type="pres">
      <dgm:prSet presAssocID="{877002A2-7A04-4F9B-A13B-1BB662B80ED1}" presName="linear" presStyleCnt="0">
        <dgm:presLayoutVars>
          <dgm:dir/>
          <dgm:animLvl val="lvl"/>
          <dgm:resizeHandles val="exact"/>
        </dgm:presLayoutVars>
      </dgm:prSet>
      <dgm:spPr/>
    </dgm:pt>
    <dgm:pt modelId="{E3410EFD-3F0B-4605-AB5B-AFD5ED35CEFB}" type="pres">
      <dgm:prSet presAssocID="{706F724A-12DA-45CB-870C-C48101B3DBD0}" presName="parentLin" presStyleCnt="0"/>
      <dgm:spPr/>
    </dgm:pt>
    <dgm:pt modelId="{D3BA177C-3971-46AD-AD65-8964A6C397CF}" type="pres">
      <dgm:prSet presAssocID="{706F724A-12DA-45CB-870C-C48101B3DBD0}" presName="parentLeftMargin" presStyleLbl="node1" presStyleIdx="0" presStyleCnt="6"/>
      <dgm:spPr/>
    </dgm:pt>
    <dgm:pt modelId="{B5DF3AD2-9E41-415E-8D7C-16D364AFF256}" type="pres">
      <dgm:prSet presAssocID="{706F724A-12DA-45CB-870C-C48101B3DBD0}" presName="parentText" presStyleLbl="node1" presStyleIdx="0" presStyleCnt="6">
        <dgm:presLayoutVars>
          <dgm:chMax val="0"/>
          <dgm:bulletEnabled val="1"/>
        </dgm:presLayoutVars>
      </dgm:prSet>
      <dgm:spPr/>
    </dgm:pt>
    <dgm:pt modelId="{021CD30E-1EC3-4E8E-8C72-EF80A721374C}" type="pres">
      <dgm:prSet presAssocID="{706F724A-12DA-45CB-870C-C48101B3DBD0}" presName="negativeSpace" presStyleCnt="0"/>
      <dgm:spPr/>
    </dgm:pt>
    <dgm:pt modelId="{8F494E54-8414-483B-BF4C-881863F7CE1D}" type="pres">
      <dgm:prSet presAssocID="{706F724A-12DA-45CB-870C-C48101B3DBD0}" presName="childText" presStyleLbl="conFgAcc1" presStyleIdx="0" presStyleCnt="6">
        <dgm:presLayoutVars>
          <dgm:bulletEnabled val="1"/>
        </dgm:presLayoutVars>
      </dgm:prSet>
      <dgm:spPr/>
    </dgm:pt>
    <dgm:pt modelId="{7E0D5E50-3908-429D-B250-55B12056FDDF}" type="pres">
      <dgm:prSet presAssocID="{D42C3BC3-6251-4CEC-A24B-A3B1224D45AC}" presName="spaceBetweenRectangles" presStyleCnt="0"/>
      <dgm:spPr/>
    </dgm:pt>
    <dgm:pt modelId="{822CE53B-D942-4AEC-8914-69BA793552E3}" type="pres">
      <dgm:prSet presAssocID="{E4461FBD-A4F1-43EB-AA7A-1D9FF28872D0}" presName="parentLin" presStyleCnt="0"/>
      <dgm:spPr/>
    </dgm:pt>
    <dgm:pt modelId="{3536C00F-ECA2-41B8-8A3E-4895E58AD766}" type="pres">
      <dgm:prSet presAssocID="{E4461FBD-A4F1-43EB-AA7A-1D9FF28872D0}" presName="parentLeftMargin" presStyleLbl="node1" presStyleIdx="0" presStyleCnt="6"/>
      <dgm:spPr/>
    </dgm:pt>
    <dgm:pt modelId="{0766BEEC-71F1-4751-9B80-DD04B94A4A64}" type="pres">
      <dgm:prSet presAssocID="{E4461FBD-A4F1-43EB-AA7A-1D9FF28872D0}" presName="parentText" presStyleLbl="node1" presStyleIdx="1" presStyleCnt="6">
        <dgm:presLayoutVars>
          <dgm:chMax val="0"/>
          <dgm:bulletEnabled val="1"/>
        </dgm:presLayoutVars>
      </dgm:prSet>
      <dgm:spPr/>
    </dgm:pt>
    <dgm:pt modelId="{C9F011B0-BB34-49A5-9678-A000E99D0F35}" type="pres">
      <dgm:prSet presAssocID="{E4461FBD-A4F1-43EB-AA7A-1D9FF28872D0}" presName="negativeSpace" presStyleCnt="0"/>
      <dgm:spPr/>
    </dgm:pt>
    <dgm:pt modelId="{13D3D6EC-CFE0-4604-8F7C-6B44D6971C3F}" type="pres">
      <dgm:prSet presAssocID="{E4461FBD-A4F1-43EB-AA7A-1D9FF28872D0}" presName="childText" presStyleLbl="conFgAcc1" presStyleIdx="1" presStyleCnt="6">
        <dgm:presLayoutVars>
          <dgm:bulletEnabled val="1"/>
        </dgm:presLayoutVars>
      </dgm:prSet>
      <dgm:spPr/>
    </dgm:pt>
    <dgm:pt modelId="{2C5DBF95-3372-48A2-A4D7-D06C82F1ACC6}" type="pres">
      <dgm:prSet presAssocID="{2700E965-7F15-4470-B10C-FB5C2E59F39F}" presName="spaceBetweenRectangles" presStyleCnt="0"/>
      <dgm:spPr/>
    </dgm:pt>
    <dgm:pt modelId="{F923613B-D463-4276-94D2-A5E4FAE0E3D8}" type="pres">
      <dgm:prSet presAssocID="{1FD77720-8DA4-48AF-B8E3-9E888C3AE153}" presName="parentLin" presStyleCnt="0"/>
      <dgm:spPr/>
    </dgm:pt>
    <dgm:pt modelId="{855C6478-C6DB-4108-A4D0-649424A47F3C}" type="pres">
      <dgm:prSet presAssocID="{1FD77720-8DA4-48AF-B8E3-9E888C3AE153}" presName="parentLeftMargin" presStyleLbl="node1" presStyleIdx="1" presStyleCnt="6"/>
      <dgm:spPr/>
    </dgm:pt>
    <dgm:pt modelId="{9D357D82-4290-4FEE-9413-8D105A7F453E}" type="pres">
      <dgm:prSet presAssocID="{1FD77720-8DA4-48AF-B8E3-9E888C3AE153}" presName="parentText" presStyleLbl="node1" presStyleIdx="2" presStyleCnt="6">
        <dgm:presLayoutVars>
          <dgm:chMax val="0"/>
          <dgm:bulletEnabled val="1"/>
        </dgm:presLayoutVars>
      </dgm:prSet>
      <dgm:spPr/>
    </dgm:pt>
    <dgm:pt modelId="{91D208E9-91CD-490A-82E6-B03F7BEC6464}" type="pres">
      <dgm:prSet presAssocID="{1FD77720-8DA4-48AF-B8E3-9E888C3AE153}" presName="negativeSpace" presStyleCnt="0"/>
      <dgm:spPr/>
    </dgm:pt>
    <dgm:pt modelId="{251247B5-5D46-49C9-97C3-EC0EF4F76E18}" type="pres">
      <dgm:prSet presAssocID="{1FD77720-8DA4-48AF-B8E3-9E888C3AE153}" presName="childText" presStyleLbl="conFgAcc1" presStyleIdx="2" presStyleCnt="6">
        <dgm:presLayoutVars>
          <dgm:bulletEnabled val="1"/>
        </dgm:presLayoutVars>
      </dgm:prSet>
      <dgm:spPr/>
    </dgm:pt>
    <dgm:pt modelId="{24930121-5A75-47E9-B545-B3C5282A898B}" type="pres">
      <dgm:prSet presAssocID="{BC6CB83F-235A-44F4-95CB-609BA28AC2E9}" presName="spaceBetweenRectangles" presStyleCnt="0"/>
      <dgm:spPr/>
    </dgm:pt>
    <dgm:pt modelId="{C61B0E1C-6EA2-46C6-8A7C-CCFE26FDCD20}" type="pres">
      <dgm:prSet presAssocID="{2BE0777D-563E-417D-AC2B-C99DC9F7D7E5}" presName="parentLin" presStyleCnt="0"/>
      <dgm:spPr/>
    </dgm:pt>
    <dgm:pt modelId="{E5C8602A-8F85-4865-AE7A-194564B8B97E}" type="pres">
      <dgm:prSet presAssocID="{2BE0777D-563E-417D-AC2B-C99DC9F7D7E5}" presName="parentLeftMargin" presStyleLbl="node1" presStyleIdx="2" presStyleCnt="6"/>
      <dgm:spPr/>
    </dgm:pt>
    <dgm:pt modelId="{DA25635D-E085-4AC3-B22C-580067A8B2B0}" type="pres">
      <dgm:prSet presAssocID="{2BE0777D-563E-417D-AC2B-C99DC9F7D7E5}" presName="parentText" presStyleLbl="node1" presStyleIdx="3" presStyleCnt="6">
        <dgm:presLayoutVars>
          <dgm:chMax val="0"/>
          <dgm:bulletEnabled val="1"/>
        </dgm:presLayoutVars>
      </dgm:prSet>
      <dgm:spPr/>
    </dgm:pt>
    <dgm:pt modelId="{892B2688-85EF-4129-ACA5-ACF9061960CF}" type="pres">
      <dgm:prSet presAssocID="{2BE0777D-563E-417D-AC2B-C99DC9F7D7E5}" presName="negativeSpace" presStyleCnt="0"/>
      <dgm:spPr/>
    </dgm:pt>
    <dgm:pt modelId="{A1166FCA-551A-4C7B-9A0A-F54CAF420428}" type="pres">
      <dgm:prSet presAssocID="{2BE0777D-563E-417D-AC2B-C99DC9F7D7E5}" presName="childText" presStyleLbl="conFgAcc1" presStyleIdx="3" presStyleCnt="6">
        <dgm:presLayoutVars>
          <dgm:bulletEnabled val="1"/>
        </dgm:presLayoutVars>
      </dgm:prSet>
      <dgm:spPr/>
    </dgm:pt>
    <dgm:pt modelId="{DDA5755C-B229-42CB-BC72-CD154DE87766}" type="pres">
      <dgm:prSet presAssocID="{446C2438-78E0-4CDC-AD6B-E509D1EDCF98}" presName="spaceBetweenRectangles" presStyleCnt="0"/>
      <dgm:spPr/>
    </dgm:pt>
    <dgm:pt modelId="{CB7C470B-25C8-4E0F-8FB8-D6685BEC453D}" type="pres">
      <dgm:prSet presAssocID="{BF4B85C8-1F4C-42FC-8059-2B573A111A35}" presName="parentLin" presStyleCnt="0"/>
      <dgm:spPr/>
    </dgm:pt>
    <dgm:pt modelId="{F17DE61F-3A66-470E-87BD-B205B1F4A11E}" type="pres">
      <dgm:prSet presAssocID="{BF4B85C8-1F4C-42FC-8059-2B573A111A35}" presName="parentLeftMargin" presStyleLbl="node1" presStyleIdx="3" presStyleCnt="6"/>
      <dgm:spPr/>
    </dgm:pt>
    <dgm:pt modelId="{E440AE47-C860-4488-8CE7-CF25A8660A3F}" type="pres">
      <dgm:prSet presAssocID="{BF4B85C8-1F4C-42FC-8059-2B573A111A35}" presName="parentText" presStyleLbl="node1" presStyleIdx="4" presStyleCnt="6">
        <dgm:presLayoutVars>
          <dgm:chMax val="0"/>
          <dgm:bulletEnabled val="1"/>
        </dgm:presLayoutVars>
      </dgm:prSet>
      <dgm:spPr/>
    </dgm:pt>
    <dgm:pt modelId="{8F1ADD22-6874-41CD-A25C-F3AEBB0C05B9}" type="pres">
      <dgm:prSet presAssocID="{BF4B85C8-1F4C-42FC-8059-2B573A111A35}" presName="negativeSpace" presStyleCnt="0"/>
      <dgm:spPr/>
    </dgm:pt>
    <dgm:pt modelId="{8347BE93-479A-4EF1-98D7-C8103B921F7B}" type="pres">
      <dgm:prSet presAssocID="{BF4B85C8-1F4C-42FC-8059-2B573A111A35}" presName="childText" presStyleLbl="conFgAcc1" presStyleIdx="4" presStyleCnt="6">
        <dgm:presLayoutVars>
          <dgm:bulletEnabled val="1"/>
        </dgm:presLayoutVars>
      </dgm:prSet>
      <dgm:spPr/>
    </dgm:pt>
    <dgm:pt modelId="{B31F374D-7D54-4ADC-A972-C6816B07E065}" type="pres">
      <dgm:prSet presAssocID="{01C8B667-3B52-4588-AB64-76B365286449}" presName="spaceBetweenRectangles" presStyleCnt="0"/>
      <dgm:spPr/>
    </dgm:pt>
    <dgm:pt modelId="{0B4F760B-A670-4DC1-BF9F-B03A6F816DF2}" type="pres">
      <dgm:prSet presAssocID="{0BD5101E-793D-492C-BF9D-AFC1D724FCB9}" presName="parentLin" presStyleCnt="0"/>
      <dgm:spPr/>
    </dgm:pt>
    <dgm:pt modelId="{CF6998F7-BAB0-4077-9991-BEAE034A018B}" type="pres">
      <dgm:prSet presAssocID="{0BD5101E-793D-492C-BF9D-AFC1D724FCB9}" presName="parentLeftMargin" presStyleLbl="node1" presStyleIdx="4" presStyleCnt="6"/>
      <dgm:spPr/>
    </dgm:pt>
    <dgm:pt modelId="{C3088F61-ADE6-4BAD-920E-D762AF8945AC}" type="pres">
      <dgm:prSet presAssocID="{0BD5101E-793D-492C-BF9D-AFC1D724FCB9}" presName="parentText" presStyleLbl="node1" presStyleIdx="5" presStyleCnt="6">
        <dgm:presLayoutVars>
          <dgm:chMax val="0"/>
          <dgm:bulletEnabled val="1"/>
        </dgm:presLayoutVars>
      </dgm:prSet>
      <dgm:spPr/>
    </dgm:pt>
    <dgm:pt modelId="{B2C5FC60-35AF-4DD3-9628-62891D1EAAF1}" type="pres">
      <dgm:prSet presAssocID="{0BD5101E-793D-492C-BF9D-AFC1D724FCB9}" presName="negativeSpace" presStyleCnt="0"/>
      <dgm:spPr/>
    </dgm:pt>
    <dgm:pt modelId="{266EEFD2-7E5E-4737-82C3-6F6DE49D91EE}" type="pres">
      <dgm:prSet presAssocID="{0BD5101E-793D-492C-BF9D-AFC1D724FCB9}" presName="childText" presStyleLbl="conFgAcc1" presStyleIdx="5" presStyleCnt="6">
        <dgm:presLayoutVars>
          <dgm:bulletEnabled val="1"/>
        </dgm:presLayoutVars>
      </dgm:prSet>
      <dgm:spPr/>
    </dgm:pt>
  </dgm:ptLst>
  <dgm:cxnLst>
    <dgm:cxn modelId="{B01DF407-E6AA-4EDA-AB56-1CA38ECD8A3A}" type="presOf" srcId="{E4461FBD-A4F1-43EB-AA7A-1D9FF28872D0}" destId="{3536C00F-ECA2-41B8-8A3E-4895E58AD766}" srcOrd="0" destOrd="0" presId="urn:microsoft.com/office/officeart/2005/8/layout/list1"/>
    <dgm:cxn modelId="{ED64FD1A-5900-4D37-A518-9F772752D956}" type="presOf" srcId="{2BE0777D-563E-417D-AC2B-C99DC9F7D7E5}" destId="{DA25635D-E085-4AC3-B22C-580067A8B2B0}" srcOrd="1" destOrd="0" presId="urn:microsoft.com/office/officeart/2005/8/layout/list1"/>
    <dgm:cxn modelId="{6F034F26-05A4-410E-A012-22FC49894965}" type="presOf" srcId="{1FD77720-8DA4-48AF-B8E3-9E888C3AE153}" destId="{855C6478-C6DB-4108-A4D0-649424A47F3C}" srcOrd="0" destOrd="0" presId="urn:microsoft.com/office/officeart/2005/8/layout/list1"/>
    <dgm:cxn modelId="{5E450441-EFDD-4EBA-896E-F41B7805C94D}" type="presOf" srcId="{0BD5101E-793D-492C-BF9D-AFC1D724FCB9}" destId="{C3088F61-ADE6-4BAD-920E-D762AF8945AC}" srcOrd="1" destOrd="0" presId="urn:microsoft.com/office/officeart/2005/8/layout/list1"/>
    <dgm:cxn modelId="{3C290055-68FF-4F6D-9BD0-181891B09EF9}" type="presOf" srcId="{BF4B85C8-1F4C-42FC-8059-2B573A111A35}" destId="{E440AE47-C860-4488-8CE7-CF25A8660A3F}" srcOrd="1" destOrd="0" presId="urn:microsoft.com/office/officeart/2005/8/layout/list1"/>
    <dgm:cxn modelId="{693AAD77-86CF-4B47-A271-7773F4A305C1}" type="presOf" srcId="{BF4B85C8-1F4C-42FC-8059-2B573A111A35}" destId="{F17DE61F-3A66-470E-87BD-B205B1F4A11E}" srcOrd="0" destOrd="0" presId="urn:microsoft.com/office/officeart/2005/8/layout/list1"/>
    <dgm:cxn modelId="{E14AFF58-2E7B-465A-AE60-F085F4D28D51}" srcId="{877002A2-7A04-4F9B-A13B-1BB662B80ED1}" destId="{1FD77720-8DA4-48AF-B8E3-9E888C3AE153}" srcOrd="2" destOrd="0" parTransId="{EB3381E2-A234-41FF-A158-E578ABA0E8FD}" sibTransId="{BC6CB83F-235A-44F4-95CB-609BA28AC2E9}"/>
    <dgm:cxn modelId="{BE12A481-4B37-46F4-AC88-56B00CD4D617}" type="presOf" srcId="{706F724A-12DA-45CB-870C-C48101B3DBD0}" destId="{B5DF3AD2-9E41-415E-8D7C-16D364AFF256}" srcOrd="1" destOrd="0" presId="urn:microsoft.com/office/officeart/2005/8/layout/list1"/>
    <dgm:cxn modelId="{404A8486-3E2B-4323-A56E-23E47CEDCCED}" type="presOf" srcId="{E4461FBD-A4F1-43EB-AA7A-1D9FF28872D0}" destId="{0766BEEC-71F1-4751-9B80-DD04B94A4A64}" srcOrd="1" destOrd="0" presId="urn:microsoft.com/office/officeart/2005/8/layout/list1"/>
    <dgm:cxn modelId="{4894B088-5749-4C3D-AE14-01302F54A4C7}" type="presOf" srcId="{877002A2-7A04-4F9B-A13B-1BB662B80ED1}" destId="{C261710D-C33D-444B-B7F2-433C08B98707}" srcOrd="0" destOrd="0" presId="urn:microsoft.com/office/officeart/2005/8/layout/list1"/>
    <dgm:cxn modelId="{BCBA3D92-DEBB-4155-B3D7-502F17AFC0FD}" type="presOf" srcId="{2BE0777D-563E-417D-AC2B-C99DC9F7D7E5}" destId="{E5C8602A-8F85-4865-AE7A-194564B8B97E}" srcOrd="0" destOrd="0" presId="urn:microsoft.com/office/officeart/2005/8/layout/list1"/>
    <dgm:cxn modelId="{370FECA9-39F7-409F-9EA8-D46F43B2335D}" srcId="{877002A2-7A04-4F9B-A13B-1BB662B80ED1}" destId="{E4461FBD-A4F1-43EB-AA7A-1D9FF28872D0}" srcOrd="1" destOrd="0" parTransId="{EF65FD7A-C7EE-4F6E-89BE-2BA1C6786A39}" sibTransId="{2700E965-7F15-4470-B10C-FB5C2E59F39F}"/>
    <dgm:cxn modelId="{E13C0AB0-2D20-43E6-B659-A5D744F6879C}" srcId="{877002A2-7A04-4F9B-A13B-1BB662B80ED1}" destId="{0BD5101E-793D-492C-BF9D-AFC1D724FCB9}" srcOrd="5" destOrd="0" parTransId="{595A9CB8-DE79-4620-A32C-100946164E0B}" sibTransId="{E68028B5-0AD9-42E3-874E-1701C2F70DEC}"/>
    <dgm:cxn modelId="{227563B3-C433-4219-952A-31B224BA9398}" srcId="{877002A2-7A04-4F9B-A13B-1BB662B80ED1}" destId="{2BE0777D-563E-417D-AC2B-C99DC9F7D7E5}" srcOrd="3" destOrd="0" parTransId="{0B57D1A2-67E1-4C3B-A22C-34DADA51EEFC}" sibTransId="{446C2438-78E0-4CDC-AD6B-E509D1EDCF98}"/>
    <dgm:cxn modelId="{F2AB6EBC-61FB-49C2-B321-4AF1A147A8E4}" srcId="{877002A2-7A04-4F9B-A13B-1BB662B80ED1}" destId="{BF4B85C8-1F4C-42FC-8059-2B573A111A35}" srcOrd="4" destOrd="0" parTransId="{92AAE66D-09EC-4A14-9FA4-EFF6FDD3BE94}" sibTransId="{01C8B667-3B52-4588-AB64-76B365286449}"/>
    <dgm:cxn modelId="{1B8BBDBD-71E1-4127-8103-BAFC519CD1E8}" type="presOf" srcId="{1FD77720-8DA4-48AF-B8E3-9E888C3AE153}" destId="{9D357D82-4290-4FEE-9413-8D105A7F453E}" srcOrd="1" destOrd="0" presId="urn:microsoft.com/office/officeart/2005/8/layout/list1"/>
    <dgm:cxn modelId="{AB2946C2-106A-47F3-8014-E4B464DDBE29}" srcId="{877002A2-7A04-4F9B-A13B-1BB662B80ED1}" destId="{706F724A-12DA-45CB-870C-C48101B3DBD0}" srcOrd="0" destOrd="0" parTransId="{DA8615A8-CD8E-472E-81E3-2D88FCDD0F7C}" sibTransId="{D42C3BC3-6251-4CEC-A24B-A3B1224D45AC}"/>
    <dgm:cxn modelId="{66C859D3-C0A8-4964-A298-EDC2BA122518}" type="presOf" srcId="{706F724A-12DA-45CB-870C-C48101B3DBD0}" destId="{D3BA177C-3971-46AD-AD65-8964A6C397CF}" srcOrd="0" destOrd="0" presId="urn:microsoft.com/office/officeart/2005/8/layout/list1"/>
    <dgm:cxn modelId="{EE82ACDE-3576-495B-A55A-FF6300CEF1A4}" type="presOf" srcId="{0BD5101E-793D-492C-BF9D-AFC1D724FCB9}" destId="{CF6998F7-BAB0-4077-9991-BEAE034A018B}" srcOrd="0" destOrd="0" presId="urn:microsoft.com/office/officeart/2005/8/layout/list1"/>
    <dgm:cxn modelId="{6D5EE34F-B36F-4FF9-BE25-D4F3507871C1}" type="presParOf" srcId="{C261710D-C33D-444B-B7F2-433C08B98707}" destId="{E3410EFD-3F0B-4605-AB5B-AFD5ED35CEFB}" srcOrd="0" destOrd="0" presId="urn:microsoft.com/office/officeart/2005/8/layout/list1"/>
    <dgm:cxn modelId="{77B1A2E9-940C-4E1D-9639-E088856B6FEB}" type="presParOf" srcId="{E3410EFD-3F0B-4605-AB5B-AFD5ED35CEFB}" destId="{D3BA177C-3971-46AD-AD65-8964A6C397CF}" srcOrd="0" destOrd="0" presId="urn:microsoft.com/office/officeart/2005/8/layout/list1"/>
    <dgm:cxn modelId="{81AB1112-C915-43B7-A3F1-B241EEE2C293}" type="presParOf" srcId="{E3410EFD-3F0B-4605-AB5B-AFD5ED35CEFB}" destId="{B5DF3AD2-9E41-415E-8D7C-16D364AFF256}" srcOrd="1" destOrd="0" presId="urn:microsoft.com/office/officeart/2005/8/layout/list1"/>
    <dgm:cxn modelId="{97276BA9-D1B0-4EF9-B74D-3E682AD673D6}" type="presParOf" srcId="{C261710D-C33D-444B-B7F2-433C08B98707}" destId="{021CD30E-1EC3-4E8E-8C72-EF80A721374C}" srcOrd="1" destOrd="0" presId="urn:microsoft.com/office/officeart/2005/8/layout/list1"/>
    <dgm:cxn modelId="{C8D3965C-1D48-45F6-B016-96184D8B2DBB}" type="presParOf" srcId="{C261710D-C33D-444B-B7F2-433C08B98707}" destId="{8F494E54-8414-483B-BF4C-881863F7CE1D}" srcOrd="2" destOrd="0" presId="urn:microsoft.com/office/officeart/2005/8/layout/list1"/>
    <dgm:cxn modelId="{F59844CE-BA92-4532-9A1B-42AE5559E1DC}" type="presParOf" srcId="{C261710D-C33D-444B-B7F2-433C08B98707}" destId="{7E0D5E50-3908-429D-B250-55B12056FDDF}" srcOrd="3" destOrd="0" presId="urn:microsoft.com/office/officeart/2005/8/layout/list1"/>
    <dgm:cxn modelId="{5F534A11-DB85-4219-B225-C4E6B1AAD9B4}" type="presParOf" srcId="{C261710D-C33D-444B-B7F2-433C08B98707}" destId="{822CE53B-D942-4AEC-8914-69BA793552E3}" srcOrd="4" destOrd="0" presId="urn:microsoft.com/office/officeart/2005/8/layout/list1"/>
    <dgm:cxn modelId="{F6EC0B17-DA29-49E5-84C0-8C7613206D31}" type="presParOf" srcId="{822CE53B-D942-4AEC-8914-69BA793552E3}" destId="{3536C00F-ECA2-41B8-8A3E-4895E58AD766}" srcOrd="0" destOrd="0" presId="urn:microsoft.com/office/officeart/2005/8/layout/list1"/>
    <dgm:cxn modelId="{F31C935E-9F9D-4E60-A03B-DFB6E4E98D80}" type="presParOf" srcId="{822CE53B-D942-4AEC-8914-69BA793552E3}" destId="{0766BEEC-71F1-4751-9B80-DD04B94A4A64}" srcOrd="1" destOrd="0" presId="urn:microsoft.com/office/officeart/2005/8/layout/list1"/>
    <dgm:cxn modelId="{8779DC2F-0984-4DF2-B1EC-4D0E607AEDD3}" type="presParOf" srcId="{C261710D-C33D-444B-B7F2-433C08B98707}" destId="{C9F011B0-BB34-49A5-9678-A000E99D0F35}" srcOrd="5" destOrd="0" presId="urn:microsoft.com/office/officeart/2005/8/layout/list1"/>
    <dgm:cxn modelId="{0C3549A6-9C14-497A-AD15-A3129EB2BC21}" type="presParOf" srcId="{C261710D-C33D-444B-B7F2-433C08B98707}" destId="{13D3D6EC-CFE0-4604-8F7C-6B44D6971C3F}" srcOrd="6" destOrd="0" presId="urn:microsoft.com/office/officeart/2005/8/layout/list1"/>
    <dgm:cxn modelId="{62B472FA-006D-49CD-B88D-6C161050EFB4}" type="presParOf" srcId="{C261710D-C33D-444B-B7F2-433C08B98707}" destId="{2C5DBF95-3372-48A2-A4D7-D06C82F1ACC6}" srcOrd="7" destOrd="0" presId="urn:microsoft.com/office/officeart/2005/8/layout/list1"/>
    <dgm:cxn modelId="{2483A7B6-2380-4B4C-A3D2-BC8638ED67B5}" type="presParOf" srcId="{C261710D-C33D-444B-B7F2-433C08B98707}" destId="{F923613B-D463-4276-94D2-A5E4FAE0E3D8}" srcOrd="8" destOrd="0" presId="urn:microsoft.com/office/officeart/2005/8/layout/list1"/>
    <dgm:cxn modelId="{0D00C178-2F49-4AB6-935F-EF1E9B90FC6F}" type="presParOf" srcId="{F923613B-D463-4276-94D2-A5E4FAE0E3D8}" destId="{855C6478-C6DB-4108-A4D0-649424A47F3C}" srcOrd="0" destOrd="0" presId="urn:microsoft.com/office/officeart/2005/8/layout/list1"/>
    <dgm:cxn modelId="{0C8B0F6A-B2F3-402D-B165-AD178EA3BCAB}" type="presParOf" srcId="{F923613B-D463-4276-94D2-A5E4FAE0E3D8}" destId="{9D357D82-4290-4FEE-9413-8D105A7F453E}" srcOrd="1" destOrd="0" presId="urn:microsoft.com/office/officeart/2005/8/layout/list1"/>
    <dgm:cxn modelId="{8C1573EE-392D-45AB-A176-52C84A93D6BD}" type="presParOf" srcId="{C261710D-C33D-444B-B7F2-433C08B98707}" destId="{91D208E9-91CD-490A-82E6-B03F7BEC6464}" srcOrd="9" destOrd="0" presId="urn:microsoft.com/office/officeart/2005/8/layout/list1"/>
    <dgm:cxn modelId="{04F952F7-287A-4C80-8B16-B2973FD834B0}" type="presParOf" srcId="{C261710D-C33D-444B-B7F2-433C08B98707}" destId="{251247B5-5D46-49C9-97C3-EC0EF4F76E18}" srcOrd="10" destOrd="0" presId="urn:microsoft.com/office/officeart/2005/8/layout/list1"/>
    <dgm:cxn modelId="{DFDA125F-773C-4DB6-96C1-7B5C051ABA2D}" type="presParOf" srcId="{C261710D-C33D-444B-B7F2-433C08B98707}" destId="{24930121-5A75-47E9-B545-B3C5282A898B}" srcOrd="11" destOrd="0" presId="urn:microsoft.com/office/officeart/2005/8/layout/list1"/>
    <dgm:cxn modelId="{C2758056-EA91-4D01-A5A1-DBD4E27931A7}" type="presParOf" srcId="{C261710D-C33D-444B-B7F2-433C08B98707}" destId="{C61B0E1C-6EA2-46C6-8A7C-CCFE26FDCD20}" srcOrd="12" destOrd="0" presId="urn:microsoft.com/office/officeart/2005/8/layout/list1"/>
    <dgm:cxn modelId="{720282F4-9801-409A-8F79-E92049FA9AA9}" type="presParOf" srcId="{C61B0E1C-6EA2-46C6-8A7C-CCFE26FDCD20}" destId="{E5C8602A-8F85-4865-AE7A-194564B8B97E}" srcOrd="0" destOrd="0" presId="urn:microsoft.com/office/officeart/2005/8/layout/list1"/>
    <dgm:cxn modelId="{8B431E61-2542-4A78-A937-B776D91A2D43}" type="presParOf" srcId="{C61B0E1C-6EA2-46C6-8A7C-CCFE26FDCD20}" destId="{DA25635D-E085-4AC3-B22C-580067A8B2B0}" srcOrd="1" destOrd="0" presId="urn:microsoft.com/office/officeart/2005/8/layout/list1"/>
    <dgm:cxn modelId="{81C0CC1E-2A6E-43C1-9447-401BD6FE8D81}" type="presParOf" srcId="{C261710D-C33D-444B-B7F2-433C08B98707}" destId="{892B2688-85EF-4129-ACA5-ACF9061960CF}" srcOrd="13" destOrd="0" presId="urn:microsoft.com/office/officeart/2005/8/layout/list1"/>
    <dgm:cxn modelId="{85618FD4-C4F7-4B0A-A298-79B6A7D4B57E}" type="presParOf" srcId="{C261710D-C33D-444B-B7F2-433C08B98707}" destId="{A1166FCA-551A-4C7B-9A0A-F54CAF420428}" srcOrd="14" destOrd="0" presId="urn:microsoft.com/office/officeart/2005/8/layout/list1"/>
    <dgm:cxn modelId="{6739385F-92BD-4D08-A046-C63EDA5070B3}" type="presParOf" srcId="{C261710D-C33D-444B-B7F2-433C08B98707}" destId="{DDA5755C-B229-42CB-BC72-CD154DE87766}" srcOrd="15" destOrd="0" presId="urn:microsoft.com/office/officeart/2005/8/layout/list1"/>
    <dgm:cxn modelId="{2B725DF9-4139-4468-8981-0E1767268C74}" type="presParOf" srcId="{C261710D-C33D-444B-B7F2-433C08B98707}" destId="{CB7C470B-25C8-4E0F-8FB8-D6685BEC453D}" srcOrd="16" destOrd="0" presId="urn:microsoft.com/office/officeart/2005/8/layout/list1"/>
    <dgm:cxn modelId="{0F3F1B9B-E538-42D5-9F00-E87757DE4C2A}" type="presParOf" srcId="{CB7C470B-25C8-4E0F-8FB8-D6685BEC453D}" destId="{F17DE61F-3A66-470E-87BD-B205B1F4A11E}" srcOrd="0" destOrd="0" presId="urn:microsoft.com/office/officeart/2005/8/layout/list1"/>
    <dgm:cxn modelId="{0BBA22A9-EC2F-4CE8-B448-00FCE187D0A1}" type="presParOf" srcId="{CB7C470B-25C8-4E0F-8FB8-D6685BEC453D}" destId="{E440AE47-C860-4488-8CE7-CF25A8660A3F}" srcOrd="1" destOrd="0" presId="urn:microsoft.com/office/officeart/2005/8/layout/list1"/>
    <dgm:cxn modelId="{FCDC1D84-2526-4833-B98F-0ADD315A6EB7}" type="presParOf" srcId="{C261710D-C33D-444B-B7F2-433C08B98707}" destId="{8F1ADD22-6874-41CD-A25C-F3AEBB0C05B9}" srcOrd="17" destOrd="0" presId="urn:microsoft.com/office/officeart/2005/8/layout/list1"/>
    <dgm:cxn modelId="{DD9A1EFD-9EC8-4C8C-80FD-E6F43500D19E}" type="presParOf" srcId="{C261710D-C33D-444B-B7F2-433C08B98707}" destId="{8347BE93-479A-4EF1-98D7-C8103B921F7B}" srcOrd="18" destOrd="0" presId="urn:microsoft.com/office/officeart/2005/8/layout/list1"/>
    <dgm:cxn modelId="{3F44C1D1-95D2-482C-94BD-6282F3499D4A}" type="presParOf" srcId="{C261710D-C33D-444B-B7F2-433C08B98707}" destId="{B31F374D-7D54-4ADC-A972-C6816B07E065}" srcOrd="19" destOrd="0" presId="urn:microsoft.com/office/officeart/2005/8/layout/list1"/>
    <dgm:cxn modelId="{4FE42AD7-FB59-48D2-9721-17B111A42201}" type="presParOf" srcId="{C261710D-C33D-444B-B7F2-433C08B98707}" destId="{0B4F760B-A670-4DC1-BF9F-B03A6F816DF2}" srcOrd="20" destOrd="0" presId="urn:microsoft.com/office/officeart/2005/8/layout/list1"/>
    <dgm:cxn modelId="{9BF7C1D2-5CEA-4694-A607-B9F01EFCE7A8}" type="presParOf" srcId="{0B4F760B-A670-4DC1-BF9F-B03A6F816DF2}" destId="{CF6998F7-BAB0-4077-9991-BEAE034A018B}" srcOrd="0" destOrd="0" presId="urn:microsoft.com/office/officeart/2005/8/layout/list1"/>
    <dgm:cxn modelId="{98318431-97D8-40AD-A8F2-BA571C632E6D}" type="presParOf" srcId="{0B4F760B-A670-4DC1-BF9F-B03A6F816DF2}" destId="{C3088F61-ADE6-4BAD-920E-D762AF8945AC}" srcOrd="1" destOrd="0" presId="urn:microsoft.com/office/officeart/2005/8/layout/list1"/>
    <dgm:cxn modelId="{D28BBA06-9CAC-4621-8450-02756F92745F}" type="presParOf" srcId="{C261710D-C33D-444B-B7F2-433C08B98707}" destId="{B2C5FC60-35AF-4DD3-9628-62891D1EAAF1}" srcOrd="21" destOrd="0" presId="urn:microsoft.com/office/officeart/2005/8/layout/list1"/>
    <dgm:cxn modelId="{7E41BAC5-17BE-4B05-8401-B907DADFF771}" type="presParOf" srcId="{C261710D-C33D-444B-B7F2-433C08B98707}" destId="{266EEFD2-7E5E-4737-82C3-6F6DE49D91E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9F0C3-F2B0-42A7-B66C-BE86BA822B2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F50ACC2-F369-4CE7-86D5-504F2227D0F8}">
      <dgm:prSet/>
      <dgm:spPr/>
      <dgm:t>
        <a:bodyPr/>
        <a:lstStyle/>
        <a:p>
          <a:pPr>
            <a:lnSpc>
              <a:spcPct val="100000"/>
            </a:lnSpc>
            <a:defRPr cap="all"/>
          </a:pPr>
          <a:r>
            <a:rPr lang="en-US"/>
            <a:t>What is Business Analytics ?</a:t>
          </a:r>
        </a:p>
      </dgm:t>
    </dgm:pt>
    <dgm:pt modelId="{4D6845A1-F3A6-4A97-9958-2757B801D320}" type="parTrans" cxnId="{A9C77212-2E85-4E81-BEF4-A0004E880C24}">
      <dgm:prSet/>
      <dgm:spPr/>
      <dgm:t>
        <a:bodyPr/>
        <a:lstStyle/>
        <a:p>
          <a:endParaRPr lang="en-US"/>
        </a:p>
      </dgm:t>
    </dgm:pt>
    <dgm:pt modelId="{466E5E5D-C42C-4AA1-819A-E2AA6CDDE937}" type="sibTrans" cxnId="{A9C77212-2E85-4E81-BEF4-A0004E880C24}">
      <dgm:prSet/>
      <dgm:spPr/>
      <dgm:t>
        <a:bodyPr/>
        <a:lstStyle/>
        <a:p>
          <a:endParaRPr lang="en-US"/>
        </a:p>
      </dgm:t>
    </dgm:pt>
    <dgm:pt modelId="{AF3EFF4B-202A-4AEC-8C7B-D04B4925C8AF}">
      <dgm:prSet/>
      <dgm:spPr/>
      <dgm:t>
        <a:bodyPr/>
        <a:lstStyle/>
        <a:p>
          <a:pPr>
            <a:lnSpc>
              <a:spcPct val="100000"/>
            </a:lnSpc>
            <a:defRPr cap="all"/>
          </a:pPr>
          <a:r>
            <a:rPr lang="en-US"/>
            <a:t>Why Business Analytics?</a:t>
          </a:r>
        </a:p>
      </dgm:t>
    </dgm:pt>
    <dgm:pt modelId="{56E73D5B-AD97-4B88-8797-BF0D01861AEC}" type="parTrans" cxnId="{1BA5B626-B2D7-4970-BAC3-144039E6F9EE}">
      <dgm:prSet/>
      <dgm:spPr/>
      <dgm:t>
        <a:bodyPr/>
        <a:lstStyle/>
        <a:p>
          <a:endParaRPr lang="en-US"/>
        </a:p>
      </dgm:t>
    </dgm:pt>
    <dgm:pt modelId="{FD225E77-9308-4631-8B63-724ECADCBC9D}" type="sibTrans" cxnId="{1BA5B626-B2D7-4970-BAC3-144039E6F9EE}">
      <dgm:prSet/>
      <dgm:spPr/>
      <dgm:t>
        <a:bodyPr/>
        <a:lstStyle/>
        <a:p>
          <a:endParaRPr lang="en-US"/>
        </a:p>
      </dgm:t>
    </dgm:pt>
    <dgm:pt modelId="{1741168F-53E5-4227-8DA7-1C9A7362C03B}" type="pres">
      <dgm:prSet presAssocID="{2439F0C3-F2B0-42A7-B66C-BE86BA822B2B}" presName="root" presStyleCnt="0">
        <dgm:presLayoutVars>
          <dgm:dir/>
          <dgm:resizeHandles val="exact"/>
        </dgm:presLayoutVars>
      </dgm:prSet>
      <dgm:spPr/>
    </dgm:pt>
    <dgm:pt modelId="{FAD8D54A-69BB-447E-A45D-D1C3DD1E90B5}" type="pres">
      <dgm:prSet presAssocID="{6F50ACC2-F369-4CE7-86D5-504F2227D0F8}" presName="compNode" presStyleCnt="0"/>
      <dgm:spPr/>
    </dgm:pt>
    <dgm:pt modelId="{6FD4A81A-879A-4D0D-AD11-AB417AF58B7F}" type="pres">
      <dgm:prSet presAssocID="{6F50ACC2-F369-4CE7-86D5-504F2227D0F8}" presName="iconBgRect" presStyleLbl="bgShp" presStyleIdx="0" presStyleCnt="2"/>
      <dgm:spPr/>
    </dgm:pt>
    <dgm:pt modelId="{0811161E-95FD-4D1A-B6AE-6FDE6FBABBEA}" type="pres">
      <dgm:prSet presAssocID="{6F50ACC2-F369-4CE7-86D5-504F2227D0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8383159-AC7B-4659-9256-37405A58F000}" type="pres">
      <dgm:prSet presAssocID="{6F50ACC2-F369-4CE7-86D5-504F2227D0F8}" presName="spaceRect" presStyleCnt="0"/>
      <dgm:spPr/>
    </dgm:pt>
    <dgm:pt modelId="{4C3CB260-E25D-4543-A360-94DA9CDA1AFB}" type="pres">
      <dgm:prSet presAssocID="{6F50ACC2-F369-4CE7-86D5-504F2227D0F8}" presName="textRect" presStyleLbl="revTx" presStyleIdx="0" presStyleCnt="2">
        <dgm:presLayoutVars>
          <dgm:chMax val="1"/>
          <dgm:chPref val="1"/>
        </dgm:presLayoutVars>
      </dgm:prSet>
      <dgm:spPr/>
    </dgm:pt>
    <dgm:pt modelId="{7428A603-92FD-4F70-902A-1C94EA695767}" type="pres">
      <dgm:prSet presAssocID="{466E5E5D-C42C-4AA1-819A-E2AA6CDDE937}" presName="sibTrans" presStyleCnt="0"/>
      <dgm:spPr/>
    </dgm:pt>
    <dgm:pt modelId="{53BE8F24-D230-47AF-9690-9A29CD5A753C}" type="pres">
      <dgm:prSet presAssocID="{AF3EFF4B-202A-4AEC-8C7B-D04B4925C8AF}" presName="compNode" presStyleCnt="0"/>
      <dgm:spPr/>
    </dgm:pt>
    <dgm:pt modelId="{417A18A3-6859-493C-A2F1-A2F1BBA920BE}" type="pres">
      <dgm:prSet presAssocID="{AF3EFF4B-202A-4AEC-8C7B-D04B4925C8AF}" presName="iconBgRect" presStyleLbl="bgShp" presStyleIdx="1" presStyleCnt="2"/>
      <dgm:spPr/>
    </dgm:pt>
    <dgm:pt modelId="{1B73F969-D8DE-422C-8184-B6B25484DAAD}" type="pres">
      <dgm:prSet presAssocID="{AF3EFF4B-202A-4AEC-8C7B-D04B4925C8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6347BF13-F349-4AEC-AD0A-59CCEA4D3842}" type="pres">
      <dgm:prSet presAssocID="{AF3EFF4B-202A-4AEC-8C7B-D04B4925C8AF}" presName="spaceRect" presStyleCnt="0"/>
      <dgm:spPr/>
    </dgm:pt>
    <dgm:pt modelId="{79EAFEEE-0362-406D-A446-B9B0B32E2169}" type="pres">
      <dgm:prSet presAssocID="{AF3EFF4B-202A-4AEC-8C7B-D04B4925C8AF}" presName="textRect" presStyleLbl="revTx" presStyleIdx="1" presStyleCnt="2">
        <dgm:presLayoutVars>
          <dgm:chMax val="1"/>
          <dgm:chPref val="1"/>
        </dgm:presLayoutVars>
      </dgm:prSet>
      <dgm:spPr/>
    </dgm:pt>
  </dgm:ptLst>
  <dgm:cxnLst>
    <dgm:cxn modelId="{7AE58C0B-B859-400E-AD4D-9C3DE2E041EA}" type="presOf" srcId="{2439F0C3-F2B0-42A7-B66C-BE86BA822B2B}" destId="{1741168F-53E5-4227-8DA7-1C9A7362C03B}" srcOrd="0" destOrd="0" presId="urn:microsoft.com/office/officeart/2018/5/layout/IconCircleLabelList"/>
    <dgm:cxn modelId="{A9C77212-2E85-4E81-BEF4-A0004E880C24}" srcId="{2439F0C3-F2B0-42A7-B66C-BE86BA822B2B}" destId="{6F50ACC2-F369-4CE7-86D5-504F2227D0F8}" srcOrd="0" destOrd="0" parTransId="{4D6845A1-F3A6-4A97-9958-2757B801D320}" sibTransId="{466E5E5D-C42C-4AA1-819A-E2AA6CDDE937}"/>
    <dgm:cxn modelId="{1BA5B626-B2D7-4970-BAC3-144039E6F9EE}" srcId="{2439F0C3-F2B0-42A7-B66C-BE86BA822B2B}" destId="{AF3EFF4B-202A-4AEC-8C7B-D04B4925C8AF}" srcOrd="1" destOrd="0" parTransId="{56E73D5B-AD97-4B88-8797-BF0D01861AEC}" sibTransId="{FD225E77-9308-4631-8B63-724ECADCBC9D}"/>
    <dgm:cxn modelId="{737E39A3-0107-40A3-8B1D-EE592A4CABFE}" type="presOf" srcId="{6F50ACC2-F369-4CE7-86D5-504F2227D0F8}" destId="{4C3CB260-E25D-4543-A360-94DA9CDA1AFB}" srcOrd="0" destOrd="0" presId="urn:microsoft.com/office/officeart/2018/5/layout/IconCircleLabelList"/>
    <dgm:cxn modelId="{865252F0-89C2-4E95-9188-5D5A639A7958}" type="presOf" srcId="{AF3EFF4B-202A-4AEC-8C7B-D04B4925C8AF}" destId="{79EAFEEE-0362-406D-A446-B9B0B32E2169}" srcOrd="0" destOrd="0" presId="urn:microsoft.com/office/officeart/2018/5/layout/IconCircleLabelList"/>
    <dgm:cxn modelId="{7CD67495-6386-4C6C-A19F-EECA91311729}" type="presParOf" srcId="{1741168F-53E5-4227-8DA7-1C9A7362C03B}" destId="{FAD8D54A-69BB-447E-A45D-D1C3DD1E90B5}" srcOrd="0" destOrd="0" presId="urn:microsoft.com/office/officeart/2018/5/layout/IconCircleLabelList"/>
    <dgm:cxn modelId="{0BC721B2-9CDE-4492-BBA8-A7DB08591BE1}" type="presParOf" srcId="{FAD8D54A-69BB-447E-A45D-D1C3DD1E90B5}" destId="{6FD4A81A-879A-4D0D-AD11-AB417AF58B7F}" srcOrd="0" destOrd="0" presId="urn:microsoft.com/office/officeart/2018/5/layout/IconCircleLabelList"/>
    <dgm:cxn modelId="{7DD13F87-ACF8-46B2-9C66-D0EBA572277E}" type="presParOf" srcId="{FAD8D54A-69BB-447E-A45D-D1C3DD1E90B5}" destId="{0811161E-95FD-4D1A-B6AE-6FDE6FBABBEA}" srcOrd="1" destOrd="0" presId="urn:microsoft.com/office/officeart/2018/5/layout/IconCircleLabelList"/>
    <dgm:cxn modelId="{D10D6D82-C01F-44BE-8F36-414513F17850}" type="presParOf" srcId="{FAD8D54A-69BB-447E-A45D-D1C3DD1E90B5}" destId="{F8383159-AC7B-4659-9256-37405A58F000}" srcOrd="2" destOrd="0" presId="urn:microsoft.com/office/officeart/2018/5/layout/IconCircleLabelList"/>
    <dgm:cxn modelId="{6919B451-C0FA-4690-A4E3-DA8D4E2B198D}" type="presParOf" srcId="{FAD8D54A-69BB-447E-A45D-D1C3DD1E90B5}" destId="{4C3CB260-E25D-4543-A360-94DA9CDA1AFB}" srcOrd="3" destOrd="0" presId="urn:microsoft.com/office/officeart/2018/5/layout/IconCircleLabelList"/>
    <dgm:cxn modelId="{B80CD9ED-A83F-4FB7-8388-DBEACB642516}" type="presParOf" srcId="{1741168F-53E5-4227-8DA7-1C9A7362C03B}" destId="{7428A603-92FD-4F70-902A-1C94EA695767}" srcOrd="1" destOrd="0" presId="urn:microsoft.com/office/officeart/2018/5/layout/IconCircleLabelList"/>
    <dgm:cxn modelId="{055E9A5C-D060-4911-8EEA-491B07983954}" type="presParOf" srcId="{1741168F-53E5-4227-8DA7-1C9A7362C03B}" destId="{53BE8F24-D230-47AF-9690-9A29CD5A753C}" srcOrd="2" destOrd="0" presId="urn:microsoft.com/office/officeart/2018/5/layout/IconCircleLabelList"/>
    <dgm:cxn modelId="{34AE48E9-2BC7-4B07-AB5A-424BDCDCCF05}" type="presParOf" srcId="{53BE8F24-D230-47AF-9690-9A29CD5A753C}" destId="{417A18A3-6859-493C-A2F1-A2F1BBA920BE}" srcOrd="0" destOrd="0" presId="urn:microsoft.com/office/officeart/2018/5/layout/IconCircleLabelList"/>
    <dgm:cxn modelId="{F38E67B2-0522-4F6A-8E88-A3D2EC993E74}" type="presParOf" srcId="{53BE8F24-D230-47AF-9690-9A29CD5A753C}" destId="{1B73F969-D8DE-422C-8184-B6B25484DAAD}" srcOrd="1" destOrd="0" presId="urn:microsoft.com/office/officeart/2018/5/layout/IconCircleLabelList"/>
    <dgm:cxn modelId="{E7682D13-06B2-4966-9F89-F329CECB8CD2}" type="presParOf" srcId="{53BE8F24-D230-47AF-9690-9A29CD5A753C}" destId="{6347BF13-F349-4AEC-AD0A-59CCEA4D3842}" srcOrd="2" destOrd="0" presId="urn:microsoft.com/office/officeart/2018/5/layout/IconCircleLabelList"/>
    <dgm:cxn modelId="{894C924E-4B1F-44F3-B7E2-A19247245AFC}" type="presParOf" srcId="{53BE8F24-D230-47AF-9690-9A29CD5A753C}" destId="{79EAFEEE-0362-406D-A446-B9B0B32E216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15D5EB-30EF-49CD-A9AF-A89FEA2DAE50}"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5761E78E-64B0-4E6E-81FF-302D1AF2908C}">
      <dgm:prSet/>
      <dgm:spPr/>
      <dgm:t>
        <a:bodyPr/>
        <a:lstStyle/>
        <a:p>
          <a:r>
            <a:rPr lang="en-US"/>
            <a:t>Volume of Data </a:t>
          </a:r>
        </a:p>
      </dgm:t>
    </dgm:pt>
    <dgm:pt modelId="{C4E54EE6-AE76-498A-8895-6C82149072F9}" type="parTrans" cxnId="{9F692467-AB15-4F4F-B153-52F97D7A80A9}">
      <dgm:prSet/>
      <dgm:spPr/>
      <dgm:t>
        <a:bodyPr/>
        <a:lstStyle/>
        <a:p>
          <a:endParaRPr lang="en-US"/>
        </a:p>
      </dgm:t>
    </dgm:pt>
    <dgm:pt modelId="{0261DB01-BC3E-4D58-B4A8-01E3F204C03B}" type="sibTrans" cxnId="{9F692467-AB15-4F4F-B153-52F97D7A80A9}">
      <dgm:prSet/>
      <dgm:spPr/>
      <dgm:t>
        <a:bodyPr/>
        <a:lstStyle/>
        <a:p>
          <a:endParaRPr lang="en-US"/>
        </a:p>
      </dgm:t>
    </dgm:pt>
    <dgm:pt modelId="{77774D9A-24E0-47D0-8389-ED58A2A2EFDF}">
      <dgm:prSet/>
      <dgm:spPr/>
      <dgm:t>
        <a:bodyPr/>
        <a:lstStyle/>
        <a:p>
          <a:r>
            <a:rPr lang="en-US"/>
            <a:t>Computation Cost in Cloud </a:t>
          </a:r>
        </a:p>
      </dgm:t>
    </dgm:pt>
    <dgm:pt modelId="{E365C0BC-181B-4A2A-B618-CA943CD198B5}" type="parTrans" cxnId="{1EB7557F-61A3-481B-9B43-B74485E6B0A8}">
      <dgm:prSet/>
      <dgm:spPr/>
      <dgm:t>
        <a:bodyPr/>
        <a:lstStyle/>
        <a:p>
          <a:endParaRPr lang="en-US"/>
        </a:p>
      </dgm:t>
    </dgm:pt>
    <dgm:pt modelId="{25A671D1-62F6-45E5-9D65-693250D5ABAD}" type="sibTrans" cxnId="{1EB7557F-61A3-481B-9B43-B74485E6B0A8}">
      <dgm:prSet/>
      <dgm:spPr/>
      <dgm:t>
        <a:bodyPr/>
        <a:lstStyle/>
        <a:p>
          <a:endParaRPr lang="en-US"/>
        </a:p>
      </dgm:t>
    </dgm:pt>
    <dgm:pt modelId="{CEC511B1-2649-4909-8F9B-62BB3EF81EEA}">
      <dgm:prSet/>
      <dgm:spPr/>
      <dgm:t>
        <a:bodyPr/>
        <a:lstStyle/>
        <a:p>
          <a:r>
            <a:rPr lang="en-US"/>
            <a:t>Client Budget </a:t>
          </a:r>
        </a:p>
      </dgm:t>
    </dgm:pt>
    <dgm:pt modelId="{CEB29EA9-B2A2-401C-920F-422F14B76816}" type="parTrans" cxnId="{CA75B7A0-4414-4A90-8C6C-6A49092C395A}">
      <dgm:prSet/>
      <dgm:spPr/>
      <dgm:t>
        <a:bodyPr/>
        <a:lstStyle/>
        <a:p>
          <a:endParaRPr lang="en-US"/>
        </a:p>
      </dgm:t>
    </dgm:pt>
    <dgm:pt modelId="{D2BACD65-FC76-4E27-992A-A9F5C6AFCE52}" type="sibTrans" cxnId="{CA75B7A0-4414-4A90-8C6C-6A49092C395A}">
      <dgm:prSet/>
      <dgm:spPr/>
      <dgm:t>
        <a:bodyPr/>
        <a:lstStyle/>
        <a:p>
          <a:endParaRPr lang="en-US"/>
        </a:p>
      </dgm:t>
    </dgm:pt>
    <dgm:pt modelId="{3A61072B-B5F6-43FC-8A4C-5E3AD39D6EDA}">
      <dgm:prSet/>
      <dgm:spPr/>
      <dgm:t>
        <a:bodyPr/>
        <a:lstStyle/>
        <a:p>
          <a:r>
            <a:rPr lang="en-US"/>
            <a:t>How to pick the tools in every stage</a:t>
          </a:r>
        </a:p>
      </dgm:t>
    </dgm:pt>
    <dgm:pt modelId="{83D48BF5-7EF6-4EA0-929A-B6155D950E56}" type="parTrans" cxnId="{E5DB0243-168E-467F-83B8-75F6CD3A2550}">
      <dgm:prSet/>
      <dgm:spPr/>
      <dgm:t>
        <a:bodyPr/>
        <a:lstStyle/>
        <a:p>
          <a:endParaRPr lang="en-US"/>
        </a:p>
      </dgm:t>
    </dgm:pt>
    <dgm:pt modelId="{C26420E0-8841-4974-A0A6-453FE20D6354}" type="sibTrans" cxnId="{E5DB0243-168E-467F-83B8-75F6CD3A2550}">
      <dgm:prSet/>
      <dgm:spPr/>
      <dgm:t>
        <a:bodyPr/>
        <a:lstStyle/>
        <a:p>
          <a:endParaRPr lang="en-US"/>
        </a:p>
      </dgm:t>
    </dgm:pt>
    <dgm:pt modelId="{C5DF1D15-D000-4ED9-970E-B80A254384D6}" type="pres">
      <dgm:prSet presAssocID="{8D15D5EB-30EF-49CD-A9AF-A89FEA2DAE50}" presName="Name0" presStyleCnt="0">
        <dgm:presLayoutVars>
          <dgm:dir/>
          <dgm:animLvl val="lvl"/>
          <dgm:resizeHandles val="exact"/>
        </dgm:presLayoutVars>
      </dgm:prSet>
      <dgm:spPr/>
    </dgm:pt>
    <dgm:pt modelId="{FBFF324F-8ABD-426C-BE82-A4E2617D416B}" type="pres">
      <dgm:prSet presAssocID="{5761E78E-64B0-4E6E-81FF-302D1AF2908C}" presName="linNode" presStyleCnt="0"/>
      <dgm:spPr/>
    </dgm:pt>
    <dgm:pt modelId="{75B853F1-F7E4-4905-99C2-AF886DCC39AB}" type="pres">
      <dgm:prSet presAssocID="{5761E78E-64B0-4E6E-81FF-302D1AF2908C}" presName="parentText" presStyleLbl="node1" presStyleIdx="0" presStyleCnt="4">
        <dgm:presLayoutVars>
          <dgm:chMax val="1"/>
          <dgm:bulletEnabled val="1"/>
        </dgm:presLayoutVars>
      </dgm:prSet>
      <dgm:spPr/>
    </dgm:pt>
    <dgm:pt modelId="{AD6F513E-1E51-4527-9E07-6698A98D0972}" type="pres">
      <dgm:prSet presAssocID="{0261DB01-BC3E-4D58-B4A8-01E3F204C03B}" presName="sp" presStyleCnt="0"/>
      <dgm:spPr/>
    </dgm:pt>
    <dgm:pt modelId="{703549C1-3700-41F3-9465-FE3691C0EF9A}" type="pres">
      <dgm:prSet presAssocID="{77774D9A-24E0-47D0-8389-ED58A2A2EFDF}" presName="linNode" presStyleCnt="0"/>
      <dgm:spPr/>
    </dgm:pt>
    <dgm:pt modelId="{A18D0E0A-25F7-4510-9C5D-1089C1CB6A35}" type="pres">
      <dgm:prSet presAssocID="{77774D9A-24E0-47D0-8389-ED58A2A2EFDF}" presName="parentText" presStyleLbl="node1" presStyleIdx="1" presStyleCnt="4">
        <dgm:presLayoutVars>
          <dgm:chMax val="1"/>
          <dgm:bulletEnabled val="1"/>
        </dgm:presLayoutVars>
      </dgm:prSet>
      <dgm:spPr/>
    </dgm:pt>
    <dgm:pt modelId="{56544229-B93E-4CBA-916B-058325B6C8F6}" type="pres">
      <dgm:prSet presAssocID="{25A671D1-62F6-45E5-9D65-693250D5ABAD}" presName="sp" presStyleCnt="0"/>
      <dgm:spPr/>
    </dgm:pt>
    <dgm:pt modelId="{E524AF5A-9AF6-4B99-8928-EFABD3D1CAD5}" type="pres">
      <dgm:prSet presAssocID="{CEC511B1-2649-4909-8F9B-62BB3EF81EEA}" presName="linNode" presStyleCnt="0"/>
      <dgm:spPr/>
    </dgm:pt>
    <dgm:pt modelId="{725DE29B-3D90-4E1E-9B94-FED8D377FC07}" type="pres">
      <dgm:prSet presAssocID="{CEC511B1-2649-4909-8F9B-62BB3EF81EEA}" presName="parentText" presStyleLbl="node1" presStyleIdx="2" presStyleCnt="4">
        <dgm:presLayoutVars>
          <dgm:chMax val="1"/>
          <dgm:bulletEnabled val="1"/>
        </dgm:presLayoutVars>
      </dgm:prSet>
      <dgm:spPr/>
    </dgm:pt>
    <dgm:pt modelId="{1A28547F-A31D-46AD-ABCD-272FFF3980FF}" type="pres">
      <dgm:prSet presAssocID="{D2BACD65-FC76-4E27-992A-A9F5C6AFCE52}" presName="sp" presStyleCnt="0"/>
      <dgm:spPr/>
    </dgm:pt>
    <dgm:pt modelId="{856AFA77-E3DE-44EE-9E82-83E23562BC5D}" type="pres">
      <dgm:prSet presAssocID="{3A61072B-B5F6-43FC-8A4C-5E3AD39D6EDA}" presName="linNode" presStyleCnt="0"/>
      <dgm:spPr/>
    </dgm:pt>
    <dgm:pt modelId="{7E71FA68-78AF-44A9-B22E-5B0EA4EAF45E}" type="pres">
      <dgm:prSet presAssocID="{3A61072B-B5F6-43FC-8A4C-5E3AD39D6EDA}" presName="parentText" presStyleLbl="node1" presStyleIdx="3" presStyleCnt="4">
        <dgm:presLayoutVars>
          <dgm:chMax val="1"/>
          <dgm:bulletEnabled val="1"/>
        </dgm:presLayoutVars>
      </dgm:prSet>
      <dgm:spPr/>
    </dgm:pt>
  </dgm:ptLst>
  <dgm:cxnLst>
    <dgm:cxn modelId="{DD212B17-7E2D-49D1-AE12-8314BE16C0B0}" type="presOf" srcId="{5761E78E-64B0-4E6E-81FF-302D1AF2908C}" destId="{75B853F1-F7E4-4905-99C2-AF886DCC39AB}" srcOrd="0" destOrd="0" presId="urn:microsoft.com/office/officeart/2005/8/layout/vList5"/>
    <dgm:cxn modelId="{E5DB0243-168E-467F-83B8-75F6CD3A2550}" srcId="{8D15D5EB-30EF-49CD-A9AF-A89FEA2DAE50}" destId="{3A61072B-B5F6-43FC-8A4C-5E3AD39D6EDA}" srcOrd="3" destOrd="0" parTransId="{83D48BF5-7EF6-4EA0-929A-B6155D950E56}" sibTransId="{C26420E0-8841-4974-A0A6-453FE20D6354}"/>
    <dgm:cxn modelId="{9F692467-AB15-4F4F-B153-52F97D7A80A9}" srcId="{8D15D5EB-30EF-49CD-A9AF-A89FEA2DAE50}" destId="{5761E78E-64B0-4E6E-81FF-302D1AF2908C}" srcOrd="0" destOrd="0" parTransId="{C4E54EE6-AE76-498A-8895-6C82149072F9}" sibTransId="{0261DB01-BC3E-4D58-B4A8-01E3F204C03B}"/>
    <dgm:cxn modelId="{E376864E-17F4-4A82-A09E-68742EBB1CF4}" type="presOf" srcId="{8D15D5EB-30EF-49CD-A9AF-A89FEA2DAE50}" destId="{C5DF1D15-D000-4ED9-970E-B80A254384D6}" srcOrd="0" destOrd="0" presId="urn:microsoft.com/office/officeart/2005/8/layout/vList5"/>
    <dgm:cxn modelId="{1EB7557F-61A3-481B-9B43-B74485E6B0A8}" srcId="{8D15D5EB-30EF-49CD-A9AF-A89FEA2DAE50}" destId="{77774D9A-24E0-47D0-8389-ED58A2A2EFDF}" srcOrd="1" destOrd="0" parTransId="{E365C0BC-181B-4A2A-B618-CA943CD198B5}" sibTransId="{25A671D1-62F6-45E5-9D65-693250D5ABAD}"/>
    <dgm:cxn modelId="{CA75B7A0-4414-4A90-8C6C-6A49092C395A}" srcId="{8D15D5EB-30EF-49CD-A9AF-A89FEA2DAE50}" destId="{CEC511B1-2649-4909-8F9B-62BB3EF81EEA}" srcOrd="2" destOrd="0" parTransId="{CEB29EA9-B2A2-401C-920F-422F14B76816}" sibTransId="{D2BACD65-FC76-4E27-992A-A9F5C6AFCE52}"/>
    <dgm:cxn modelId="{476EF5A0-F3B0-44C6-B99B-F3B324C06B5A}" type="presOf" srcId="{3A61072B-B5F6-43FC-8A4C-5E3AD39D6EDA}" destId="{7E71FA68-78AF-44A9-B22E-5B0EA4EAF45E}" srcOrd="0" destOrd="0" presId="urn:microsoft.com/office/officeart/2005/8/layout/vList5"/>
    <dgm:cxn modelId="{518B56AB-24E6-4063-968B-575732CD9D48}" type="presOf" srcId="{77774D9A-24E0-47D0-8389-ED58A2A2EFDF}" destId="{A18D0E0A-25F7-4510-9C5D-1089C1CB6A35}" srcOrd="0" destOrd="0" presId="urn:microsoft.com/office/officeart/2005/8/layout/vList5"/>
    <dgm:cxn modelId="{B7ACC5BC-0E40-48AD-88AB-09790FE46C0F}" type="presOf" srcId="{CEC511B1-2649-4909-8F9B-62BB3EF81EEA}" destId="{725DE29B-3D90-4E1E-9B94-FED8D377FC07}" srcOrd="0" destOrd="0" presId="urn:microsoft.com/office/officeart/2005/8/layout/vList5"/>
    <dgm:cxn modelId="{3AF60534-2C91-446B-B146-C0D9B06544FF}" type="presParOf" srcId="{C5DF1D15-D000-4ED9-970E-B80A254384D6}" destId="{FBFF324F-8ABD-426C-BE82-A4E2617D416B}" srcOrd="0" destOrd="0" presId="urn:microsoft.com/office/officeart/2005/8/layout/vList5"/>
    <dgm:cxn modelId="{57E3B6FB-8CC3-4875-B7E4-E095716A1A8D}" type="presParOf" srcId="{FBFF324F-8ABD-426C-BE82-A4E2617D416B}" destId="{75B853F1-F7E4-4905-99C2-AF886DCC39AB}" srcOrd="0" destOrd="0" presId="urn:microsoft.com/office/officeart/2005/8/layout/vList5"/>
    <dgm:cxn modelId="{99896AD8-10AE-44BE-BB04-CC12964C469E}" type="presParOf" srcId="{C5DF1D15-D000-4ED9-970E-B80A254384D6}" destId="{AD6F513E-1E51-4527-9E07-6698A98D0972}" srcOrd="1" destOrd="0" presId="urn:microsoft.com/office/officeart/2005/8/layout/vList5"/>
    <dgm:cxn modelId="{04DDAD3B-FAF6-4572-9C0F-F22FAD21C528}" type="presParOf" srcId="{C5DF1D15-D000-4ED9-970E-B80A254384D6}" destId="{703549C1-3700-41F3-9465-FE3691C0EF9A}" srcOrd="2" destOrd="0" presId="urn:microsoft.com/office/officeart/2005/8/layout/vList5"/>
    <dgm:cxn modelId="{100D5DF6-CB97-49BF-A6B2-BEEFA02F68C7}" type="presParOf" srcId="{703549C1-3700-41F3-9465-FE3691C0EF9A}" destId="{A18D0E0A-25F7-4510-9C5D-1089C1CB6A35}" srcOrd="0" destOrd="0" presId="urn:microsoft.com/office/officeart/2005/8/layout/vList5"/>
    <dgm:cxn modelId="{49139F3A-99A5-4C18-88AC-F8F4341F709B}" type="presParOf" srcId="{C5DF1D15-D000-4ED9-970E-B80A254384D6}" destId="{56544229-B93E-4CBA-916B-058325B6C8F6}" srcOrd="3" destOrd="0" presId="urn:microsoft.com/office/officeart/2005/8/layout/vList5"/>
    <dgm:cxn modelId="{3097A489-474D-4434-9225-05ECF1500AD0}" type="presParOf" srcId="{C5DF1D15-D000-4ED9-970E-B80A254384D6}" destId="{E524AF5A-9AF6-4B99-8928-EFABD3D1CAD5}" srcOrd="4" destOrd="0" presId="urn:microsoft.com/office/officeart/2005/8/layout/vList5"/>
    <dgm:cxn modelId="{F119DDE2-5DF8-4E05-A56C-1DE13644E525}" type="presParOf" srcId="{E524AF5A-9AF6-4B99-8928-EFABD3D1CAD5}" destId="{725DE29B-3D90-4E1E-9B94-FED8D377FC07}" srcOrd="0" destOrd="0" presId="urn:microsoft.com/office/officeart/2005/8/layout/vList5"/>
    <dgm:cxn modelId="{14A69C8C-6F2E-4FE7-B1AC-C69A58F8358C}" type="presParOf" srcId="{C5DF1D15-D000-4ED9-970E-B80A254384D6}" destId="{1A28547F-A31D-46AD-ABCD-272FFF3980FF}" srcOrd="5" destOrd="0" presId="urn:microsoft.com/office/officeart/2005/8/layout/vList5"/>
    <dgm:cxn modelId="{BFA1C667-95C1-4D25-A95F-A78B0B1F69F8}" type="presParOf" srcId="{C5DF1D15-D000-4ED9-970E-B80A254384D6}" destId="{856AFA77-E3DE-44EE-9E82-83E23562BC5D}" srcOrd="6" destOrd="0" presId="urn:microsoft.com/office/officeart/2005/8/layout/vList5"/>
    <dgm:cxn modelId="{1A7CDEE0-40E8-4B14-8173-39A4EDA98535}" type="presParOf" srcId="{856AFA77-E3DE-44EE-9E82-83E23562BC5D}" destId="{7E71FA68-78AF-44A9-B22E-5B0EA4EAF45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94E54-8414-483B-BF4C-881863F7CE1D}">
      <dsp:nvSpPr>
        <dsp:cNvPr id="0" name=""/>
        <dsp:cNvSpPr/>
      </dsp:nvSpPr>
      <dsp:spPr>
        <a:xfrm>
          <a:off x="0" y="354559"/>
          <a:ext cx="6666833"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5DF3AD2-9E41-415E-8D7C-16D364AFF256}">
      <dsp:nvSpPr>
        <dsp:cNvPr id="0" name=""/>
        <dsp:cNvSpPr/>
      </dsp:nvSpPr>
      <dsp:spPr>
        <a:xfrm>
          <a:off x="333341" y="593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Introduction</a:t>
          </a:r>
        </a:p>
      </dsp:txBody>
      <dsp:txXfrm>
        <a:off x="362162" y="88180"/>
        <a:ext cx="4609141" cy="532758"/>
      </dsp:txXfrm>
    </dsp:sp>
    <dsp:sp modelId="{13D3D6EC-CFE0-4604-8F7C-6B44D6971C3F}">
      <dsp:nvSpPr>
        <dsp:cNvPr id="0" name=""/>
        <dsp:cNvSpPr/>
      </dsp:nvSpPr>
      <dsp:spPr>
        <a:xfrm>
          <a:off x="0" y="1261759"/>
          <a:ext cx="6666833"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766BEEC-71F1-4751-9B80-DD04B94A4A64}">
      <dsp:nvSpPr>
        <dsp:cNvPr id="0" name=""/>
        <dsp:cNvSpPr/>
      </dsp:nvSpPr>
      <dsp:spPr>
        <a:xfrm>
          <a:off x="333341" y="966559"/>
          <a:ext cx="4666783" cy="590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Roles</a:t>
          </a:r>
        </a:p>
      </dsp:txBody>
      <dsp:txXfrm>
        <a:off x="362162" y="995380"/>
        <a:ext cx="4609141" cy="532758"/>
      </dsp:txXfrm>
    </dsp:sp>
    <dsp:sp modelId="{251247B5-5D46-49C9-97C3-EC0EF4F76E18}">
      <dsp:nvSpPr>
        <dsp:cNvPr id="0" name=""/>
        <dsp:cNvSpPr/>
      </dsp:nvSpPr>
      <dsp:spPr>
        <a:xfrm>
          <a:off x="0" y="2168960"/>
          <a:ext cx="6666833"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D357D82-4290-4FEE-9413-8D105A7F453E}">
      <dsp:nvSpPr>
        <dsp:cNvPr id="0" name=""/>
        <dsp:cNvSpPr/>
      </dsp:nvSpPr>
      <dsp:spPr>
        <a:xfrm>
          <a:off x="333341" y="1873759"/>
          <a:ext cx="4666783" cy="5904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Flow of Analytics Project</a:t>
          </a:r>
        </a:p>
      </dsp:txBody>
      <dsp:txXfrm>
        <a:off x="362162" y="1902580"/>
        <a:ext cx="4609141" cy="532758"/>
      </dsp:txXfrm>
    </dsp:sp>
    <dsp:sp modelId="{A1166FCA-551A-4C7B-9A0A-F54CAF420428}">
      <dsp:nvSpPr>
        <dsp:cNvPr id="0" name=""/>
        <dsp:cNvSpPr/>
      </dsp:nvSpPr>
      <dsp:spPr>
        <a:xfrm>
          <a:off x="0" y="3076160"/>
          <a:ext cx="6666833"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A25635D-E085-4AC3-B22C-580067A8B2B0}">
      <dsp:nvSpPr>
        <dsp:cNvPr id="0" name=""/>
        <dsp:cNvSpPr/>
      </dsp:nvSpPr>
      <dsp:spPr>
        <a:xfrm>
          <a:off x="333341" y="2780960"/>
          <a:ext cx="4666783" cy="590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Performance Tunning</a:t>
          </a:r>
        </a:p>
      </dsp:txBody>
      <dsp:txXfrm>
        <a:off x="362162" y="2809781"/>
        <a:ext cx="4609141" cy="532758"/>
      </dsp:txXfrm>
    </dsp:sp>
    <dsp:sp modelId="{8347BE93-479A-4EF1-98D7-C8103B921F7B}">
      <dsp:nvSpPr>
        <dsp:cNvPr id="0" name=""/>
        <dsp:cNvSpPr/>
      </dsp:nvSpPr>
      <dsp:spPr>
        <a:xfrm>
          <a:off x="0" y="3983360"/>
          <a:ext cx="6666833" cy="504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440AE47-C860-4488-8CE7-CF25A8660A3F}">
      <dsp:nvSpPr>
        <dsp:cNvPr id="0" name=""/>
        <dsp:cNvSpPr/>
      </dsp:nvSpPr>
      <dsp:spPr>
        <a:xfrm>
          <a:off x="333341" y="3688160"/>
          <a:ext cx="4666783" cy="5904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Factors to consider at different stages</a:t>
          </a:r>
        </a:p>
      </dsp:txBody>
      <dsp:txXfrm>
        <a:off x="362162" y="3716981"/>
        <a:ext cx="4609141" cy="532758"/>
      </dsp:txXfrm>
    </dsp:sp>
    <dsp:sp modelId="{266EEFD2-7E5E-4737-82C3-6F6DE49D91EE}">
      <dsp:nvSpPr>
        <dsp:cNvPr id="0" name=""/>
        <dsp:cNvSpPr/>
      </dsp:nvSpPr>
      <dsp:spPr>
        <a:xfrm>
          <a:off x="0" y="4890560"/>
          <a:ext cx="6666833"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3088F61-ADE6-4BAD-920E-D762AF8945AC}">
      <dsp:nvSpPr>
        <dsp:cNvPr id="0" name=""/>
        <dsp:cNvSpPr/>
      </dsp:nvSpPr>
      <dsp:spPr>
        <a:xfrm>
          <a:off x="333341" y="45953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Real world Use cases</a:t>
          </a:r>
        </a:p>
      </dsp:txBody>
      <dsp:txXfrm>
        <a:off x="362162" y="4624180"/>
        <a:ext cx="4609141"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4A81A-879A-4D0D-AD11-AB417AF58B7F}">
      <dsp:nvSpPr>
        <dsp:cNvPr id="0" name=""/>
        <dsp:cNvSpPr/>
      </dsp:nvSpPr>
      <dsp:spPr>
        <a:xfrm>
          <a:off x="1466435" y="4941"/>
          <a:ext cx="1338187" cy="1338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1161E-95FD-4D1A-B6AE-6FDE6FBABBEA}">
      <dsp:nvSpPr>
        <dsp:cNvPr id="0" name=""/>
        <dsp:cNvSpPr/>
      </dsp:nvSpPr>
      <dsp:spPr>
        <a:xfrm>
          <a:off x="1751623" y="290129"/>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CB260-E25D-4543-A360-94DA9CDA1AFB}">
      <dsp:nvSpPr>
        <dsp:cNvPr id="0" name=""/>
        <dsp:cNvSpPr/>
      </dsp:nvSpPr>
      <dsp:spPr>
        <a:xfrm>
          <a:off x="1038654" y="1759942"/>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What is Business Analytics ?</a:t>
          </a:r>
        </a:p>
      </dsp:txBody>
      <dsp:txXfrm>
        <a:off x="1038654" y="1759942"/>
        <a:ext cx="2193750" cy="720000"/>
      </dsp:txXfrm>
    </dsp:sp>
    <dsp:sp modelId="{417A18A3-6859-493C-A2F1-A2F1BBA920BE}">
      <dsp:nvSpPr>
        <dsp:cNvPr id="0" name=""/>
        <dsp:cNvSpPr/>
      </dsp:nvSpPr>
      <dsp:spPr>
        <a:xfrm>
          <a:off x="4044091" y="4941"/>
          <a:ext cx="1338187" cy="1338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3F969-D8DE-422C-8184-B6B25484DAAD}">
      <dsp:nvSpPr>
        <dsp:cNvPr id="0" name=""/>
        <dsp:cNvSpPr/>
      </dsp:nvSpPr>
      <dsp:spPr>
        <a:xfrm>
          <a:off x="4329279" y="290129"/>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AFEEE-0362-406D-A446-B9B0B32E2169}">
      <dsp:nvSpPr>
        <dsp:cNvPr id="0" name=""/>
        <dsp:cNvSpPr/>
      </dsp:nvSpPr>
      <dsp:spPr>
        <a:xfrm>
          <a:off x="3616310" y="1759942"/>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Why Business Analytics?</a:t>
          </a:r>
        </a:p>
      </dsp:txBody>
      <dsp:txXfrm>
        <a:off x="3616310" y="1759942"/>
        <a:ext cx="21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853F1-F7E4-4905-99C2-AF886DCC39AB}">
      <dsp:nvSpPr>
        <dsp:cNvPr id="0" name=""/>
        <dsp:cNvSpPr/>
      </dsp:nvSpPr>
      <dsp:spPr>
        <a:xfrm>
          <a:off x="2133386" y="2729"/>
          <a:ext cx="2400059" cy="131288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Volume of Data </a:t>
          </a:r>
        </a:p>
      </dsp:txBody>
      <dsp:txXfrm>
        <a:off x="2197476" y="66819"/>
        <a:ext cx="2271879" cy="1184702"/>
      </dsp:txXfrm>
    </dsp:sp>
    <dsp:sp modelId="{A18D0E0A-25F7-4510-9C5D-1089C1CB6A35}">
      <dsp:nvSpPr>
        <dsp:cNvPr id="0" name=""/>
        <dsp:cNvSpPr/>
      </dsp:nvSpPr>
      <dsp:spPr>
        <a:xfrm>
          <a:off x="2133386" y="1381255"/>
          <a:ext cx="2400059" cy="131288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Computation Cost in Cloud </a:t>
          </a:r>
        </a:p>
      </dsp:txBody>
      <dsp:txXfrm>
        <a:off x="2197476" y="1445345"/>
        <a:ext cx="2271879" cy="1184702"/>
      </dsp:txXfrm>
    </dsp:sp>
    <dsp:sp modelId="{725DE29B-3D90-4E1E-9B94-FED8D377FC07}">
      <dsp:nvSpPr>
        <dsp:cNvPr id="0" name=""/>
        <dsp:cNvSpPr/>
      </dsp:nvSpPr>
      <dsp:spPr>
        <a:xfrm>
          <a:off x="2133386" y="2759782"/>
          <a:ext cx="2400059" cy="131288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Client Budget </a:t>
          </a:r>
        </a:p>
      </dsp:txBody>
      <dsp:txXfrm>
        <a:off x="2197476" y="2823872"/>
        <a:ext cx="2271879" cy="1184702"/>
      </dsp:txXfrm>
    </dsp:sp>
    <dsp:sp modelId="{7E71FA68-78AF-44A9-B22E-5B0EA4EAF45E}">
      <dsp:nvSpPr>
        <dsp:cNvPr id="0" name=""/>
        <dsp:cNvSpPr/>
      </dsp:nvSpPr>
      <dsp:spPr>
        <a:xfrm>
          <a:off x="2133386" y="4138308"/>
          <a:ext cx="2400059" cy="131288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How to pick the tools in every stage</a:t>
          </a:r>
        </a:p>
      </dsp:txBody>
      <dsp:txXfrm>
        <a:off x="2197476" y="4202398"/>
        <a:ext cx="2271879" cy="11847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FF0F-737C-DA21-0553-3CF5FBE7E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2D28E6-618B-7356-782E-37D68CFE1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0EA7C-F8A6-1C90-5EB4-BE99B880BEAF}"/>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1CB59899-9A6D-4D13-14EA-58FEBF5F3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FE505-621B-CDEC-A117-90657E455B4B}"/>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66683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CF5C-1236-B9C1-3034-D50BF36DC4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86EE57-E668-6686-5E47-EBD0A3F68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24CA5-2F59-689B-A556-9EEDC69333B6}"/>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32984F4E-1BFA-7B06-4472-0F1E6D3C3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16310-BEE3-F5EC-B868-6F24C8EF1337}"/>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323428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657F2-28D2-1F13-549D-4C912206E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8EC09-2A63-9C4F-9413-6DB0C8D20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63D4C-BF42-C83F-55EF-D5C3C9F2BD9C}"/>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26DCC0DD-BE71-AF1D-6EB9-84B393FD9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10482-02CD-8EAA-AC84-CCCD4FEB0A68}"/>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303266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6E33-1437-EDCF-55BE-D327837E7B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C4736-E523-D28E-8148-4CF2B3704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7B093-3DE4-EC35-F19A-6DE58A18ACCB}"/>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11BDFB29-873D-61E1-163F-46F442B99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35F13-D869-2918-C984-FB139E72D063}"/>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90669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5FB0-5407-8EAB-0F65-A2E009EB4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C3E7C6-6231-5C34-9875-9D13E58C2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6E0F2-E7F4-542F-2CCC-8CCD5D26CE50}"/>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727636BD-9D05-73AE-CD1D-8F0238939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D2C3D-9378-3363-4D9E-9FB8FB8B08CB}"/>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225644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5DC3-5814-5F91-A2C3-0DA095B52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1A954-70BA-23A7-9D33-53E683082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B919C4-0F74-71D8-3A60-AE52FB21F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672846-7264-42A7-F1A2-382A91E41F97}"/>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6" name="Footer Placeholder 5">
            <a:extLst>
              <a:ext uri="{FF2B5EF4-FFF2-40B4-BE49-F238E27FC236}">
                <a16:creationId xmlns:a16="http://schemas.microsoft.com/office/drawing/2014/main" id="{19342E51-0524-AF68-611B-16FBF61ED1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A3A9D-0D7B-4A51-724A-39E1CC0D8636}"/>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69600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12D3-1DC1-75BB-0391-BE2B35F397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A71DF-5F58-0BC2-674A-D6C7417A4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61152-B234-D35D-EB9A-60FE87A5C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0647C0-976E-B3A5-E244-DEBEBED2D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DA872C-8F46-CD43-0209-40EA017E19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76444F-E57C-05C2-7F2B-D36A0C1630EC}"/>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8" name="Footer Placeholder 7">
            <a:extLst>
              <a:ext uri="{FF2B5EF4-FFF2-40B4-BE49-F238E27FC236}">
                <a16:creationId xmlns:a16="http://schemas.microsoft.com/office/drawing/2014/main" id="{624F3DEC-2FB4-B0F3-7512-2F31ABA090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7B9A60-7592-4CBF-8036-6CA8AA923A81}"/>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55132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9696-7944-AA87-239F-B5503DC0F0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A57634-5B52-9583-E680-05BC8D887F1A}"/>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4" name="Footer Placeholder 3">
            <a:extLst>
              <a:ext uri="{FF2B5EF4-FFF2-40B4-BE49-F238E27FC236}">
                <a16:creationId xmlns:a16="http://schemas.microsoft.com/office/drawing/2014/main" id="{34E0FF73-0F05-6EB9-C38E-66E6F675B8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14DA66-2B1E-2431-D42C-E46C90F967EA}"/>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275128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7BF9F-7F64-365A-EE11-20F737F7E896}"/>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3" name="Footer Placeholder 2">
            <a:extLst>
              <a:ext uri="{FF2B5EF4-FFF2-40B4-BE49-F238E27FC236}">
                <a16:creationId xmlns:a16="http://schemas.microsoft.com/office/drawing/2014/main" id="{42FA56EA-B098-D3C3-9B1A-8918D571F6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9B62FA-0178-8C64-715B-C2D2DD524D0F}"/>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233786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9D00-AB40-B099-E1DF-EB43A2D8B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C29D68-5673-6635-58DE-C2577AB74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6D69A5-897C-2BCF-0E8B-72E6FE092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19907-0E2E-0D24-0F1D-2BCBE57CF35B}"/>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6" name="Footer Placeholder 5">
            <a:extLst>
              <a:ext uri="{FF2B5EF4-FFF2-40B4-BE49-F238E27FC236}">
                <a16:creationId xmlns:a16="http://schemas.microsoft.com/office/drawing/2014/main" id="{EBCF0623-50DB-4248-7868-E7F9E3997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CFDE4-81B0-DD42-618A-2718A2226204}"/>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410328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D7CD-C914-F445-7C99-3E72EB065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544D9C-7F07-440B-7915-AB8CCF7D6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802503-2FE4-FB44-8434-7E5A39933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4F30F-A9B5-A919-ABA1-579454C2D82C}"/>
              </a:ext>
            </a:extLst>
          </p:cNvPr>
          <p:cNvSpPr>
            <a:spLocks noGrp="1"/>
          </p:cNvSpPr>
          <p:nvPr>
            <p:ph type="dt" sz="half" idx="10"/>
          </p:nvPr>
        </p:nvSpPr>
        <p:spPr/>
        <p:txBody>
          <a:bodyPr/>
          <a:lstStyle/>
          <a:p>
            <a:fld id="{7BCAA8AA-F53A-4239-B77A-EF5D5A1CB053}" type="datetimeFigureOut">
              <a:rPr lang="en-IN" smtClean="0"/>
              <a:t>07-10-2022</a:t>
            </a:fld>
            <a:endParaRPr lang="en-IN"/>
          </a:p>
        </p:txBody>
      </p:sp>
      <p:sp>
        <p:nvSpPr>
          <p:cNvPr id="6" name="Footer Placeholder 5">
            <a:extLst>
              <a:ext uri="{FF2B5EF4-FFF2-40B4-BE49-F238E27FC236}">
                <a16:creationId xmlns:a16="http://schemas.microsoft.com/office/drawing/2014/main" id="{95414382-99CD-5A8D-F781-926586F08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DEC745-BCDF-565C-2C32-6C509E75F0D1}"/>
              </a:ext>
            </a:extLst>
          </p:cNvPr>
          <p:cNvSpPr>
            <a:spLocks noGrp="1"/>
          </p:cNvSpPr>
          <p:nvPr>
            <p:ph type="sldNum" sz="quarter" idx="12"/>
          </p:nvPr>
        </p:nvSpPr>
        <p:spPr/>
        <p:txBody>
          <a:bodyPr/>
          <a:lstStyle/>
          <a:p>
            <a:fld id="{736E298A-B153-45D7-953B-DBADFDE70642}" type="slidenum">
              <a:rPr lang="en-IN" smtClean="0"/>
              <a:t>‹#›</a:t>
            </a:fld>
            <a:endParaRPr lang="en-IN"/>
          </a:p>
        </p:txBody>
      </p:sp>
    </p:spTree>
    <p:extLst>
      <p:ext uri="{BB962C8B-B14F-4D97-AF65-F5344CB8AC3E}">
        <p14:creationId xmlns:p14="http://schemas.microsoft.com/office/powerpoint/2010/main" val="181371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D597-CA92-8C1F-739D-F08F4AD71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6BC73-D242-F768-3492-BA5979AA4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1C55F-35CB-BA33-4FDF-5D58344D5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AA8AA-F53A-4239-B77A-EF5D5A1CB053}" type="datetimeFigureOut">
              <a:rPr lang="en-IN" smtClean="0"/>
              <a:t>07-10-2022</a:t>
            </a:fld>
            <a:endParaRPr lang="en-IN"/>
          </a:p>
        </p:txBody>
      </p:sp>
      <p:sp>
        <p:nvSpPr>
          <p:cNvPr id="5" name="Footer Placeholder 4">
            <a:extLst>
              <a:ext uri="{FF2B5EF4-FFF2-40B4-BE49-F238E27FC236}">
                <a16:creationId xmlns:a16="http://schemas.microsoft.com/office/drawing/2014/main" id="{C80218D9-C847-B282-1B45-36ED09B9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0AB2EC-5246-99EE-85EA-41EF22065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298A-B153-45D7-953B-DBADFDE70642}" type="slidenum">
              <a:rPr lang="en-IN" smtClean="0"/>
              <a:t>‹#›</a:t>
            </a:fld>
            <a:endParaRPr lang="en-IN"/>
          </a:p>
        </p:txBody>
      </p:sp>
    </p:spTree>
    <p:extLst>
      <p:ext uri="{BB962C8B-B14F-4D97-AF65-F5344CB8AC3E}">
        <p14:creationId xmlns:p14="http://schemas.microsoft.com/office/powerpoint/2010/main" val="363317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omnisci.com/demos/flight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bub.sas.com/COVID1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bigdata.stratebi.com/spark-streaming/index.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igdata.stratebi.com/alternating-least-squares/index.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igdata.stratebi.com/real-time/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4604F3-1788-722B-7EBA-6ACF08BF81A4}"/>
              </a:ext>
            </a:extLst>
          </p:cNvPr>
          <p:cNvSpPr>
            <a:spLocks noGrp="1"/>
          </p:cNvSpPr>
          <p:nvPr>
            <p:ph type="ctrTitle"/>
          </p:nvPr>
        </p:nvSpPr>
        <p:spPr>
          <a:xfrm>
            <a:off x="660041" y="2767106"/>
            <a:ext cx="2880828" cy="3071906"/>
          </a:xfrm>
        </p:spPr>
        <p:txBody>
          <a:bodyPr anchor="t">
            <a:normAutofit/>
          </a:bodyPr>
          <a:lstStyle/>
          <a:p>
            <a:pPr algn="l"/>
            <a:r>
              <a:rPr lang="en-IN" sz="4000">
                <a:solidFill>
                  <a:srgbClr val="FFFFFF"/>
                </a:solidFill>
              </a:rPr>
              <a:t>Business Analytics </a:t>
            </a:r>
          </a:p>
        </p:txBody>
      </p:sp>
      <p:pic>
        <p:nvPicPr>
          <p:cNvPr id="4" name="Picture 2" descr="Image result for business analytics">
            <a:extLst>
              <a:ext uri="{FF2B5EF4-FFF2-40B4-BE49-F238E27FC236}">
                <a16:creationId xmlns:a16="http://schemas.microsoft.com/office/drawing/2014/main" id="{9870895C-5D38-A8E3-C178-EAE5A3E8A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894596"/>
            <a:ext cx="7225748" cy="506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19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21AA-541C-CBF3-7CDE-330A8D72D95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7AB8547-AB87-A4E0-5730-742CF5B70A79}"/>
              </a:ext>
            </a:extLst>
          </p:cNvPr>
          <p:cNvSpPr>
            <a:spLocks noGrp="1"/>
          </p:cNvSpPr>
          <p:nvPr>
            <p:ph idx="1"/>
          </p:nvPr>
        </p:nvSpPr>
        <p:spPr>
          <a:xfrm>
            <a:off x="665017" y="1468582"/>
            <a:ext cx="11152909" cy="5024293"/>
          </a:xfrm>
        </p:spPr>
        <p:txBody>
          <a:bodyPr/>
          <a:lstStyle/>
          <a:p>
            <a:r>
              <a:rPr lang="en-US" dirty="0"/>
              <a:t>Most department stores clear seasonal inventory by reducing prices.</a:t>
            </a:r>
          </a:p>
          <a:p>
            <a:pPr marL="0" indent="0">
              <a:buNone/>
            </a:pPr>
            <a:r>
              <a:rPr lang="en-US" dirty="0"/>
              <a:t> </a:t>
            </a:r>
            <a:r>
              <a:rPr lang="en-US" b="1" dirty="0"/>
              <a:t>Key question: When to reduce the price and by how much to maximize revenue? </a:t>
            </a:r>
          </a:p>
          <a:p>
            <a:pPr marL="0" indent="0">
              <a:buNone/>
            </a:pPr>
            <a:endParaRPr lang="en-US" b="1" dirty="0"/>
          </a:p>
          <a:p>
            <a:r>
              <a:rPr lang="en-US" dirty="0"/>
              <a:t> </a:t>
            </a:r>
            <a:r>
              <a:rPr lang="en-US" sz="3600" dirty="0"/>
              <a:t>Potential applications of analytics</a:t>
            </a:r>
            <a:r>
              <a:rPr lang="en-US" dirty="0"/>
              <a:t>: </a:t>
            </a:r>
          </a:p>
          <a:p>
            <a:r>
              <a:rPr lang="en-US" b="1" dirty="0"/>
              <a:t>Descriptive analytics</a:t>
            </a:r>
            <a:r>
              <a:rPr lang="en-US" dirty="0"/>
              <a:t>: examine historical data for similar products (prices, units sold, advertising, …) </a:t>
            </a:r>
          </a:p>
          <a:p>
            <a:r>
              <a:rPr lang="en-US" b="1" dirty="0"/>
              <a:t>Predictive analytics</a:t>
            </a:r>
            <a:r>
              <a:rPr lang="en-US" dirty="0"/>
              <a:t>: predict sales based on price </a:t>
            </a:r>
          </a:p>
          <a:p>
            <a:r>
              <a:rPr lang="en-US" b="1" dirty="0"/>
              <a:t>Prescriptive analytics</a:t>
            </a:r>
            <a:r>
              <a:rPr lang="en-US" dirty="0"/>
              <a:t>: find the best sets of pricing and advertising to maximize sales revenue</a:t>
            </a:r>
            <a:endParaRPr lang="en-IN" dirty="0"/>
          </a:p>
        </p:txBody>
      </p:sp>
    </p:spTree>
    <p:extLst>
      <p:ext uri="{BB962C8B-B14F-4D97-AF65-F5344CB8AC3E}">
        <p14:creationId xmlns:p14="http://schemas.microsoft.com/office/powerpoint/2010/main" val="218344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582C-D665-3BA8-D1FA-A05C19A3F580}"/>
              </a:ext>
            </a:extLst>
          </p:cNvPr>
          <p:cNvSpPr>
            <a:spLocks noGrp="1"/>
          </p:cNvSpPr>
          <p:nvPr>
            <p:ph type="title"/>
          </p:nvPr>
        </p:nvSpPr>
        <p:spPr>
          <a:xfrm>
            <a:off x="838200" y="294786"/>
            <a:ext cx="10515600" cy="1325563"/>
          </a:xfrm>
        </p:spPr>
        <p:txBody>
          <a:bodyPr/>
          <a:lstStyle/>
          <a:p>
            <a:r>
              <a:rPr lang="en-IN" dirty="0"/>
              <a:t>Tools for BA</a:t>
            </a:r>
          </a:p>
        </p:txBody>
      </p:sp>
      <p:pic>
        <p:nvPicPr>
          <p:cNvPr id="4" name="Content Placeholder 3">
            <a:extLst>
              <a:ext uri="{FF2B5EF4-FFF2-40B4-BE49-F238E27FC236}">
                <a16:creationId xmlns:a16="http://schemas.microsoft.com/office/drawing/2014/main" id="{C64FFAD0-00F1-2404-2F98-064621C92679}"/>
              </a:ext>
            </a:extLst>
          </p:cNvPr>
          <p:cNvPicPr>
            <a:picLocks noGrp="1" noChangeAspect="1"/>
          </p:cNvPicPr>
          <p:nvPr>
            <p:ph idx="1"/>
          </p:nvPr>
        </p:nvPicPr>
        <p:blipFill>
          <a:blip r:embed="rId2"/>
          <a:stretch>
            <a:fillRect/>
          </a:stretch>
        </p:blipFill>
        <p:spPr>
          <a:xfrm>
            <a:off x="838200" y="1690688"/>
            <a:ext cx="10035950" cy="4220308"/>
          </a:xfrm>
          <a:prstGeom prst="rect">
            <a:avLst/>
          </a:prstGeom>
        </p:spPr>
      </p:pic>
    </p:spTree>
    <p:extLst>
      <p:ext uri="{BB962C8B-B14F-4D97-AF65-F5344CB8AC3E}">
        <p14:creationId xmlns:p14="http://schemas.microsoft.com/office/powerpoint/2010/main" val="421503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6873-54D0-EE73-0ECB-12BB513D1672}"/>
              </a:ext>
            </a:extLst>
          </p:cNvPr>
          <p:cNvSpPr>
            <a:spLocks noGrp="1"/>
          </p:cNvSpPr>
          <p:nvPr>
            <p:ph type="title"/>
          </p:nvPr>
        </p:nvSpPr>
        <p:spPr/>
        <p:txBody>
          <a:bodyPr/>
          <a:lstStyle/>
          <a:p>
            <a:r>
              <a:rPr lang="en-IN" b="1" i="0" dirty="0">
                <a:solidFill>
                  <a:srgbClr val="161513"/>
                </a:solidFill>
                <a:effectLst/>
                <a:latin typeface="OracleSansVF"/>
              </a:rPr>
              <a:t>Business analytics use case : Marketing</a:t>
            </a:r>
            <a:br>
              <a:rPr lang="en-IN" b="1" i="0" dirty="0">
                <a:solidFill>
                  <a:srgbClr val="161513"/>
                </a:solidFill>
                <a:effectLst/>
                <a:latin typeface="OracleSansVF"/>
              </a:rPr>
            </a:br>
            <a:endParaRPr lang="en-IN" dirty="0"/>
          </a:p>
        </p:txBody>
      </p:sp>
      <p:sp>
        <p:nvSpPr>
          <p:cNvPr id="3" name="Content Placeholder 2">
            <a:extLst>
              <a:ext uri="{FF2B5EF4-FFF2-40B4-BE49-F238E27FC236}">
                <a16:creationId xmlns:a16="http://schemas.microsoft.com/office/drawing/2014/main" id="{6B7A312C-A2AC-6F6B-C204-AC63D4E37D34}"/>
              </a:ext>
            </a:extLst>
          </p:cNvPr>
          <p:cNvSpPr>
            <a:spLocks noGrp="1"/>
          </p:cNvSpPr>
          <p:nvPr>
            <p:ph idx="1"/>
          </p:nvPr>
        </p:nvSpPr>
        <p:spPr/>
        <p:txBody>
          <a:bodyPr/>
          <a:lstStyle/>
          <a:p>
            <a:r>
              <a:rPr lang="en-US" b="1" i="0" dirty="0">
                <a:solidFill>
                  <a:srgbClr val="161513"/>
                </a:solidFill>
                <a:effectLst/>
                <a:latin typeface="OracleSansVF"/>
              </a:rPr>
              <a:t>Analytics to identify success and impact</a:t>
            </a:r>
            <a:br>
              <a:rPr lang="en-US" dirty="0"/>
            </a:br>
            <a:r>
              <a:rPr lang="en-US" b="0" i="0" dirty="0">
                <a:solidFill>
                  <a:srgbClr val="161513"/>
                </a:solidFill>
                <a:effectLst/>
                <a:latin typeface="OracleSansVF"/>
              </a:rPr>
              <a:t>Which customers are more likely to respond to an email campaign? What was the last campaign’s ROI? </a:t>
            </a:r>
          </a:p>
          <a:p>
            <a:r>
              <a:rPr lang="en-US" b="0" i="0" dirty="0">
                <a:solidFill>
                  <a:srgbClr val="161513"/>
                </a:solidFill>
                <a:effectLst/>
                <a:latin typeface="OracleSansVF"/>
              </a:rPr>
              <a:t>More and more marketing departments are trying to better understand how their programs affect the business at large. </a:t>
            </a:r>
          </a:p>
          <a:p>
            <a:r>
              <a:rPr lang="en-US" b="0" i="0" dirty="0">
                <a:solidFill>
                  <a:srgbClr val="161513"/>
                </a:solidFill>
                <a:effectLst/>
                <a:latin typeface="OracleSansVF"/>
              </a:rPr>
              <a:t>With AI and machine learning powering analysis, it’s possible to use data to drive strategic marketing decisions</a:t>
            </a:r>
            <a:endParaRPr lang="en-IN" dirty="0"/>
          </a:p>
        </p:txBody>
      </p:sp>
    </p:spTree>
    <p:extLst>
      <p:ext uri="{BB962C8B-B14F-4D97-AF65-F5344CB8AC3E}">
        <p14:creationId xmlns:p14="http://schemas.microsoft.com/office/powerpoint/2010/main" val="210149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6873-54D0-EE73-0ECB-12BB513D1672}"/>
              </a:ext>
            </a:extLst>
          </p:cNvPr>
          <p:cNvSpPr>
            <a:spLocks noGrp="1"/>
          </p:cNvSpPr>
          <p:nvPr>
            <p:ph type="title"/>
          </p:nvPr>
        </p:nvSpPr>
        <p:spPr/>
        <p:txBody>
          <a:bodyPr/>
          <a:lstStyle/>
          <a:p>
            <a:r>
              <a:rPr lang="en-IN" b="1" i="0" dirty="0">
                <a:solidFill>
                  <a:srgbClr val="161513"/>
                </a:solidFill>
                <a:effectLst/>
                <a:latin typeface="OracleSansVF"/>
              </a:rPr>
              <a:t>Business analytics  : HR</a:t>
            </a:r>
            <a:br>
              <a:rPr lang="en-IN" b="1" i="0" dirty="0">
                <a:solidFill>
                  <a:srgbClr val="161513"/>
                </a:solidFill>
                <a:effectLst/>
                <a:latin typeface="OracleSansVF"/>
              </a:rPr>
            </a:br>
            <a:endParaRPr lang="en-IN" dirty="0"/>
          </a:p>
        </p:txBody>
      </p:sp>
      <p:sp>
        <p:nvSpPr>
          <p:cNvPr id="3" name="Content Placeholder 2">
            <a:extLst>
              <a:ext uri="{FF2B5EF4-FFF2-40B4-BE49-F238E27FC236}">
                <a16:creationId xmlns:a16="http://schemas.microsoft.com/office/drawing/2014/main" id="{6B7A312C-A2AC-6F6B-C204-AC63D4E37D34}"/>
              </a:ext>
            </a:extLst>
          </p:cNvPr>
          <p:cNvSpPr>
            <a:spLocks noGrp="1"/>
          </p:cNvSpPr>
          <p:nvPr>
            <p:ph idx="1"/>
          </p:nvPr>
        </p:nvSpPr>
        <p:spPr/>
        <p:txBody>
          <a:bodyPr/>
          <a:lstStyle/>
          <a:p>
            <a:r>
              <a:rPr lang="en-US" b="1" i="0" dirty="0">
                <a:solidFill>
                  <a:srgbClr val="161513"/>
                </a:solidFill>
                <a:effectLst/>
                <a:latin typeface="OracleSansVF"/>
              </a:rPr>
              <a:t>Analytics to find and share talent insights</a:t>
            </a:r>
            <a:br>
              <a:rPr lang="en-US" dirty="0"/>
            </a:br>
            <a:r>
              <a:rPr lang="en-US" b="0" i="0" dirty="0">
                <a:solidFill>
                  <a:srgbClr val="161513"/>
                </a:solidFill>
                <a:effectLst/>
                <a:latin typeface="OracleSansVF"/>
              </a:rPr>
              <a:t>What actually drives employee decisions regarding their career? </a:t>
            </a:r>
          </a:p>
          <a:p>
            <a:r>
              <a:rPr lang="en-US" b="0" i="0" dirty="0">
                <a:solidFill>
                  <a:srgbClr val="161513"/>
                </a:solidFill>
                <a:effectLst/>
                <a:latin typeface="OracleSansVF"/>
              </a:rPr>
              <a:t>HR leaders are trying to better understand how their programs affect the business at large. </a:t>
            </a:r>
          </a:p>
          <a:p>
            <a:r>
              <a:rPr lang="en-US" b="0" i="0" dirty="0">
                <a:solidFill>
                  <a:srgbClr val="161513"/>
                </a:solidFill>
                <a:effectLst/>
                <a:latin typeface="OracleSansVF"/>
              </a:rPr>
              <a:t>With the right analytical capabilities, HR leaders can quantify and predict outcomes, understand recruitment channels, and review employee decisions</a:t>
            </a:r>
          </a:p>
          <a:p>
            <a:r>
              <a:rPr lang="en-US" dirty="0">
                <a:solidFill>
                  <a:srgbClr val="161513"/>
                </a:solidFill>
                <a:latin typeface="OracleSansVF"/>
              </a:rPr>
              <a:t>Insights into Recruitment, Attrition and Payroll</a:t>
            </a:r>
            <a:endParaRPr lang="en-IN" dirty="0"/>
          </a:p>
        </p:txBody>
      </p:sp>
    </p:spTree>
    <p:extLst>
      <p:ext uri="{BB962C8B-B14F-4D97-AF65-F5344CB8AC3E}">
        <p14:creationId xmlns:p14="http://schemas.microsoft.com/office/powerpoint/2010/main" val="8219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6873-54D0-EE73-0ECB-12BB513D1672}"/>
              </a:ext>
            </a:extLst>
          </p:cNvPr>
          <p:cNvSpPr>
            <a:spLocks noGrp="1"/>
          </p:cNvSpPr>
          <p:nvPr>
            <p:ph type="title"/>
          </p:nvPr>
        </p:nvSpPr>
        <p:spPr/>
        <p:txBody>
          <a:bodyPr/>
          <a:lstStyle/>
          <a:p>
            <a:r>
              <a:rPr lang="en-IN" b="1" i="0" dirty="0">
                <a:solidFill>
                  <a:srgbClr val="161513"/>
                </a:solidFill>
                <a:effectLst/>
                <a:latin typeface="OracleSansVF"/>
              </a:rPr>
              <a:t>Business analytics  : </a:t>
            </a:r>
            <a:r>
              <a:rPr lang="en-IN" b="1" dirty="0">
                <a:solidFill>
                  <a:srgbClr val="161513"/>
                </a:solidFill>
                <a:latin typeface="OracleSansVF"/>
              </a:rPr>
              <a:t>Finance</a:t>
            </a:r>
            <a:br>
              <a:rPr lang="en-IN" b="1" i="0" dirty="0">
                <a:solidFill>
                  <a:srgbClr val="161513"/>
                </a:solidFill>
                <a:effectLst/>
                <a:latin typeface="OracleSansVF"/>
              </a:rPr>
            </a:br>
            <a:endParaRPr lang="en-IN" dirty="0"/>
          </a:p>
        </p:txBody>
      </p:sp>
      <p:sp>
        <p:nvSpPr>
          <p:cNvPr id="3" name="Content Placeholder 2">
            <a:extLst>
              <a:ext uri="{FF2B5EF4-FFF2-40B4-BE49-F238E27FC236}">
                <a16:creationId xmlns:a16="http://schemas.microsoft.com/office/drawing/2014/main" id="{6B7A312C-A2AC-6F6B-C204-AC63D4E37D34}"/>
              </a:ext>
            </a:extLst>
          </p:cNvPr>
          <p:cNvSpPr>
            <a:spLocks noGrp="1"/>
          </p:cNvSpPr>
          <p:nvPr>
            <p:ph idx="1"/>
          </p:nvPr>
        </p:nvSpPr>
        <p:spPr/>
        <p:txBody>
          <a:bodyPr/>
          <a:lstStyle/>
          <a:p>
            <a:r>
              <a:rPr lang="en-US" b="1" i="0" dirty="0">
                <a:solidFill>
                  <a:srgbClr val="161513"/>
                </a:solidFill>
                <a:effectLst/>
                <a:latin typeface="OracleSansVF"/>
              </a:rPr>
              <a:t>Analytics to power predictive organizational budgets</a:t>
            </a:r>
            <a:br>
              <a:rPr lang="en-US" dirty="0"/>
            </a:br>
            <a:r>
              <a:rPr lang="en-US" b="0" i="0" dirty="0">
                <a:solidFill>
                  <a:srgbClr val="161513"/>
                </a:solidFill>
                <a:effectLst/>
                <a:latin typeface="OracleSansVF"/>
              </a:rPr>
              <a:t>How can you increase your profit margins? </a:t>
            </a:r>
          </a:p>
          <a:p>
            <a:r>
              <a:rPr lang="en-US" b="0" i="0" dirty="0">
                <a:solidFill>
                  <a:srgbClr val="161513"/>
                </a:solidFill>
                <a:effectLst/>
                <a:latin typeface="OracleSansVF"/>
              </a:rPr>
              <a:t>Finance works with every department, be it HR or sales. </a:t>
            </a:r>
          </a:p>
          <a:p>
            <a:r>
              <a:rPr lang="en-US" b="0" i="0" dirty="0">
                <a:solidFill>
                  <a:srgbClr val="161513"/>
                </a:solidFill>
                <a:effectLst/>
                <a:latin typeface="OracleSansVF"/>
              </a:rPr>
              <a:t>That means that innovation is always key, especially as finance departments face larger volumes of data. </a:t>
            </a:r>
          </a:p>
          <a:p>
            <a:r>
              <a:rPr lang="en-US" b="0" i="0" dirty="0">
                <a:solidFill>
                  <a:srgbClr val="161513"/>
                </a:solidFill>
                <a:effectLst/>
                <a:latin typeface="OracleSansVF"/>
              </a:rPr>
              <a:t>With analytics, it’s possible to bring finance into the future for predictive modeling, detailed analysis, and insights from machine learning</a:t>
            </a:r>
            <a:endParaRPr lang="en-IN" dirty="0"/>
          </a:p>
        </p:txBody>
      </p:sp>
    </p:spTree>
    <p:extLst>
      <p:ext uri="{BB962C8B-B14F-4D97-AF65-F5344CB8AC3E}">
        <p14:creationId xmlns:p14="http://schemas.microsoft.com/office/powerpoint/2010/main" val="314300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6873-54D0-EE73-0ECB-12BB513D1672}"/>
              </a:ext>
            </a:extLst>
          </p:cNvPr>
          <p:cNvSpPr>
            <a:spLocks noGrp="1"/>
          </p:cNvSpPr>
          <p:nvPr>
            <p:ph type="title"/>
          </p:nvPr>
        </p:nvSpPr>
        <p:spPr/>
        <p:txBody>
          <a:bodyPr/>
          <a:lstStyle/>
          <a:p>
            <a:r>
              <a:rPr lang="en-IN" b="1" i="0" dirty="0">
                <a:solidFill>
                  <a:srgbClr val="161513"/>
                </a:solidFill>
                <a:effectLst/>
                <a:latin typeface="OracleSansVF"/>
              </a:rPr>
              <a:t>Business analytics use case : </a:t>
            </a:r>
            <a:r>
              <a:rPr lang="en-IN" b="1" dirty="0">
                <a:solidFill>
                  <a:srgbClr val="161513"/>
                </a:solidFill>
                <a:latin typeface="OracleSansVF"/>
              </a:rPr>
              <a:t>Sales</a:t>
            </a:r>
            <a:br>
              <a:rPr lang="en-IN" b="1" i="0" dirty="0">
                <a:solidFill>
                  <a:srgbClr val="161513"/>
                </a:solidFill>
                <a:effectLst/>
                <a:latin typeface="OracleSansVF"/>
              </a:rPr>
            </a:br>
            <a:endParaRPr lang="en-IN" dirty="0"/>
          </a:p>
        </p:txBody>
      </p:sp>
      <p:sp>
        <p:nvSpPr>
          <p:cNvPr id="3" name="Content Placeholder 2">
            <a:extLst>
              <a:ext uri="{FF2B5EF4-FFF2-40B4-BE49-F238E27FC236}">
                <a16:creationId xmlns:a16="http://schemas.microsoft.com/office/drawing/2014/main" id="{6B7A312C-A2AC-6F6B-C204-AC63D4E37D34}"/>
              </a:ext>
            </a:extLst>
          </p:cNvPr>
          <p:cNvSpPr>
            <a:spLocks noGrp="1"/>
          </p:cNvSpPr>
          <p:nvPr>
            <p:ph idx="1"/>
          </p:nvPr>
        </p:nvSpPr>
        <p:spPr/>
        <p:txBody>
          <a:bodyPr/>
          <a:lstStyle/>
          <a:p>
            <a:r>
              <a:rPr lang="en-US" b="1" i="0" dirty="0">
                <a:solidFill>
                  <a:srgbClr val="161513"/>
                </a:solidFill>
                <a:effectLst/>
                <a:latin typeface="OracleSansVF"/>
              </a:rPr>
              <a:t> Analytics to optimize your sales</a:t>
            </a:r>
            <a:br>
              <a:rPr lang="en-US" dirty="0"/>
            </a:br>
            <a:r>
              <a:rPr lang="en-US" b="0" i="0" dirty="0">
                <a:solidFill>
                  <a:srgbClr val="161513"/>
                </a:solidFill>
                <a:effectLst/>
                <a:latin typeface="OracleSansVF"/>
              </a:rPr>
              <a:t>What is the critical moment that converts a lead to a sale? </a:t>
            </a:r>
          </a:p>
          <a:p>
            <a:r>
              <a:rPr lang="en-US" b="0" i="0" dirty="0">
                <a:solidFill>
                  <a:srgbClr val="161513"/>
                </a:solidFill>
                <a:effectLst/>
                <a:latin typeface="OracleSansVF"/>
              </a:rPr>
              <a:t>In-depth analytics can break down the sales cycle, taking in all of the different variables that lead to a purchase. </a:t>
            </a:r>
          </a:p>
          <a:p>
            <a:r>
              <a:rPr lang="en-US" b="0" i="0" dirty="0">
                <a:solidFill>
                  <a:srgbClr val="161513"/>
                </a:solidFill>
                <a:effectLst/>
                <a:latin typeface="OracleSansVF"/>
              </a:rPr>
              <a:t>Price, availability, geography, season, and other factors can be the turning point on the customer journey—and analytics offer the tool to decipher that key moment</a:t>
            </a:r>
            <a:endParaRPr lang="en-IN" dirty="0"/>
          </a:p>
        </p:txBody>
      </p:sp>
    </p:spTree>
    <p:extLst>
      <p:ext uri="{BB962C8B-B14F-4D97-AF65-F5344CB8AC3E}">
        <p14:creationId xmlns:p14="http://schemas.microsoft.com/office/powerpoint/2010/main" val="38186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A99B-1755-C638-CCDA-496325192526}"/>
              </a:ext>
            </a:extLst>
          </p:cNvPr>
          <p:cNvSpPr>
            <a:spLocks noGrp="1"/>
          </p:cNvSpPr>
          <p:nvPr>
            <p:ph type="title"/>
          </p:nvPr>
        </p:nvSpPr>
        <p:spPr/>
        <p:txBody>
          <a:bodyPr/>
          <a:lstStyle/>
          <a:p>
            <a:r>
              <a:rPr lang="en-IN" dirty="0"/>
              <a:t>Business Intelligence Vs Business Analytics</a:t>
            </a:r>
          </a:p>
        </p:txBody>
      </p:sp>
      <p:pic>
        <p:nvPicPr>
          <p:cNvPr id="4098" name="Picture 2" descr="Business Analytics vs Business Intelligence - A Comparative View">
            <a:extLst>
              <a:ext uri="{FF2B5EF4-FFF2-40B4-BE49-F238E27FC236}">
                <a16:creationId xmlns:a16="http://schemas.microsoft.com/office/drawing/2014/main" id="{B20CF514-370D-433E-7F7F-40AAE7277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37" y="1825624"/>
            <a:ext cx="875010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5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Freeform: Shape 206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91E710D-02FF-0B1D-995F-D99D7E91505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Roles</a:t>
            </a:r>
          </a:p>
        </p:txBody>
      </p:sp>
      <p:pic>
        <p:nvPicPr>
          <p:cNvPr id="2052" name="Picture 4" descr="See the source image">
            <a:extLst>
              <a:ext uri="{FF2B5EF4-FFF2-40B4-BE49-F238E27FC236}">
                <a16:creationId xmlns:a16="http://schemas.microsoft.com/office/drawing/2014/main" id="{04C9C718-5A97-0EA1-47B8-557200780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270308"/>
            <a:ext cx="7225748" cy="431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8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8CF7-A8C0-22DD-3D0D-271DB054EC1D}"/>
              </a:ext>
            </a:extLst>
          </p:cNvPr>
          <p:cNvSpPr>
            <a:spLocks noGrp="1"/>
          </p:cNvSpPr>
          <p:nvPr>
            <p:ph type="title"/>
          </p:nvPr>
        </p:nvSpPr>
        <p:spPr/>
        <p:txBody>
          <a:bodyPr/>
          <a:lstStyle/>
          <a:p>
            <a:r>
              <a:rPr lang="en-IN" dirty="0"/>
              <a:t>Business Analyst</a:t>
            </a:r>
          </a:p>
        </p:txBody>
      </p:sp>
      <p:sp>
        <p:nvSpPr>
          <p:cNvPr id="3" name="Content Placeholder 2">
            <a:extLst>
              <a:ext uri="{FF2B5EF4-FFF2-40B4-BE49-F238E27FC236}">
                <a16:creationId xmlns:a16="http://schemas.microsoft.com/office/drawing/2014/main" id="{9C2E86BF-C5F0-0AAF-A529-3B0340FAB987}"/>
              </a:ext>
            </a:extLst>
          </p:cNvPr>
          <p:cNvSpPr>
            <a:spLocks noGrp="1"/>
          </p:cNvSpPr>
          <p:nvPr>
            <p:ph idx="1"/>
          </p:nvPr>
        </p:nvSpPr>
        <p:spPr>
          <a:xfrm>
            <a:off x="713509" y="1690688"/>
            <a:ext cx="10515600" cy="4351338"/>
          </a:xfrm>
        </p:spPr>
        <p:txBody>
          <a:bodyPr/>
          <a:lstStyle/>
          <a:p>
            <a:r>
              <a:rPr lang="en-US" b="0" i="0" dirty="0">
                <a:solidFill>
                  <a:srgbClr val="222222"/>
                </a:solidFill>
                <a:effectLst/>
                <a:latin typeface="Source Sans Pro" panose="020B0604020202020204" pitchFamily="34" charset="0"/>
              </a:rPr>
              <a:t>A </a:t>
            </a:r>
            <a:r>
              <a:rPr lang="en-US" b="1" i="0" dirty="0">
                <a:solidFill>
                  <a:srgbClr val="222222"/>
                </a:solidFill>
                <a:effectLst/>
                <a:latin typeface="Source Sans Pro" panose="020B0604020202020204" pitchFamily="34" charset="0"/>
              </a:rPr>
              <a:t>Business Analyst</a:t>
            </a:r>
            <a:r>
              <a:rPr lang="en-US" b="0" i="0" dirty="0">
                <a:solidFill>
                  <a:srgbClr val="222222"/>
                </a:solidFill>
                <a:effectLst/>
                <a:latin typeface="Source Sans Pro" panose="020B0604020202020204" pitchFamily="34" charset="0"/>
              </a:rPr>
              <a:t> is a person who helps businesses to analyze their processes, products, services, and systems to improve current processes and make profitable decisions through insights and data analysis. </a:t>
            </a:r>
          </a:p>
          <a:p>
            <a:r>
              <a:rPr lang="en-US" b="0" i="0" dirty="0">
                <a:solidFill>
                  <a:srgbClr val="222222"/>
                </a:solidFill>
                <a:effectLst/>
                <a:latin typeface="Source Sans Pro" panose="020B0604020202020204" pitchFamily="34" charset="0"/>
              </a:rPr>
              <a:t>A Business analyst also helps organizations to document business processes by assessing the business model and its integration with technology.</a:t>
            </a:r>
            <a:endParaRPr lang="en-IN" dirty="0"/>
          </a:p>
        </p:txBody>
      </p:sp>
    </p:spTree>
    <p:extLst>
      <p:ext uri="{BB962C8B-B14F-4D97-AF65-F5344CB8AC3E}">
        <p14:creationId xmlns:p14="http://schemas.microsoft.com/office/powerpoint/2010/main" val="323511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9C9-C325-2108-FF12-5874AC579230}"/>
              </a:ext>
            </a:extLst>
          </p:cNvPr>
          <p:cNvSpPr>
            <a:spLocks noGrp="1"/>
          </p:cNvSpPr>
          <p:nvPr>
            <p:ph type="title"/>
          </p:nvPr>
        </p:nvSpPr>
        <p:spPr/>
        <p:txBody>
          <a:bodyPr/>
          <a:lstStyle/>
          <a:p>
            <a:r>
              <a:rPr lang="en-IN" dirty="0"/>
              <a:t>Responsibilities of Business Analyst</a:t>
            </a:r>
          </a:p>
        </p:txBody>
      </p:sp>
      <p:sp>
        <p:nvSpPr>
          <p:cNvPr id="3" name="Content Placeholder 2">
            <a:extLst>
              <a:ext uri="{FF2B5EF4-FFF2-40B4-BE49-F238E27FC236}">
                <a16:creationId xmlns:a16="http://schemas.microsoft.com/office/drawing/2014/main" id="{7465EF6B-EB3C-CE50-04BA-E7E78B14E9D2}"/>
              </a:ext>
            </a:extLst>
          </p:cNvPr>
          <p:cNvSpPr>
            <a:spLocks noGrp="1"/>
          </p:cNvSpPr>
          <p:nvPr>
            <p:ph idx="1"/>
          </p:nvPr>
        </p:nvSpPr>
        <p:spPr>
          <a:xfrm>
            <a:off x="665018" y="1565564"/>
            <a:ext cx="10688782" cy="4611399"/>
          </a:xfrm>
        </p:spPr>
        <p:txBody>
          <a:bodyPr>
            <a:normAutofit lnSpcReduction="10000"/>
          </a:bodyPr>
          <a:lstStyle/>
          <a:p>
            <a:r>
              <a:rPr lang="en-US" b="0" i="0" dirty="0">
                <a:solidFill>
                  <a:srgbClr val="1F1F1F"/>
                </a:solidFill>
                <a:effectLst/>
                <a:latin typeface="+mj-lt"/>
              </a:rPr>
              <a:t>Evaluating a company’s current functions and IT structures</a:t>
            </a:r>
          </a:p>
          <a:p>
            <a:r>
              <a:rPr lang="en-US" i="0" dirty="0">
                <a:solidFill>
                  <a:srgbClr val="333333"/>
                </a:solidFill>
                <a:effectLst/>
                <a:latin typeface="+mj-lt"/>
              </a:rPr>
              <a:t>Understand the Requirement of the Businesses</a:t>
            </a:r>
            <a:endParaRPr lang="en-IN" i="0" dirty="0">
              <a:solidFill>
                <a:srgbClr val="333333"/>
              </a:solidFill>
              <a:effectLst/>
              <a:latin typeface="+mj-lt"/>
            </a:endParaRPr>
          </a:p>
          <a:p>
            <a:r>
              <a:rPr lang="en-US" b="0" i="0" dirty="0">
                <a:solidFill>
                  <a:srgbClr val="1F1F1F"/>
                </a:solidFill>
                <a:effectLst/>
                <a:latin typeface="+mj-lt"/>
              </a:rPr>
              <a:t>Reviewing processes and interviewing team members to identify areas for improvement</a:t>
            </a:r>
          </a:p>
          <a:p>
            <a:r>
              <a:rPr lang="en-US" b="0" i="0" dirty="0">
                <a:solidFill>
                  <a:srgbClr val="1F1F1F"/>
                </a:solidFill>
                <a:effectLst/>
                <a:latin typeface="+mj-lt"/>
              </a:rPr>
              <a:t>Presenting findings and recommendations to management and other key stakeholders</a:t>
            </a:r>
          </a:p>
          <a:p>
            <a:r>
              <a:rPr lang="en-IN" i="0" dirty="0">
                <a:solidFill>
                  <a:srgbClr val="333333"/>
                </a:solidFill>
                <a:effectLst/>
                <a:latin typeface="+mj-lt"/>
              </a:rPr>
              <a:t>Support the Project Implementation</a:t>
            </a:r>
          </a:p>
          <a:p>
            <a:r>
              <a:rPr lang="en-US" i="0" dirty="0">
                <a:solidFill>
                  <a:srgbClr val="333333"/>
                </a:solidFill>
                <a:effectLst/>
                <a:latin typeface="+mj-lt"/>
              </a:rPr>
              <a:t> Functional Requirements and Non-Functional Requirements</a:t>
            </a:r>
            <a:endParaRPr lang="en-IN" dirty="0">
              <a:solidFill>
                <a:srgbClr val="333333"/>
              </a:solidFill>
              <a:latin typeface="+mj-lt"/>
            </a:endParaRPr>
          </a:p>
          <a:p>
            <a:r>
              <a:rPr lang="en-IN" i="0" dirty="0">
                <a:solidFill>
                  <a:srgbClr val="333333"/>
                </a:solidFill>
                <a:effectLst/>
                <a:latin typeface="+mj-lt"/>
              </a:rPr>
              <a:t> User Acceptance Testing</a:t>
            </a:r>
          </a:p>
          <a:p>
            <a:r>
              <a:rPr lang="en-US" i="0" dirty="0">
                <a:solidFill>
                  <a:srgbClr val="333333"/>
                </a:solidFill>
                <a:effectLst/>
                <a:latin typeface="+mj-lt"/>
              </a:rPr>
              <a:t>Technical Writing, Decision Making &amp; Problem Solving</a:t>
            </a:r>
            <a:endParaRPr lang="en-IN" dirty="0">
              <a:latin typeface="+mj-lt"/>
            </a:endParaRPr>
          </a:p>
        </p:txBody>
      </p:sp>
    </p:spTree>
    <p:extLst>
      <p:ext uri="{BB962C8B-B14F-4D97-AF65-F5344CB8AC3E}">
        <p14:creationId xmlns:p14="http://schemas.microsoft.com/office/powerpoint/2010/main" val="170740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ABAA9-CA97-AE3B-5219-854F6FD343E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Agenda</a:t>
            </a:r>
            <a:endParaRPr lang="en-IN" sz="4000">
              <a:solidFill>
                <a:srgbClr val="FFFFFF"/>
              </a:solidFill>
            </a:endParaRPr>
          </a:p>
        </p:txBody>
      </p:sp>
      <p:graphicFrame>
        <p:nvGraphicFramePr>
          <p:cNvPr id="22" name="Content Placeholder 2">
            <a:extLst>
              <a:ext uri="{FF2B5EF4-FFF2-40B4-BE49-F238E27FC236}">
                <a16:creationId xmlns:a16="http://schemas.microsoft.com/office/drawing/2014/main" id="{A41EEF60-5235-827C-B892-FEEDEC482AA9}"/>
              </a:ext>
            </a:extLst>
          </p:cNvPr>
          <p:cNvGraphicFramePr>
            <a:graphicFrameLocks noGrp="1"/>
          </p:cNvGraphicFramePr>
          <p:nvPr>
            <p:ph idx="1"/>
            <p:extLst>
              <p:ext uri="{D42A27DB-BD31-4B8C-83A1-F6EECF244321}">
                <p14:modId xmlns:p14="http://schemas.microsoft.com/office/powerpoint/2010/main" val="5423186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374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6E9B-7504-522E-A2B5-3C2EFD351590}"/>
              </a:ext>
            </a:extLst>
          </p:cNvPr>
          <p:cNvSpPr>
            <a:spLocks noGrp="1"/>
          </p:cNvSpPr>
          <p:nvPr>
            <p:ph type="title"/>
          </p:nvPr>
        </p:nvSpPr>
        <p:spPr/>
        <p:txBody>
          <a:bodyPr/>
          <a:lstStyle/>
          <a:p>
            <a:r>
              <a:rPr lang="en-IN" dirty="0"/>
              <a:t>Data Analyst</a:t>
            </a:r>
          </a:p>
        </p:txBody>
      </p:sp>
      <p:sp>
        <p:nvSpPr>
          <p:cNvPr id="3" name="Content Placeholder 2">
            <a:extLst>
              <a:ext uri="{FF2B5EF4-FFF2-40B4-BE49-F238E27FC236}">
                <a16:creationId xmlns:a16="http://schemas.microsoft.com/office/drawing/2014/main" id="{FD67A75A-1026-ABAF-3125-513628C0BF5F}"/>
              </a:ext>
            </a:extLst>
          </p:cNvPr>
          <p:cNvSpPr>
            <a:spLocks noGrp="1"/>
          </p:cNvSpPr>
          <p:nvPr>
            <p:ph idx="1"/>
          </p:nvPr>
        </p:nvSpPr>
        <p:spPr>
          <a:xfrm>
            <a:off x="713509" y="1690688"/>
            <a:ext cx="10515600" cy="4351338"/>
          </a:xfrm>
        </p:spPr>
        <p:txBody>
          <a:bodyPr/>
          <a:lstStyle/>
          <a:p>
            <a:r>
              <a:rPr lang="en-US" b="0" i="0" dirty="0">
                <a:solidFill>
                  <a:srgbClr val="002D72"/>
                </a:solidFill>
                <a:effectLst/>
                <a:latin typeface="+mj-lt"/>
              </a:rPr>
              <a:t>A data analyst gathers, cleans, and studies data sets to help solve problems</a:t>
            </a:r>
          </a:p>
          <a:p>
            <a:r>
              <a:rPr lang="en-US" dirty="0">
                <a:solidFill>
                  <a:srgbClr val="002D72"/>
                </a:solidFill>
                <a:latin typeface="+mj-lt"/>
              </a:rPr>
              <a:t>Data Analysis Process :</a:t>
            </a:r>
          </a:p>
          <a:p>
            <a:pPr algn="l">
              <a:buFont typeface="Arial" panose="020B0604020202020204" pitchFamily="34" charset="0"/>
              <a:buChar char="•"/>
            </a:pPr>
            <a:r>
              <a:rPr lang="en-US" b="1" i="0" dirty="0">
                <a:solidFill>
                  <a:srgbClr val="1F1F1F"/>
                </a:solidFill>
                <a:effectLst/>
                <a:latin typeface="+mj-lt"/>
              </a:rPr>
              <a:t>Identify</a:t>
            </a:r>
            <a:r>
              <a:rPr lang="en-US" b="0" i="0" dirty="0">
                <a:solidFill>
                  <a:srgbClr val="1F1F1F"/>
                </a:solidFill>
                <a:effectLst/>
                <a:latin typeface="+mj-lt"/>
              </a:rPr>
              <a:t> the data you want to analyze</a:t>
            </a:r>
          </a:p>
          <a:p>
            <a:pPr algn="l">
              <a:buFont typeface="Arial" panose="020B0604020202020204" pitchFamily="34" charset="0"/>
              <a:buChar char="•"/>
            </a:pPr>
            <a:r>
              <a:rPr lang="en-US" b="1" i="0" dirty="0">
                <a:solidFill>
                  <a:srgbClr val="1F1F1F"/>
                </a:solidFill>
                <a:effectLst/>
                <a:latin typeface="+mj-lt"/>
              </a:rPr>
              <a:t>Collect</a:t>
            </a:r>
            <a:r>
              <a:rPr lang="en-US" b="0" i="0" dirty="0">
                <a:solidFill>
                  <a:srgbClr val="1F1F1F"/>
                </a:solidFill>
                <a:effectLst/>
                <a:latin typeface="+mj-lt"/>
              </a:rPr>
              <a:t> the data</a:t>
            </a:r>
          </a:p>
          <a:p>
            <a:pPr algn="l">
              <a:buFont typeface="Arial" panose="020B0604020202020204" pitchFamily="34" charset="0"/>
              <a:buChar char="•"/>
            </a:pPr>
            <a:r>
              <a:rPr lang="en-US" b="1" i="0" dirty="0">
                <a:solidFill>
                  <a:srgbClr val="1F1F1F"/>
                </a:solidFill>
                <a:effectLst/>
                <a:latin typeface="+mj-lt"/>
              </a:rPr>
              <a:t>Clean</a:t>
            </a:r>
            <a:r>
              <a:rPr lang="en-US" b="0" i="0" dirty="0">
                <a:solidFill>
                  <a:srgbClr val="1F1F1F"/>
                </a:solidFill>
                <a:effectLst/>
                <a:latin typeface="+mj-lt"/>
              </a:rPr>
              <a:t> the data in preparation for analysis</a:t>
            </a:r>
          </a:p>
          <a:p>
            <a:pPr algn="l">
              <a:buFont typeface="Arial" panose="020B0604020202020204" pitchFamily="34" charset="0"/>
              <a:buChar char="•"/>
            </a:pPr>
            <a:r>
              <a:rPr lang="en-US" b="1" i="0" dirty="0">
                <a:solidFill>
                  <a:srgbClr val="1F1F1F"/>
                </a:solidFill>
                <a:effectLst/>
                <a:latin typeface="+mj-lt"/>
              </a:rPr>
              <a:t>Analyze</a:t>
            </a:r>
            <a:r>
              <a:rPr lang="en-US" b="0" i="0" dirty="0">
                <a:solidFill>
                  <a:srgbClr val="1F1F1F"/>
                </a:solidFill>
                <a:effectLst/>
                <a:latin typeface="+mj-lt"/>
              </a:rPr>
              <a:t> the data</a:t>
            </a:r>
          </a:p>
          <a:p>
            <a:pPr algn="l">
              <a:buFont typeface="Arial" panose="020B0604020202020204" pitchFamily="34" charset="0"/>
              <a:buChar char="•"/>
            </a:pPr>
            <a:r>
              <a:rPr lang="en-US" b="1" i="0" dirty="0">
                <a:solidFill>
                  <a:srgbClr val="1F1F1F"/>
                </a:solidFill>
                <a:effectLst/>
                <a:latin typeface="+mj-lt"/>
              </a:rPr>
              <a:t>Interpret</a:t>
            </a:r>
            <a:r>
              <a:rPr lang="en-US" b="0" i="0" dirty="0">
                <a:solidFill>
                  <a:srgbClr val="1F1F1F"/>
                </a:solidFill>
                <a:effectLst/>
                <a:latin typeface="+mj-lt"/>
              </a:rPr>
              <a:t> the results of the analysis</a:t>
            </a:r>
          </a:p>
          <a:p>
            <a:pPr marL="0" indent="0">
              <a:buNone/>
            </a:pPr>
            <a:endParaRPr lang="en-IN" dirty="0"/>
          </a:p>
        </p:txBody>
      </p:sp>
    </p:spTree>
    <p:extLst>
      <p:ext uri="{BB962C8B-B14F-4D97-AF65-F5344CB8AC3E}">
        <p14:creationId xmlns:p14="http://schemas.microsoft.com/office/powerpoint/2010/main" val="314130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FE8-76F5-467F-EAE2-B391F5DCD0D2}"/>
              </a:ext>
            </a:extLst>
          </p:cNvPr>
          <p:cNvSpPr>
            <a:spLocks noGrp="1"/>
          </p:cNvSpPr>
          <p:nvPr>
            <p:ph type="title"/>
          </p:nvPr>
        </p:nvSpPr>
        <p:spPr/>
        <p:txBody>
          <a:bodyPr/>
          <a:lstStyle/>
          <a:p>
            <a:r>
              <a:rPr lang="en-IN" dirty="0"/>
              <a:t>Comparison</a:t>
            </a:r>
          </a:p>
        </p:txBody>
      </p:sp>
      <p:graphicFrame>
        <p:nvGraphicFramePr>
          <p:cNvPr id="4" name="Content Placeholder 3">
            <a:extLst>
              <a:ext uri="{FF2B5EF4-FFF2-40B4-BE49-F238E27FC236}">
                <a16:creationId xmlns:a16="http://schemas.microsoft.com/office/drawing/2014/main" id="{6689B250-A480-0751-DFCB-2E75A44BA086}"/>
              </a:ext>
            </a:extLst>
          </p:cNvPr>
          <p:cNvGraphicFramePr>
            <a:graphicFrameLocks noGrp="1"/>
          </p:cNvGraphicFramePr>
          <p:nvPr>
            <p:ph idx="1"/>
            <p:extLst>
              <p:ext uri="{D42A27DB-BD31-4B8C-83A1-F6EECF244321}">
                <p14:modId xmlns:p14="http://schemas.microsoft.com/office/powerpoint/2010/main" val="4093716468"/>
              </p:ext>
            </p:extLst>
          </p:nvPr>
        </p:nvGraphicFramePr>
        <p:xfrm>
          <a:off x="1012874" y="2202873"/>
          <a:ext cx="10227212" cy="3860300"/>
        </p:xfrm>
        <a:graphic>
          <a:graphicData uri="http://schemas.openxmlformats.org/drawingml/2006/table">
            <a:tbl>
              <a:tblPr/>
              <a:tblGrid>
                <a:gridCol w="5113606">
                  <a:extLst>
                    <a:ext uri="{9D8B030D-6E8A-4147-A177-3AD203B41FA5}">
                      <a16:colId xmlns:a16="http://schemas.microsoft.com/office/drawing/2014/main" val="1882958892"/>
                    </a:ext>
                  </a:extLst>
                </a:gridCol>
                <a:gridCol w="5113606">
                  <a:extLst>
                    <a:ext uri="{9D8B030D-6E8A-4147-A177-3AD203B41FA5}">
                      <a16:colId xmlns:a16="http://schemas.microsoft.com/office/drawing/2014/main" val="1089836918"/>
                    </a:ext>
                  </a:extLst>
                </a:gridCol>
              </a:tblGrid>
              <a:tr h="731745">
                <a:tc>
                  <a:txBody>
                    <a:bodyPr/>
                    <a:lstStyle/>
                    <a:p>
                      <a:pPr algn="l"/>
                      <a:r>
                        <a:rPr lang="en-IN" b="1">
                          <a:effectLst/>
                          <a:latin typeface="Source Sans Pro" panose="020B0503030403020204" pitchFamily="34" charset="0"/>
                        </a:rPr>
                        <a:t>Data analyst</a:t>
                      </a:r>
                      <a:endParaRPr lang="en-IN">
                        <a:effectLst/>
                      </a:endParaRP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DCEEF6"/>
                    </a:solidFill>
                  </a:tcPr>
                </a:tc>
                <a:tc>
                  <a:txBody>
                    <a:bodyPr/>
                    <a:lstStyle/>
                    <a:p>
                      <a:pPr algn="l"/>
                      <a:r>
                        <a:rPr lang="en-IN" b="1">
                          <a:effectLst/>
                          <a:latin typeface="Source Sans Pro" panose="020B0503030403020204" pitchFamily="34" charset="0"/>
                        </a:rPr>
                        <a:t>Business analyst</a:t>
                      </a:r>
                      <a:endParaRPr lang="en-IN">
                        <a:effectLst/>
                      </a:endParaRP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DCEEF6"/>
                    </a:solidFill>
                  </a:tcPr>
                </a:tc>
                <a:extLst>
                  <a:ext uri="{0D108BD9-81ED-4DB2-BD59-A6C34878D82A}">
                    <a16:rowId xmlns:a16="http://schemas.microsoft.com/office/drawing/2014/main" val="950342822"/>
                  </a:ext>
                </a:extLst>
              </a:tr>
              <a:tr h="731745">
                <a:tc>
                  <a:txBody>
                    <a:bodyPr/>
                    <a:lstStyle/>
                    <a:p>
                      <a:pPr algn="l"/>
                      <a:r>
                        <a:rPr lang="en-IN">
                          <a:effectLst/>
                        </a:rPr>
                        <a:t>Data analysis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IN">
                          <a:effectLst/>
                        </a:rPr>
                        <a:t>Needs analysis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4208328214"/>
                  </a:ext>
                </a:extLst>
              </a:tr>
              <a:tr h="731745">
                <a:tc>
                  <a:txBody>
                    <a:bodyPr/>
                    <a:lstStyle/>
                    <a:p>
                      <a:pPr algn="l"/>
                      <a:r>
                        <a:rPr lang="en-IN">
                          <a:effectLst/>
                        </a:rPr>
                        <a:t>Statistics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pPr algn="l"/>
                      <a:r>
                        <a:rPr lang="en-IN">
                          <a:effectLst/>
                        </a:rPr>
                        <a:t>Prototyping</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extLst>
                  <a:ext uri="{0D108BD9-81ED-4DB2-BD59-A6C34878D82A}">
                    <a16:rowId xmlns:a16="http://schemas.microsoft.com/office/drawing/2014/main" val="453838431"/>
                  </a:ext>
                </a:extLst>
              </a:tr>
              <a:tr h="731745">
                <a:tc>
                  <a:txBody>
                    <a:bodyPr/>
                    <a:lstStyle/>
                    <a:p>
                      <a:pPr algn="l"/>
                      <a:r>
                        <a:rPr lang="en-IN">
                          <a:effectLst/>
                        </a:rPr>
                        <a:t>Knowledge of data structures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IN">
                          <a:effectLst/>
                        </a:rPr>
                        <a:t>Knowledge of business structures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509433"/>
                  </a:ext>
                </a:extLst>
              </a:tr>
              <a:tr h="933320">
                <a:tc>
                  <a:txBody>
                    <a:bodyPr/>
                    <a:lstStyle/>
                    <a:p>
                      <a:pPr algn="l"/>
                      <a:r>
                        <a:rPr lang="en-IN">
                          <a:effectLst/>
                        </a:rPr>
                        <a:t>SQL and statistical programming</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pPr algn="l"/>
                      <a:r>
                        <a:rPr lang="en-US" dirty="0">
                          <a:effectLst/>
                        </a:rPr>
                        <a:t>Microsoft Visio and software design tools</a:t>
                      </a:r>
                    </a:p>
                  </a:txBody>
                  <a:tcPr marL="190500" marR="190500" marT="47625" marB="47625"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extLst>
                  <a:ext uri="{0D108BD9-81ED-4DB2-BD59-A6C34878D82A}">
                    <a16:rowId xmlns:a16="http://schemas.microsoft.com/office/drawing/2014/main" val="1906394603"/>
                  </a:ext>
                </a:extLst>
              </a:tr>
            </a:tbl>
          </a:graphicData>
        </a:graphic>
      </p:graphicFrame>
    </p:spTree>
    <p:extLst>
      <p:ext uri="{BB962C8B-B14F-4D97-AF65-F5344CB8AC3E}">
        <p14:creationId xmlns:p14="http://schemas.microsoft.com/office/powerpoint/2010/main" val="1114005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14CA-983A-2DE3-5CAF-E6E28BC07125}"/>
              </a:ext>
            </a:extLst>
          </p:cNvPr>
          <p:cNvSpPr>
            <a:spLocks noGrp="1"/>
          </p:cNvSpPr>
          <p:nvPr>
            <p:ph type="title"/>
          </p:nvPr>
        </p:nvSpPr>
        <p:spPr>
          <a:xfrm>
            <a:off x="408709" y="500062"/>
            <a:ext cx="10515600" cy="1325563"/>
          </a:xfrm>
        </p:spPr>
        <p:txBody>
          <a:bodyPr>
            <a:normAutofit/>
          </a:bodyPr>
          <a:lstStyle/>
          <a:p>
            <a:r>
              <a:rPr lang="en-US" b="1" i="0" dirty="0">
                <a:solidFill>
                  <a:srgbClr val="382D8B"/>
                </a:solidFill>
                <a:effectLst/>
              </a:rPr>
              <a:t>What is a business intelligence (BI) analyst?</a:t>
            </a:r>
            <a:br>
              <a:rPr lang="en-US" b="1" i="0" dirty="0">
                <a:solidFill>
                  <a:srgbClr val="382D8B"/>
                </a:solidFill>
                <a:effectLst/>
              </a:rPr>
            </a:br>
            <a:endParaRPr lang="en-IN" dirty="0"/>
          </a:p>
        </p:txBody>
      </p:sp>
      <p:sp>
        <p:nvSpPr>
          <p:cNvPr id="3" name="Content Placeholder 2">
            <a:extLst>
              <a:ext uri="{FF2B5EF4-FFF2-40B4-BE49-F238E27FC236}">
                <a16:creationId xmlns:a16="http://schemas.microsoft.com/office/drawing/2014/main" id="{1EE84381-6610-315C-5615-BF08F7627D3B}"/>
              </a:ext>
            </a:extLst>
          </p:cNvPr>
          <p:cNvSpPr>
            <a:spLocks noGrp="1"/>
          </p:cNvSpPr>
          <p:nvPr>
            <p:ph idx="1"/>
          </p:nvPr>
        </p:nvSpPr>
        <p:spPr/>
        <p:txBody>
          <a:bodyPr/>
          <a:lstStyle/>
          <a:p>
            <a:pPr algn="l"/>
            <a:r>
              <a:rPr lang="en-US" b="0" i="0" dirty="0">
                <a:solidFill>
                  <a:srgbClr val="1F1F1F"/>
                </a:solidFill>
                <a:effectLst/>
                <a:latin typeface="+mj-lt"/>
              </a:rPr>
              <a:t>BI analysts are somewhat of a hybrid between business and data analysts. </a:t>
            </a:r>
          </a:p>
          <a:p>
            <a:pPr algn="l"/>
            <a:r>
              <a:rPr lang="en-US" b="0" i="0" dirty="0">
                <a:solidFill>
                  <a:srgbClr val="1F1F1F"/>
                </a:solidFill>
                <a:effectLst/>
                <a:latin typeface="+mj-lt"/>
              </a:rPr>
              <a:t>They use analysis, modeling, and visualization of industry trends and the competitive landscape to help businesses cut losses and increase profits.</a:t>
            </a:r>
          </a:p>
          <a:p>
            <a:endParaRPr lang="en-IN" dirty="0">
              <a:latin typeface="+mj-lt"/>
            </a:endParaRPr>
          </a:p>
        </p:txBody>
      </p:sp>
    </p:spTree>
    <p:extLst>
      <p:ext uri="{BB962C8B-B14F-4D97-AF65-F5344CB8AC3E}">
        <p14:creationId xmlns:p14="http://schemas.microsoft.com/office/powerpoint/2010/main" val="388193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D21D-FA64-C842-A7F8-734273C892D2}"/>
              </a:ext>
            </a:extLst>
          </p:cNvPr>
          <p:cNvSpPr>
            <a:spLocks noGrp="1"/>
          </p:cNvSpPr>
          <p:nvPr>
            <p:ph type="title"/>
          </p:nvPr>
        </p:nvSpPr>
        <p:spPr/>
        <p:txBody>
          <a:bodyPr/>
          <a:lstStyle/>
          <a:p>
            <a:r>
              <a:rPr lang="en-IN" dirty="0"/>
              <a:t>Data Engineer</a:t>
            </a:r>
          </a:p>
        </p:txBody>
      </p:sp>
      <p:sp>
        <p:nvSpPr>
          <p:cNvPr id="3" name="Content Placeholder 2">
            <a:extLst>
              <a:ext uri="{FF2B5EF4-FFF2-40B4-BE49-F238E27FC236}">
                <a16:creationId xmlns:a16="http://schemas.microsoft.com/office/drawing/2014/main" id="{6103CB74-52BE-AC82-472F-1E44C0F800BB}"/>
              </a:ext>
            </a:extLst>
          </p:cNvPr>
          <p:cNvSpPr>
            <a:spLocks noGrp="1"/>
          </p:cNvSpPr>
          <p:nvPr>
            <p:ph idx="1"/>
          </p:nvPr>
        </p:nvSpPr>
        <p:spPr/>
        <p:txBody>
          <a:bodyPr>
            <a:normAutofit fontScale="92500"/>
          </a:bodyPr>
          <a:lstStyle/>
          <a:p>
            <a:r>
              <a:rPr lang="en-US" b="1" i="0" dirty="0">
                <a:solidFill>
                  <a:srgbClr val="1F1F1F"/>
                </a:solidFill>
                <a:effectLst/>
                <a:latin typeface="+mj-lt"/>
              </a:rPr>
              <a:t>Data engineering </a:t>
            </a:r>
            <a:r>
              <a:rPr lang="en-US" b="0" i="0" dirty="0">
                <a:solidFill>
                  <a:srgbClr val="1F1F1F"/>
                </a:solidFill>
                <a:effectLst/>
                <a:latin typeface="+mj-lt"/>
              </a:rPr>
              <a:t>is the practice of designing and building systems for collecting, storing, and analyzing data at scale</a:t>
            </a:r>
          </a:p>
          <a:p>
            <a:pPr marL="0" indent="0" algn="l">
              <a:buNone/>
            </a:pPr>
            <a:r>
              <a:rPr lang="en-US" b="0" i="0" dirty="0">
                <a:solidFill>
                  <a:srgbClr val="1F1F1F"/>
                </a:solidFill>
                <a:effectLst/>
                <a:latin typeface="+mj-lt"/>
              </a:rPr>
              <a:t>These are some common tasks you might perform when working with data:</a:t>
            </a:r>
          </a:p>
          <a:p>
            <a:pPr algn="l">
              <a:buFont typeface="Arial" panose="020B0604020202020204" pitchFamily="34" charset="0"/>
              <a:buChar char="•"/>
            </a:pPr>
            <a:r>
              <a:rPr lang="en-US" b="0" i="0" dirty="0">
                <a:solidFill>
                  <a:srgbClr val="1F1F1F"/>
                </a:solidFill>
                <a:effectLst/>
                <a:latin typeface="+mj-lt"/>
              </a:rPr>
              <a:t>Acquire datasets that align with business needs</a:t>
            </a:r>
          </a:p>
          <a:p>
            <a:pPr algn="l">
              <a:buFont typeface="Arial" panose="020B0604020202020204" pitchFamily="34" charset="0"/>
              <a:buChar char="•"/>
            </a:pPr>
            <a:r>
              <a:rPr lang="en-US" b="0" i="0" dirty="0">
                <a:solidFill>
                  <a:srgbClr val="1F1F1F"/>
                </a:solidFill>
                <a:effectLst/>
                <a:latin typeface="+mj-lt"/>
              </a:rPr>
              <a:t>Develop algorithms to transform data into useful, actionable information</a:t>
            </a:r>
          </a:p>
          <a:p>
            <a:pPr algn="l">
              <a:buFont typeface="Arial" panose="020B0604020202020204" pitchFamily="34" charset="0"/>
              <a:buChar char="•"/>
            </a:pPr>
            <a:r>
              <a:rPr lang="en-US" b="0" i="0" dirty="0">
                <a:solidFill>
                  <a:srgbClr val="1F1F1F"/>
                </a:solidFill>
                <a:effectLst/>
                <a:latin typeface="+mj-lt"/>
              </a:rPr>
              <a:t>Build, test, and maintain database pipeline architectures</a:t>
            </a:r>
          </a:p>
          <a:p>
            <a:pPr algn="l">
              <a:buFont typeface="Arial" panose="020B0604020202020204" pitchFamily="34" charset="0"/>
              <a:buChar char="•"/>
            </a:pPr>
            <a:r>
              <a:rPr lang="en-US" b="0" i="0" dirty="0">
                <a:solidFill>
                  <a:srgbClr val="1F1F1F"/>
                </a:solidFill>
                <a:effectLst/>
                <a:latin typeface="+mj-lt"/>
              </a:rPr>
              <a:t>Collaborate with management to understand company objectives</a:t>
            </a:r>
          </a:p>
          <a:p>
            <a:pPr algn="l">
              <a:buFont typeface="Arial" panose="020B0604020202020204" pitchFamily="34" charset="0"/>
              <a:buChar char="•"/>
            </a:pPr>
            <a:r>
              <a:rPr lang="en-US" b="0" i="0" dirty="0">
                <a:solidFill>
                  <a:srgbClr val="1F1F1F"/>
                </a:solidFill>
                <a:effectLst/>
                <a:latin typeface="+mj-lt"/>
              </a:rPr>
              <a:t>Create new data validation methods and data analysis tools</a:t>
            </a:r>
          </a:p>
          <a:p>
            <a:pPr algn="l">
              <a:buFont typeface="Arial" panose="020B0604020202020204" pitchFamily="34" charset="0"/>
              <a:buChar char="•"/>
            </a:pPr>
            <a:r>
              <a:rPr lang="en-US" b="0" i="0" dirty="0">
                <a:solidFill>
                  <a:srgbClr val="1F1F1F"/>
                </a:solidFill>
                <a:effectLst/>
                <a:latin typeface="+mj-lt"/>
              </a:rPr>
              <a:t>Ensure compliance with data governance and security policies</a:t>
            </a:r>
          </a:p>
          <a:p>
            <a:endParaRPr lang="en-IN" dirty="0">
              <a:latin typeface="+mj-lt"/>
            </a:endParaRPr>
          </a:p>
        </p:txBody>
      </p:sp>
    </p:spTree>
    <p:extLst>
      <p:ext uri="{BB962C8B-B14F-4D97-AF65-F5344CB8AC3E}">
        <p14:creationId xmlns:p14="http://schemas.microsoft.com/office/powerpoint/2010/main" val="97991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D951-A8E8-4D3F-171C-997926FEB7FB}"/>
              </a:ext>
            </a:extLst>
          </p:cNvPr>
          <p:cNvSpPr>
            <a:spLocks noGrp="1"/>
          </p:cNvSpPr>
          <p:nvPr>
            <p:ph type="title"/>
          </p:nvPr>
        </p:nvSpPr>
        <p:spPr/>
        <p:txBody>
          <a:bodyPr/>
          <a:lstStyle/>
          <a:p>
            <a:r>
              <a:rPr lang="en-IN" dirty="0"/>
              <a:t>ML Engineer</a:t>
            </a:r>
          </a:p>
        </p:txBody>
      </p:sp>
      <p:sp>
        <p:nvSpPr>
          <p:cNvPr id="3" name="Content Placeholder 2">
            <a:extLst>
              <a:ext uri="{FF2B5EF4-FFF2-40B4-BE49-F238E27FC236}">
                <a16:creationId xmlns:a16="http://schemas.microsoft.com/office/drawing/2014/main" id="{9A37EE23-CDE6-77A4-59F6-9D17F26674F5}"/>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Source Sans Pro" panose="020B0503030403020204" pitchFamily="34" charset="0"/>
              </a:rPr>
              <a:t>Implementing machine learning algorithms</a:t>
            </a:r>
          </a:p>
          <a:p>
            <a:pPr algn="l">
              <a:buFont typeface="Arial" panose="020B0604020202020204" pitchFamily="34" charset="0"/>
              <a:buChar char="•"/>
            </a:pPr>
            <a:r>
              <a:rPr lang="en-US" b="0" i="0" dirty="0">
                <a:solidFill>
                  <a:srgbClr val="1F1F1F"/>
                </a:solidFill>
                <a:effectLst/>
                <a:latin typeface="Source Sans Pro" panose="020B0503030403020204" pitchFamily="34" charset="0"/>
              </a:rPr>
              <a:t>Running AI systems experiments and tests</a:t>
            </a:r>
          </a:p>
          <a:p>
            <a:pPr algn="l">
              <a:buFont typeface="Arial" panose="020B0604020202020204" pitchFamily="34" charset="0"/>
              <a:buChar char="•"/>
            </a:pPr>
            <a:r>
              <a:rPr lang="en-US" b="0" i="0" dirty="0">
                <a:solidFill>
                  <a:srgbClr val="1F1F1F"/>
                </a:solidFill>
                <a:effectLst/>
                <a:latin typeface="Source Sans Pro" panose="020B0503030403020204" pitchFamily="34" charset="0"/>
              </a:rPr>
              <a:t>Designing and developing machine learning systems</a:t>
            </a:r>
          </a:p>
          <a:p>
            <a:pPr algn="l">
              <a:buFont typeface="Arial" panose="020B0604020202020204" pitchFamily="34" charset="0"/>
              <a:buChar char="•"/>
            </a:pPr>
            <a:r>
              <a:rPr lang="en-US" b="0" i="0" dirty="0">
                <a:solidFill>
                  <a:srgbClr val="1F1F1F"/>
                </a:solidFill>
                <a:effectLst/>
                <a:latin typeface="Source Sans Pro" panose="020B0503030403020204" pitchFamily="34" charset="0"/>
              </a:rPr>
              <a:t>Performing statistical analyses </a:t>
            </a:r>
          </a:p>
          <a:p>
            <a:pPr marL="0" indent="0">
              <a:buNone/>
            </a:pPr>
            <a:endParaRPr lang="en-IN" dirty="0"/>
          </a:p>
        </p:txBody>
      </p:sp>
    </p:spTree>
    <p:extLst>
      <p:ext uri="{BB962C8B-B14F-4D97-AF65-F5344CB8AC3E}">
        <p14:creationId xmlns:p14="http://schemas.microsoft.com/office/powerpoint/2010/main" val="47584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84DD-D48D-22B9-C31B-89D59D5A3393}"/>
              </a:ext>
            </a:extLst>
          </p:cNvPr>
          <p:cNvSpPr>
            <a:spLocks noGrp="1"/>
          </p:cNvSpPr>
          <p:nvPr>
            <p:ph type="title"/>
          </p:nvPr>
        </p:nvSpPr>
        <p:spPr/>
        <p:txBody>
          <a:bodyPr/>
          <a:lstStyle/>
          <a:p>
            <a:r>
              <a:rPr lang="en-IN" dirty="0"/>
              <a:t>Data Analyst and Data Scientist</a:t>
            </a:r>
          </a:p>
        </p:txBody>
      </p:sp>
      <p:graphicFrame>
        <p:nvGraphicFramePr>
          <p:cNvPr id="5" name="Content Placeholder 4">
            <a:extLst>
              <a:ext uri="{FF2B5EF4-FFF2-40B4-BE49-F238E27FC236}">
                <a16:creationId xmlns:a16="http://schemas.microsoft.com/office/drawing/2014/main" id="{BB63A1B3-9C6A-C56C-80A5-E1EA299290B6}"/>
              </a:ext>
            </a:extLst>
          </p:cNvPr>
          <p:cNvGraphicFramePr>
            <a:graphicFrameLocks noGrp="1"/>
          </p:cNvGraphicFramePr>
          <p:nvPr>
            <p:ph idx="1"/>
            <p:extLst>
              <p:ext uri="{D42A27DB-BD31-4B8C-83A1-F6EECF244321}">
                <p14:modId xmlns:p14="http://schemas.microsoft.com/office/powerpoint/2010/main" val="4123430172"/>
              </p:ext>
            </p:extLst>
          </p:nvPr>
        </p:nvGraphicFramePr>
        <p:xfrm>
          <a:off x="838200" y="2461101"/>
          <a:ext cx="10515600" cy="3080385"/>
        </p:xfrm>
        <a:graphic>
          <a:graphicData uri="http://schemas.openxmlformats.org/drawingml/2006/table">
            <a:tbl>
              <a:tblPr/>
              <a:tblGrid>
                <a:gridCol w="3505200">
                  <a:extLst>
                    <a:ext uri="{9D8B030D-6E8A-4147-A177-3AD203B41FA5}">
                      <a16:colId xmlns:a16="http://schemas.microsoft.com/office/drawing/2014/main" val="1834110077"/>
                    </a:ext>
                  </a:extLst>
                </a:gridCol>
                <a:gridCol w="3505200">
                  <a:extLst>
                    <a:ext uri="{9D8B030D-6E8A-4147-A177-3AD203B41FA5}">
                      <a16:colId xmlns:a16="http://schemas.microsoft.com/office/drawing/2014/main" val="311974860"/>
                    </a:ext>
                  </a:extLst>
                </a:gridCol>
                <a:gridCol w="3505200">
                  <a:extLst>
                    <a:ext uri="{9D8B030D-6E8A-4147-A177-3AD203B41FA5}">
                      <a16:colId xmlns:a16="http://schemas.microsoft.com/office/drawing/2014/main" val="1384054411"/>
                    </a:ext>
                  </a:extLst>
                </a:gridCol>
              </a:tblGrid>
              <a:tr h="504825">
                <a:tc>
                  <a:txBody>
                    <a:bodyPr/>
                    <a:lstStyle/>
                    <a:p>
                      <a:pPr algn="l"/>
                      <a:r>
                        <a:rPr lang="en-IN" b="1" dirty="0">
                          <a:effectLst/>
                          <a:latin typeface="+mj-lt"/>
                        </a:rPr>
                        <a:t>                               </a:t>
                      </a:r>
                      <a:endParaRPr lang="en-IN" dirty="0">
                        <a:effectLst/>
                        <a:latin typeface="+mj-lt"/>
                      </a:endParaRPr>
                    </a:p>
                  </a:txBody>
                  <a:tcPr marL="190500" marR="190500" marT="47625" marB="47625" anchor="ctr">
                    <a:lnL>
                      <a:noFill/>
                    </a:lnL>
                    <a:lnR>
                      <a:noFill/>
                    </a:lnR>
                    <a:lnT>
                      <a:noFill/>
                    </a:lnT>
                    <a:lnB>
                      <a:noFill/>
                    </a:lnB>
                    <a:solidFill>
                      <a:srgbClr val="DCEEF6"/>
                    </a:solidFill>
                  </a:tcPr>
                </a:tc>
                <a:tc>
                  <a:txBody>
                    <a:bodyPr/>
                    <a:lstStyle/>
                    <a:p>
                      <a:pPr algn="l"/>
                      <a:r>
                        <a:rPr lang="en-IN" b="1" dirty="0">
                          <a:effectLst/>
                          <a:latin typeface="+mj-lt"/>
                        </a:rPr>
                        <a:t>                   Data analyst                                    </a:t>
                      </a:r>
                      <a:endParaRPr lang="en-IN" dirty="0">
                        <a:effectLst/>
                        <a:latin typeface="+mj-lt"/>
                      </a:endParaRPr>
                    </a:p>
                  </a:txBody>
                  <a:tcPr marL="190500" marR="190500" marT="47625" marB="47625" anchor="ctr">
                    <a:lnL>
                      <a:noFill/>
                    </a:lnL>
                    <a:lnR>
                      <a:noFill/>
                    </a:lnR>
                    <a:lnT>
                      <a:noFill/>
                    </a:lnT>
                    <a:lnB>
                      <a:noFill/>
                    </a:lnB>
                    <a:solidFill>
                      <a:srgbClr val="00B050"/>
                    </a:solidFill>
                  </a:tcPr>
                </a:tc>
                <a:tc>
                  <a:txBody>
                    <a:bodyPr/>
                    <a:lstStyle/>
                    <a:p>
                      <a:r>
                        <a:rPr lang="en-IN" b="1" dirty="0">
                          <a:latin typeface="+mj-lt"/>
                        </a:rPr>
                        <a:t>Data Scientist</a:t>
                      </a:r>
                    </a:p>
                  </a:txBody>
                  <a:tcPr>
                    <a:lnL>
                      <a:noFill/>
                    </a:ln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721096064"/>
                  </a:ext>
                </a:extLst>
              </a:tr>
              <a:tr h="504825">
                <a:tc>
                  <a:txBody>
                    <a:bodyPr/>
                    <a:lstStyle/>
                    <a:p>
                      <a:pPr algn="l"/>
                      <a:r>
                        <a:rPr lang="en-IN" b="1">
                          <a:effectLst/>
                          <a:latin typeface="+mj-lt"/>
                        </a:rPr>
                        <a:t>Mathematics</a:t>
                      </a:r>
                      <a:endParaRPr lang="en-IN">
                        <a:effectLst/>
                        <a:latin typeface="+mj-lt"/>
                      </a:endParaRPr>
                    </a:p>
                  </a:txBody>
                  <a:tcPr marL="190500" marR="190500" marT="47625" marB="47625" anchor="ctr">
                    <a:lnL>
                      <a:noFill/>
                    </a:lnL>
                    <a:lnR>
                      <a:noFill/>
                    </a:lnR>
                    <a:lnT>
                      <a:noFill/>
                    </a:lnT>
                    <a:lnB>
                      <a:noFill/>
                    </a:lnB>
                  </a:tcPr>
                </a:tc>
                <a:tc>
                  <a:txBody>
                    <a:bodyPr/>
                    <a:lstStyle/>
                    <a:p>
                      <a:pPr algn="l"/>
                      <a:r>
                        <a:rPr lang="en-IN">
                          <a:effectLst/>
                          <a:latin typeface="+mj-lt"/>
                        </a:rPr>
                        <a:t>Foundational math, statistics</a:t>
                      </a:r>
                    </a:p>
                  </a:txBody>
                  <a:tcPr marL="190500" marR="190500" marT="47625" marB="47625" anchor="ctr">
                    <a:lnL>
                      <a:noFill/>
                    </a:lnL>
                    <a:lnR>
                      <a:noFill/>
                    </a:lnR>
                    <a:lnT>
                      <a:noFill/>
                    </a:lnT>
                    <a:lnB>
                      <a:noFill/>
                    </a:lnB>
                  </a:tcPr>
                </a:tc>
                <a:tc>
                  <a:txBody>
                    <a:bodyPr/>
                    <a:lstStyle/>
                    <a:p>
                      <a:pPr algn="l"/>
                      <a:r>
                        <a:rPr lang="en-IN">
                          <a:effectLst/>
                          <a:latin typeface="+mj-lt"/>
                        </a:rPr>
                        <a:t>Advanced statistics, predictive analytics</a:t>
                      </a:r>
                    </a:p>
                  </a:txBody>
                  <a:tcPr marL="190500" marR="190500" marT="47625" marB="47625" anchor="ctr">
                    <a:lnL>
                      <a:noFill/>
                    </a:lnL>
                    <a:lnR>
                      <a:noFill/>
                    </a:lnR>
                    <a:lnB>
                      <a:noFill/>
                    </a:lnB>
                  </a:tcPr>
                </a:tc>
                <a:extLst>
                  <a:ext uri="{0D108BD9-81ED-4DB2-BD59-A6C34878D82A}">
                    <a16:rowId xmlns:a16="http://schemas.microsoft.com/office/drawing/2014/main" val="4173556935"/>
                  </a:ext>
                </a:extLst>
              </a:tr>
              <a:tr h="504825">
                <a:tc>
                  <a:txBody>
                    <a:bodyPr/>
                    <a:lstStyle/>
                    <a:p>
                      <a:pPr algn="l"/>
                      <a:r>
                        <a:rPr lang="en-IN" b="1">
                          <a:effectLst/>
                          <a:latin typeface="+mj-lt"/>
                        </a:rPr>
                        <a:t>Programming</a:t>
                      </a:r>
                      <a:endParaRPr lang="en-IN">
                        <a:effectLst/>
                        <a:latin typeface="+mj-lt"/>
                      </a:endParaRPr>
                    </a:p>
                  </a:txBody>
                  <a:tcPr marL="190500" marR="190500" marT="47625" marB="47625" anchor="ctr">
                    <a:lnL>
                      <a:noFill/>
                    </a:lnL>
                    <a:lnR>
                      <a:noFill/>
                    </a:lnR>
                    <a:lnT>
                      <a:noFill/>
                    </a:lnT>
                    <a:lnB>
                      <a:noFill/>
                    </a:lnB>
                    <a:solidFill>
                      <a:srgbClr val="F5F5F5"/>
                    </a:solidFill>
                  </a:tcPr>
                </a:tc>
                <a:tc>
                  <a:txBody>
                    <a:bodyPr/>
                    <a:lstStyle/>
                    <a:p>
                      <a:pPr algn="l"/>
                      <a:r>
                        <a:rPr lang="en-US">
                          <a:effectLst/>
                          <a:latin typeface="+mj-lt"/>
                        </a:rPr>
                        <a:t>Basic fluency in R, Python, SQL</a:t>
                      </a:r>
                    </a:p>
                  </a:txBody>
                  <a:tcPr marL="190500" marR="190500" marT="47625" marB="47625" anchor="ctr">
                    <a:lnL>
                      <a:noFill/>
                    </a:lnL>
                    <a:lnR>
                      <a:noFill/>
                    </a:lnR>
                    <a:lnT>
                      <a:noFill/>
                    </a:lnT>
                    <a:lnB>
                      <a:noFill/>
                    </a:lnB>
                    <a:solidFill>
                      <a:srgbClr val="F5F5F5"/>
                    </a:solidFill>
                  </a:tcPr>
                </a:tc>
                <a:tc>
                  <a:txBody>
                    <a:bodyPr/>
                    <a:lstStyle/>
                    <a:p>
                      <a:pPr algn="l"/>
                      <a:r>
                        <a:rPr lang="en-IN">
                          <a:effectLst/>
                          <a:latin typeface="+mj-lt"/>
                        </a:rPr>
                        <a:t>Advanced object-oriented programming</a:t>
                      </a:r>
                    </a:p>
                  </a:txBody>
                  <a:tcPr marL="190500" marR="190500" marT="47625" marB="47625" anchor="ctr">
                    <a:lnL>
                      <a:noFill/>
                    </a:lnL>
                    <a:lnR>
                      <a:noFill/>
                    </a:lnR>
                    <a:lnT>
                      <a:noFill/>
                    </a:lnT>
                    <a:lnB>
                      <a:noFill/>
                    </a:lnB>
                    <a:solidFill>
                      <a:srgbClr val="F5F5F5"/>
                    </a:solidFill>
                  </a:tcPr>
                </a:tc>
                <a:extLst>
                  <a:ext uri="{0D108BD9-81ED-4DB2-BD59-A6C34878D82A}">
                    <a16:rowId xmlns:a16="http://schemas.microsoft.com/office/drawing/2014/main" val="903992766"/>
                  </a:ext>
                </a:extLst>
              </a:tr>
              <a:tr h="504825">
                <a:tc>
                  <a:txBody>
                    <a:bodyPr/>
                    <a:lstStyle/>
                    <a:p>
                      <a:pPr algn="l"/>
                      <a:r>
                        <a:rPr lang="en-IN" b="1">
                          <a:effectLst/>
                          <a:latin typeface="+mj-lt"/>
                        </a:rPr>
                        <a:t>Software and tools</a:t>
                      </a:r>
                      <a:endParaRPr lang="en-IN">
                        <a:effectLst/>
                        <a:latin typeface="+mj-lt"/>
                      </a:endParaRPr>
                    </a:p>
                  </a:txBody>
                  <a:tcPr marL="190500" marR="190500" marT="47625" marB="47625" anchor="ctr">
                    <a:lnL>
                      <a:noFill/>
                    </a:lnL>
                    <a:lnR>
                      <a:noFill/>
                    </a:lnR>
                    <a:lnT>
                      <a:noFill/>
                    </a:lnT>
                    <a:lnB>
                      <a:noFill/>
                    </a:lnB>
                  </a:tcPr>
                </a:tc>
                <a:tc>
                  <a:txBody>
                    <a:bodyPr/>
                    <a:lstStyle/>
                    <a:p>
                      <a:pPr algn="l"/>
                      <a:r>
                        <a:rPr lang="en-US">
                          <a:effectLst/>
                          <a:latin typeface="+mj-lt"/>
                        </a:rPr>
                        <a:t>SAS, Excel, business intelligence software</a:t>
                      </a:r>
                    </a:p>
                  </a:txBody>
                  <a:tcPr marL="190500" marR="190500" marT="47625" marB="47625" anchor="ctr">
                    <a:lnL>
                      <a:noFill/>
                    </a:lnL>
                    <a:lnR>
                      <a:noFill/>
                    </a:lnR>
                    <a:lnT>
                      <a:noFill/>
                    </a:lnT>
                    <a:lnB>
                      <a:noFill/>
                    </a:lnB>
                  </a:tcPr>
                </a:tc>
                <a:tc>
                  <a:txBody>
                    <a:bodyPr/>
                    <a:lstStyle/>
                    <a:p>
                      <a:pPr algn="l"/>
                      <a:r>
                        <a:rPr lang="en-IN">
                          <a:effectLst/>
                          <a:latin typeface="+mj-lt"/>
                        </a:rPr>
                        <a:t>Hadoop, MySQL, TensorFlow, Spark</a:t>
                      </a:r>
                    </a:p>
                  </a:txBody>
                  <a:tcPr marL="190500" marR="190500" marT="47625" marB="47625" anchor="ctr">
                    <a:lnL>
                      <a:noFill/>
                    </a:lnL>
                    <a:lnR>
                      <a:noFill/>
                    </a:lnR>
                    <a:lnT>
                      <a:noFill/>
                    </a:lnT>
                    <a:lnB>
                      <a:noFill/>
                    </a:lnB>
                  </a:tcPr>
                </a:tc>
                <a:extLst>
                  <a:ext uri="{0D108BD9-81ED-4DB2-BD59-A6C34878D82A}">
                    <a16:rowId xmlns:a16="http://schemas.microsoft.com/office/drawing/2014/main" val="3625508810"/>
                  </a:ext>
                </a:extLst>
              </a:tr>
              <a:tr h="504825">
                <a:tc>
                  <a:txBody>
                    <a:bodyPr/>
                    <a:lstStyle/>
                    <a:p>
                      <a:pPr algn="l"/>
                      <a:r>
                        <a:rPr lang="en-IN" b="1">
                          <a:effectLst/>
                          <a:latin typeface="+mj-lt"/>
                        </a:rPr>
                        <a:t>Other skills</a:t>
                      </a:r>
                      <a:endParaRPr lang="en-IN">
                        <a:effectLst/>
                        <a:latin typeface="+mj-lt"/>
                      </a:endParaRPr>
                    </a:p>
                  </a:txBody>
                  <a:tcPr marL="190500" marR="190500" marT="47625" marB="47625" anchor="ctr">
                    <a:lnL>
                      <a:noFill/>
                    </a:lnL>
                    <a:lnR>
                      <a:noFill/>
                    </a:lnR>
                    <a:lnT>
                      <a:noFill/>
                    </a:lnT>
                    <a:lnB>
                      <a:noFill/>
                    </a:lnB>
                    <a:solidFill>
                      <a:srgbClr val="F5F5F5"/>
                    </a:solidFill>
                  </a:tcPr>
                </a:tc>
                <a:tc>
                  <a:txBody>
                    <a:bodyPr/>
                    <a:lstStyle/>
                    <a:p>
                      <a:pPr algn="l"/>
                      <a:r>
                        <a:rPr lang="en-IN">
                          <a:effectLst/>
                          <a:latin typeface="+mj-lt"/>
                        </a:rPr>
                        <a:t>Analytical thinking, data visualization</a:t>
                      </a:r>
                    </a:p>
                  </a:txBody>
                  <a:tcPr marL="190500" marR="190500" marT="47625" marB="47625" anchor="ctr">
                    <a:lnL>
                      <a:noFill/>
                    </a:lnL>
                    <a:lnR>
                      <a:noFill/>
                    </a:lnR>
                    <a:lnT>
                      <a:noFill/>
                    </a:lnT>
                    <a:lnB>
                      <a:noFill/>
                    </a:lnB>
                    <a:solidFill>
                      <a:srgbClr val="F5F5F5"/>
                    </a:solidFill>
                  </a:tcPr>
                </a:tc>
                <a:tc>
                  <a:txBody>
                    <a:bodyPr/>
                    <a:lstStyle/>
                    <a:p>
                      <a:pPr algn="l"/>
                      <a:r>
                        <a:rPr lang="en-IN" dirty="0">
                          <a:effectLst/>
                          <a:latin typeface="+mj-lt"/>
                        </a:rPr>
                        <a:t>Machine learning, data </a:t>
                      </a:r>
                      <a:r>
                        <a:rPr lang="en-IN" dirty="0" err="1">
                          <a:effectLst/>
                          <a:latin typeface="+mj-lt"/>
                        </a:rPr>
                        <a:t>modeling</a:t>
                      </a:r>
                      <a:endParaRPr lang="en-IN" dirty="0">
                        <a:effectLst/>
                        <a:latin typeface="+mj-lt"/>
                      </a:endParaRPr>
                    </a:p>
                  </a:txBody>
                  <a:tcPr marL="190500" marR="190500" marT="47625" marB="47625" anchor="ctr">
                    <a:lnL>
                      <a:noFill/>
                    </a:lnL>
                    <a:lnR>
                      <a:noFill/>
                    </a:lnR>
                    <a:lnT>
                      <a:noFill/>
                    </a:lnT>
                    <a:lnB>
                      <a:noFill/>
                    </a:lnB>
                    <a:solidFill>
                      <a:srgbClr val="F5F5F5"/>
                    </a:solidFill>
                  </a:tcPr>
                </a:tc>
                <a:extLst>
                  <a:ext uri="{0D108BD9-81ED-4DB2-BD59-A6C34878D82A}">
                    <a16:rowId xmlns:a16="http://schemas.microsoft.com/office/drawing/2014/main" val="1615045099"/>
                  </a:ext>
                </a:extLst>
              </a:tr>
            </a:tbl>
          </a:graphicData>
        </a:graphic>
      </p:graphicFrame>
    </p:spTree>
    <p:extLst>
      <p:ext uri="{BB962C8B-B14F-4D97-AF65-F5344CB8AC3E}">
        <p14:creationId xmlns:p14="http://schemas.microsoft.com/office/powerpoint/2010/main" val="136089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5BCC-B563-79F3-CC1E-C29447EAFB3E}"/>
              </a:ext>
            </a:extLst>
          </p:cNvPr>
          <p:cNvSpPr>
            <a:spLocks noGrp="1"/>
          </p:cNvSpPr>
          <p:nvPr>
            <p:ph type="title"/>
          </p:nvPr>
        </p:nvSpPr>
        <p:spPr/>
        <p:txBody>
          <a:bodyPr/>
          <a:lstStyle/>
          <a:p>
            <a:r>
              <a:rPr lang="en-IN" dirty="0"/>
              <a:t>Models in Business Analytics</a:t>
            </a:r>
          </a:p>
        </p:txBody>
      </p:sp>
      <p:sp>
        <p:nvSpPr>
          <p:cNvPr id="3" name="Content Placeholder 2">
            <a:extLst>
              <a:ext uri="{FF2B5EF4-FFF2-40B4-BE49-F238E27FC236}">
                <a16:creationId xmlns:a16="http://schemas.microsoft.com/office/drawing/2014/main" id="{6A87736E-BC1F-816B-8C4B-F14490779F5A}"/>
              </a:ext>
            </a:extLst>
          </p:cNvPr>
          <p:cNvSpPr>
            <a:spLocks noGrp="1"/>
          </p:cNvSpPr>
          <p:nvPr>
            <p:ph idx="1"/>
          </p:nvPr>
        </p:nvSpPr>
        <p:spPr/>
        <p:txBody>
          <a:bodyPr/>
          <a:lstStyle/>
          <a:p>
            <a:r>
              <a:rPr lang="en-US" dirty="0"/>
              <a:t>Model - an abstraction or representation of a real system, idea, or object. </a:t>
            </a:r>
          </a:p>
          <a:p>
            <a:r>
              <a:rPr lang="en-US" dirty="0"/>
              <a:t>Often a </a:t>
            </a:r>
            <a:r>
              <a:rPr lang="en-US" b="1" dirty="0"/>
              <a:t>simplification</a:t>
            </a:r>
            <a:r>
              <a:rPr lang="en-US" dirty="0"/>
              <a:t> of the real thing. </a:t>
            </a:r>
          </a:p>
          <a:p>
            <a:r>
              <a:rPr lang="en-US" dirty="0"/>
              <a:t>Captures the </a:t>
            </a:r>
            <a:r>
              <a:rPr lang="en-US" b="1" dirty="0"/>
              <a:t>most important features</a:t>
            </a:r>
            <a:r>
              <a:rPr lang="en-US" dirty="0"/>
              <a:t>. </a:t>
            </a:r>
          </a:p>
          <a:p>
            <a:r>
              <a:rPr lang="en-US" dirty="0"/>
              <a:t>Can be a written or verbal description, a visual representation, a mathematical formula, or a spreadsheet</a:t>
            </a:r>
            <a:endParaRPr lang="en-IN" dirty="0"/>
          </a:p>
        </p:txBody>
      </p:sp>
    </p:spTree>
    <p:extLst>
      <p:ext uri="{BB962C8B-B14F-4D97-AF65-F5344CB8AC3E}">
        <p14:creationId xmlns:p14="http://schemas.microsoft.com/office/powerpoint/2010/main" val="243857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E77A-9681-96D2-B06C-EC8977727B8D}"/>
              </a:ext>
            </a:extLst>
          </p:cNvPr>
          <p:cNvSpPr>
            <a:spLocks noGrp="1"/>
          </p:cNvSpPr>
          <p:nvPr>
            <p:ph type="title"/>
          </p:nvPr>
        </p:nvSpPr>
        <p:spPr/>
        <p:txBody>
          <a:bodyPr/>
          <a:lstStyle/>
          <a:p>
            <a:r>
              <a:rPr lang="en-IN" dirty="0"/>
              <a:t>Three forms of a model</a:t>
            </a:r>
          </a:p>
        </p:txBody>
      </p:sp>
      <p:sp>
        <p:nvSpPr>
          <p:cNvPr id="3" name="Content Placeholder 2">
            <a:extLst>
              <a:ext uri="{FF2B5EF4-FFF2-40B4-BE49-F238E27FC236}">
                <a16:creationId xmlns:a16="http://schemas.microsoft.com/office/drawing/2014/main" id="{9E4F91DD-5739-A5EF-95E7-383D848DEDFA}"/>
              </a:ext>
            </a:extLst>
          </p:cNvPr>
          <p:cNvSpPr>
            <a:spLocks noGrp="1"/>
          </p:cNvSpPr>
          <p:nvPr>
            <p:ph idx="1"/>
          </p:nvPr>
        </p:nvSpPr>
        <p:spPr/>
        <p:txBody>
          <a:bodyPr/>
          <a:lstStyle/>
          <a:p>
            <a:r>
              <a:rPr lang="en-US" dirty="0"/>
              <a:t>The sales of a new product, such as a first-generation iPad or 3D television, often follow a common pattern. </a:t>
            </a:r>
          </a:p>
          <a:p>
            <a:pPr marL="514350" indent="-514350">
              <a:buAutoNum type="arabicPeriod"/>
            </a:pPr>
            <a:r>
              <a:rPr lang="en-US" b="1" dirty="0"/>
              <a:t>Verbal description</a:t>
            </a:r>
          </a:p>
          <a:p>
            <a:pPr marL="0" indent="0">
              <a:buNone/>
            </a:pPr>
            <a:r>
              <a:rPr lang="en-US" dirty="0"/>
              <a:t> The rate of sales starts small as early adopters begin to evaluate a new product and then begins to grow at an increasing rate over time as positive customer feedback spreads. Eventually, the market begins to become saturated, and the rate of sales begins to decrease</a:t>
            </a:r>
            <a:endParaRPr lang="en-IN" dirty="0"/>
          </a:p>
        </p:txBody>
      </p:sp>
    </p:spTree>
    <p:extLst>
      <p:ext uri="{BB962C8B-B14F-4D97-AF65-F5344CB8AC3E}">
        <p14:creationId xmlns:p14="http://schemas.microsoft.com/office/powerpoint/2010/main" val="2723898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B509-1867-F0EC-43A0-9B63693BC0EB}"/>
              </a:ext>
            </a:extLst>
          </p:cNvPr>
          <p:cNvSpPr>
            <a:spLocks noGrp="1"/>
          </p:cNvSpPr>
          <p:nvPr>
            <p:ph type="title"/>
          </p:nvPr>
        </p:nvSpPr>
        <p:spPr/>
        <p:txBody>
          <a:bodyPr/>
          <a:lstStyle/>
          <a:p>
            <a:r>
              <a:rPr lang="en-IN" dirty="0"/>
              <a:t>Forms of model</a:t>
            </a:r>
          </a:p>
        </p:txBody>
      </p:sp>
      <p:sp>
        <p:nvSpPr>
          <p:cNvPr id="3" name="Content Placeholder 2">
            <a:extLst>
              <a:ext uri="{FF2B5EF4-FFF2-40B4-BE49-F238E27FC236}">
                <a16:creationId xmlns:a16="http://schemas.microsoft.com/office/drawing/2014/main" id="{EE41679E-22E2-1641-58C0-A895DC338464}"/>
              </a:ext>
            </a:extLst>
          </p:cNvPr>
          <p:cNvSpPr>
            <a:spLocks noGrp="1"/>
          </p:cNvSpPr>
          <p:nvPr>
            <p:ph idx="1"/>
          </p:nvPr>
        </p:nvSpPr>
        <p:spPr/>
        <p:txBody>
          <a:bodyPr/>
          <a:lstStyle/>
          <a:p>
            <a:pPr marL="0" indent="0">
              <a:buNone/>
            </a:pPr>
            <a:r>
              <a:rPr lang="en-US" b="1" dirty="0"/>
              <a:t>2.Visual model</a:t>
            </a:r>
            <a:r>
              <a:rPr lang="en-US" dirty="0"/>
              <a:t>: A sketch of sales as an S-shaped curve over time</a:t>
            </a:r>
          </a:p>
          <a:p>
            <a:endParaRPr lang="en-US" dirty="0"/>
          </a:p>
          <a:p>
            <a:endParaRPr lang="en-IN" dirty="0"/>
          </a:p>
        </p:txBody>
      </p:sp>
      <p:pic>
        <p:nvPicPr>
          <p:cNvPr id="5" name="Picture 4">
            <a:extLst>
              <a:ext uri="{FF2B5EF4-FFF2-40B4-BE49-F238E27FC236}">
                <a16:creationId xmlns:a16="http://schemas.microsoft.com/office/drawing/2014/main" id="{AD7ECCF5-1B6A-A9A7-DEB6-7078E7DDA870}"/>
              </a:ext>
            </a:extLst>
          </p:cNvPr>
          <p:cNvPicPr>
            <a:picLocks noChangeAspect="1"/>
          </p:cNvPicPr>
          <p:nvPr/>
        </p:nvPicPr>
        <p:blipFill>
          <a:blip r:embed="rId2"/>
          <a:stretch>
            <a:fillRect/>
          </a:stretch>
        </p:blipFill>
        <p:spPr>
          <a:xfrm>
            <a:off x="2240203" y="3070309"/>
            <a:ext cx="6706849" cy="2934109"/>
          </a:xfrm>
          <a:prstGeom prst="rect">
            <a:avLst/>
          </a:prstGeom>
        </p:spPr>
      </p:pic>
    </p:spTree>
    <p:extLst>
      <p:ext uri="{BB962C8B-B14F-4D97-AF65-F5344CB8AC3E}">
        <p14:creationId xmlns:p14="http://schemas.microsoft.com/office/powerpoint/2010/main" val="3749404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6FA5-378A-D39A-A5E4-4AA59A255166}"/>
              </a:ext>
            </a:extLst>
          </p:cNvPr>
          <p:cNvSpPr>
            <a:spLocks noGrp="1"/>
          </p:cNvSpPr>
          <p:nvPr>
            <p:ph type="title"/>
          </p:nvPr>
        </p:nvSpPr>
        <p:spPr/>
        <p:txBody>
          <a:bodyPr/>
          <a:lstStyle/>
          <a:p>
            <a:r>
              <a:rPr lang="en-IN" dirty="0"/>
              <a:t>From data to model</a:t>
            </a:r>
          </a:p>
        </p:txBody>
      </p:sp>
      <p:pic>
        <p:nvPicPr>
          <p:cNvPr id="5" name="Content Placeholder 4">
            <a:extLst>
              <a:ext uri="{FF2B5EF4-FFF2-40B4-BE49-F238E27FC236}">
                <a16:creationId xmlns:a16="http://schemas.microsoft.com/office/drawing/2014/main" id="{21CD37B7-DCA3-235A-6B4D-A341CCDFFA1F}"/>
              </a:ext>
            </a:extLst>
          </p:cNvPr>
          <p:cNvPicPr>
            <a:picLocks noGrp="1" noChangeAspect="1"/>
          </p:cNvPicPr>
          <p:nvPr>
            <p:ph idx="1"/>
          </p:nvPr>
        </p:nvPicPr>
        <p:blipFill>
          <a:blip r:embed="rId2"/>
          <a:stretch>
            <a:fillRect/>
          </a:stretch>
        </p:blipFill>
        <p:spPr>
          <a:xfrm>
            <a:off x="1165274" y="1690688"/>
            <a:ext cx="9861452" cy="4583503"/>
          </a:xfrm>
        </p:spPr>
      </p:pic>
    </p:spTree>
    <p:extLst>
      <p:ext uri="{BB962C8B-B14F-4D97-AF65-F5344CB8AC3E}">
        <p14:creationId xmlns:p14="http://schemas.microsoft.com/office/powerpoint/2010/main" val="77320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04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F3A424-E0FA-1E74-6654-7C3AC21AFC62}"/>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Introduction</a:t>
            </a:r>
          </a:p>
        </p:txBody>
      </p:sp>
      <p:pic>
        <p:nvPicPr>
          <p:cNvPr id="1028" name="Picture 4" descr="Image result for business analytics">
            <a:extLst>
              <a:ext uri="{FF2B5EF4-FFF2-40B4-BE49-F238E27FC236}">
                <a16:creationId xmlns:a16="http://schemas.microsoft.com/office/drawing/2014/main" id="{8453A224-83F4-D67D-DEBB-BB15B2AEA2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955" y="3446698"/>
            <a:ext cx="3856919" cy="24883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8" name="TextBox 3">
            <a:extLst>
              <a:ext uri="{FF2B5EF4-FFF2-40B4-BE49-F238E27FC236}">
                <a16:creationId xmlns:a16="http://schemas.microsoft.com/office/drawing/2014/main" id="{154EF1A3-CCFB-600E-3B74-AA463DA84FFE}"/>
              </a:ext>
            </a:extLst>
          </p:cNvPr>
          <p:cNvGraphicFramePr/>
          <p:nvPr/>
        </p:nvGraphicFramePr>
        <p:xfrm>
          <a:off x="4699818" y="640082"/>
          <a:ext cx="6848715" cy="248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540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6EAF-FFAE-8B79-AA75-DC5DDB3738AF}"/>
              </a:ext>
            </a:extLst>
          </p:cNvPr>
          <p:cNvSpPr>
            <a:spLocks noGrp="1"/>
          </p:cNvSpPr>
          <p:nvPr>
            <p:ph type="title"/>
          </p:nvPr>
        </p:nvSpPr>
        <p:spPr/>
        <p:txBody>
          <a:bodyPr/>
          <a:lstStyle/>
          <a:p>
            <a:r>
              <a:rPr lang="en-IN" dirty="0"/>
              <a:t>Forms of model</a:t>
            </a:r>
          </a:p>
        </p:txBody>
      </p:sp>
      <p:sp>
        <p:nvSpPr>
          <p:cNvPr id="3" name="Content Placeholder 2">
            <a:extLst>
              <a:ext uri="{FF2B5EF4-FFF2-40B4-BE49-F238E27FC236}">
                <a16:creationId xmlns:a16="http://schemas.microsoft.com/office/drawing/2014/main" id="{12B69DBA-65AC-036A-699D-7D42A09DEF1D}"/>
              </a:ext>
            </a:extLst>
          </p:cNvPr>
          <p:cNvSpPr>
            <a:spLocks noGrp="1"/>
          </p:cNvSpPr>
          <p:nvPr>
            <p:ph idx="1"/>
          </p:nvPr>
        </p:nvSpPr>
        <p:spPr/>
        <p:txBody>
          <a:bodyPr>
            <a:normAutofit/>
          </a:bodyPr>
          <a:lstStyle/>
          <a:p>
            <a:pPr marL="0" indent="0">
              <a:buNone/>
            </a:pPr>
            <a:r>
              <a:rPr lang="en-US" b="1" dirty="0"/>
              <a:t>3. Mathematical Model </a:t>
            </a:r>
          </a:p>
          <a:p>
            <a:endParaRPr lang="en-US" dirty="0"/>
          </a:p>
          <a:p>
            <a:endParaRPr lang="en-US" dirty="0"/>
          </a:p>
          <a:p>
            <a:pPr marL="0" indent="0">
              <a:buNone/>
            </a:pPr>
            <a:r>
              <a:rPr lang="en-US" dirty="0"/>
              <a:t>Where </a:t>
            </a:r>
          </a:p>
          <a:p>
            <a:r>
              <a:rPr lang="en-US" dirty="0"/>
              <a:t>S is sales, </a:t>
            </a:r>
          </a:p>
          <a:p>
            <a:r>
              <a:rPr lang="en-US" dirty="0"/>
              <a:t>t is time, </a:t>
            </a:r>
          </a:p>
          <a:p>
            <a:r>
              <a:rPr lang="en-US" dirty="0"/>
              <a:t>e is the base of natural logarithms, and </a:t>
            </a:r>
          </a:p>
          <a:p>
            <a:r>
              <a:rPr lang="en-US" dirty="0"/>
              <a:t>a, b and c are constants that need to be estimated. </a:t>
            </a:r>
            <a:endParaRPr lang="en-IN" dirty="0"/>
          </a:p>
        </p:txBody>
      </p:sp>
      <p:pic>
        <p:nvPicPr>
          <p:cNvPr id="5" name="Picture 4">
            <a:extLst>
              <a:ext uri="{FF2B5EF4-FFF2-40B4-BE49-F238E27FC236}">
                <a16:creationId xmlns:a16="http://schemas.microsoft.com/office/drawing/2014/main" id="{9EAACD89-1492-8080-18E3-CA81C294D1C0}"/>
              </a:ext>
            </a:extLst>
          </p:cNvPr>
          <p:cNvPicPr>
            <a:picLocks noChangeAspect="1"/>
          </p:cNvPicPr>
          <p:nvPr/>
        </p:nvPicPr>
        <p:blipFill>
          <a:blip r:embed="rId2"/>
          <a:stretch>
            <a:fillRect/>
          </a:stretch>
        </p:blipFill>
        <p:spPr>
          <a:xfrm>
            <a:off x="4514629" y="2599333"/>
            <a:ext cx="1581371" cy="562053"/>
          </a:xfrm>
          <a:prstGeom prst="rect">
            <a:avLst/>
          </a:prstGeom>
        </p:spPr>
      </p:pic>
    </p:spTree>
    <p:extLst>
      <p:ext uri="{BB962C8B-B14F-4D97-AF65-F5344CB8AC3E}">
        <p14:creationId xmlns:p14="http://schemas.microsoft.com/office/powerpoint/2010/main" val="293484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Rectangle 411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Freeform: Shape 411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2B0E34-7F83-ED0E-EEA5-B5A8149DC1B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Stages in Analytics Project</a:t>
            </a:r>
          </a:p>
        </p:txBody>
      </p:sp>
      <p:pic>
        <p:nvPicPr>
          <p:cNvPr id="4104" name="Picture 8" descr="What is the difference between Data Analyst and Business Analyst? | Mentzy">
            <a:extLst>
              <a:ext uri="{FF2B5EF4-FFF2-40B4-BE49-F238E27FC236}">
                <a16:creationId xmlns:a16="http://schemas.microsoft.com/office/drawing/2014/main" id="{BCC80E7C-86F0-B3AE-B578-EB677A71F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7" y="815926"/>
            <a:ext cx="7247535" cy="530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5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C6687-11A6-B7B2-03D0-4F3D6A7A53D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Performance Tunning</a:t>
            </a:r>
            <a:endParaRPr lang="en-IN" sz="4000">
              <a:solidFill>
                <a:srgbClr val="FFFFFF"/>
              </a:solidFill>
            </a:endParaRPr>
          </a:p>
        </p:txBody>
      </p:sp>
      <p:graphicFrame>
        <p:nvGraphicFramePr>
          <p:cNvPr id="22" name="Content Placeholder 2">
            <a:extLst>
              <a:ext uri="{FF2B5EF4-FFF2-40B4-BE49-F238E27FC236}">
                <a16:creationId xmlns:a16="http://schemas.microsoft.com/office/drawing/2014/main" id="{F17EEF7D-465C-877B-D342-FF5006EF84D5}"/>
              </a:ext>
            </a:extLst>
          </p:cNvPr>
          <p:cNvGraphicFramePr>
            <a:graphicFrameLocks noGrp="1"/>
          </p:cNvGraphicFramePr>
          <p:nvPr>
            <p:ph idx="1"/>
            <p:extLst>
              <p:ext uri="{D42A27DB-BD31-4B8C-83A1-F6EECF244321}">
                <p14:modId xmlns:p14="http://schemas.microsoft.com/office/powerpoint/2010/main" val="346210907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350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ow to Build a Scalable Data Analytics Pipeline">
            <a:extLst>
              <a:ext uri="{FF2B5EF4-FFF2-40B4-BE49-F238E27FC236}">
                <a16:creationId xmlns:a16="http://schemas.microsoft.com/office/drawing/2014/main" id="{127EBA68-D119-F075-7883-4BD176E1A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2799" y="457200"/>
            <a:ext cx="1056640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83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88" y="995128"/>
            <a:ext cx="10515600" cy="671747"/>
          </a:xfrm>
        </p:spPr>
        <p:txBody>
          <a:bodyPr>
            <a:normAutofit fontScale="90000"/>
          </a:bodyPr>
          <a:lstStyle/>
          <a:p>
            <a:r>
              <a:rPr lang="en-US" sz="4800" dirty="0">
                <a:solidFill>
                  <a:srgbClr val="002060"/>
                </a:solidFill>
                <a:latin typeface="Calibri Light"/>
                <a:cs typeface="Calibri Light"/>
              </a:rPr>
              <a:t>Activity 1 -</a:t>
            </a:r>
            <a:r>
              <a:rPr lang="en-US" dirty="0"/>
              <a:t>Data in the Airline Industry</a:t>
            </a:r>
            <a:endParaRPr lang="en-IN" sz="4800" dirty="0">
              <a:solidFill>
                <a:srgbClr val="002060"/>
              </a:solidFill>
              <a:latin typeface="Calibri Light"/>
              <a:cs typeface="Calibri Light"/>
            </a:endParaRPr>
          </a:p>
          <a:p>
            <a:endParaRPr lang="en-US" sz="4800" dirty="0">
              <a:solidFill>
                <a:srgbClr val="002060"/>
              </a:solidFill>
              <a:latin typeface="Calibri Light"/>
              <a:cs typeface="Calibri Light"/>
            </a:endParaRPr>
          </a:p>
        </p:txBody>
      </p:sp>
      <p:sp>
        <p:nvSpPr>
          <p:cNvPr id="3" name="TextBox 2">
            <a:extLst>
              <a:ext uri="{FF2B5EF4-FFF2-40B4-BE49-F238E27FC236}">
                <a16:creationId xmlns:a16="http://schemas.microsoft.com/office/drawing/2014/main" id="{C3D26D74-1FD7-4CCD-B44D-631E659D784D}"/>
              </a:ext>
            </a:extLst>
          </p:cNvPr>
          <p:cNvSpPr txBox="1"/>
          <p:nvPr/>
        </p:nvSpPr>
        <p:spPr>
          <a:xfrm>
            <a:off x="569932" y="2031305"/>
            <a:ext cx="421500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Go to Website</a:t>
            </a:r>
          </a:p>
          <a:p>
            <a:r>
              <a:rPr lang="en-US" sz="2800" dirty="0">
                <a:hlinkClick r:id="rId2"/>
              </a:rPr>
              <a:t>Open Link</a:t>
            </a:r>
            <a:endParaRPr lang="en-US" sz="2800" dirty="0"/>
          </a:p>
          <a:p>
            <a:pPr marL="285750" indent="-285750">
              <a:buFont typeface="Arial"/>
              <a:buChar char="•"/>
            </a:pPr>
            <a:r>
              <a:rPr lang="en-US" sz="2800" dirty="0">
                <a:cs typeface="Calibri" panose="020F0502020204030204"/>
              </a:rPr>
              <a:t>Explore the interactive Big Data Visualization of US Airline Flights</a:t>
            </a:r>
          </a:p>
        </p:txBody>
      </p:sp>
      <p:pic>
        <p:nvPicPr>
          <p:cNvPr id="6" name="Picture 6" descr="Graphical user interface&#10;&#10;Description automatically generated">
            <a:extLst>
              <a:ext uri="{FF2B5EF4-FFF2-40B4-BE49-F238E27FC236}">
                <a16:creationId xmlns:a16="http://schemas.microsoft.com/office/drawing/2014/main" id="{D9A6580C-5096-420B-A850-3FE0CE06FDDB}"/>
              </a:ext>
            </a:extLst>
          </p:cNvPr>
          <p:cNvPicPr>
            <a:picLocks noChangeAspect="1"/>
          </p:cNvPicPr>
          <p:nvPr/>
        </p:nvPicPr>
        <p:blipFill>
          <a:blip r:embed="rId3"/>
          <a:stretch>
            <a:fillRect/>
          </a:stretch>
        </p:blipFill>
        <p:spPr>
          <a:xfrm>
            <a:off x="5434208" y="1819717"/>
            <a:ext cx="6062597" cy="4137141"/>
          </a:xfrm>
          <a:prstGeom prst="rect">
            <a:avLst/>
          </a:prstGeom>
        </p:spPr>
      </p:pic>
    </p:spTree>
    <p:extLst>
      <p:ext uri="{BB962C8B-B14F-4D97-AF65-F5344CB8AC3E}">
        <p14:creationId xmlns:p14="http://schemas.microsoft.com/office/powerpoint/2010/main" val="3962736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88" y="1164259"/>
            <a:ext cx="10515600" cy="1000320"/>
          </a:xfrm>
        </p:spPr>
        <p:txBody>
          <a:bodyPr>
            <a:normAutofit/>
          </a:bodyPr>
          <a:lstStyle/>
          <a:p>
            <a:r>
              <a:rPr lang="en-US" sz="4800" dirty="0">
                <a:solidFill>
                  <a:srgbClr val="002060"/>
                </a:solidFill>
                <a:latin typeface="Calibri Light"/>
                <a:cs typeface="Calibri Light"/>
              </a:rPr>
              <a:t>Activity 2 – Corona Virus Tracking</a:t>
            </a:r>
            <a:endParaRPr lang="en-US" dirty="0">
              <a:solidFill>
                <a:srgbClr val="000000"/>
              </a:solidFill>
              <a:latin typeface="Calibri Light"/>
              <a:cs typeface="Calibri Light"/>
            </a:endParaRPr>
          </a:p>
          <a:p>
            <a:endParaRPr lang="en-US" sz="4800" dirty="0">
              <a:solidFill>
                <a:srgbClr val="002060"/>
              </a:solidFill>
              <a:latin typeface="Calibri Light"/>
              <a:cs typeface="Calibri Light"/>
            </a:endParaRPr>
          </a:p>
        </p:txBody>
      </p:sp>
      <p:sp>
        <p:nvSpPr>
          <p:cNvPr id="3" name="TextBox 2">
            <a:extLst>
              <a:ext uri="{FF2B5EF4-FFF2-40B4-BE49-F238E27FC236}">
                <a16:creationId xmlns:a16="http://schemas.microsoft.com/office/drawing/2014/main" id="{C3D26D74-1FD7-4CCD-B44D-631E659D784D}"/>
              </a:ext>
            </a:extLst>
          </p:cNvPr>
          <p:cNvSpPr txBox="1"/>
          <p:nvPr/>
        </p:nvSpPr>
        <p:spPr>
          <a:xfrm>
            <a:off x="569932" y="2031305"/>
            <a:ext cx="487262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a:t>Go to Website</a:t>
            </a:r>
          </a:p>
          <a:p>
            <a:pPr algn="just"/>
            <a:r>
              <a:rPr lang="en-US" sz="2800" dirty="0">
                <a:ea typeface="+mn-lt"/>
                <a:cs typeface="+mn-lt"/>
                <a:hlinkClick r:id="rId2"/>
              </a:rPr>
              <a:t>https://tbub.sas.com/COVID19/</a:t>
            </a:r>
            <a:r>
              <a:rPr lang="en-US" sz="2800" dirty="0">
                <a:ea typeface="+mn-lt"/>
                <a:cs typeface="+mn-lt"/>
              </a:rPr>
              <a:t> </a:t>
            </a:r>
            <a:endParaRPr lang="en-US">
              <a:ea typeface="+mn-lt"/>
              <a:cs typeface="+mn-lt"/>
            </a:endParaRPr>
          </a:p>
          <a:p>
            <a:pPr marL="285750" indent="-285750" algn="just">
              <a:buFont typeface="Arial"/>
              <a:buChar char="•"/>
            </a:pPr>
            <a:r>
              <a:rPr lang="en-US" sz="2800">
                <a:ea typeface="+mn-lt"/>
                <a:cs typeface="+mn-lt"/>
              </a:rPr>
              <a:t>Stay current on critical statistics – including the daily number of confirmed cases, recovery rates, patient deaths and more – related to the 2019 novel coronavirus (COVID-19) outbreak</a:t>
            </a:r>
            <a:endParaRPr lang="en-US"/>
          </a:p>
        </p:txBody>
      </p:sp>
      <p:pic>
        <p:nvPicPr>
          <p:cNvPr id="4" name="Picture 4" descr="A picture containing text, screenshot, monitor, black&#10;&#10;Description automatically generated">
            <a:extLst>
              <a:ext uri="{FF2B5EF4-FFF2-40B4-BE49-F238E27FC236}">
                <a16:creationId xmlns:a16="http://schemas.microsoft.com/office/drawing/2014/main" id="{4AA6CBA8-0669-4FAF-8C3D-FC4137F2A43D}"/>
              </a:ext>
            </a:extLst>
          </p:cNvPr>
          <p:cNvPicPr>
            <a:picLocks noChangeAspect="1"/>
          </p:cNvPicPr>
          <p:nvPr/>
        </p:nvPicPr>
        <p:blipFill>
          <a:blip r:embed="rId3"/>
          <a:stretch>
            <a:fillRect/>
          </a:stretch>
        </p:blipFill>
        <p:spPr>
          <a:xfrm>
            <a:off x="5945688" y="2388359"/>
            <a:ext cx="5979090" cy="3584406"/>
          </a:xfrm>
          <a:prstGeom prst="rect">
            <a:avLst/>
          </a:prstGeom>
        </p:spPr>
      </p:pic>
    </p:spTree>
    <p:extLst>
      <p:ext uri="{BB962C8B-B14F-4D97-AF65-F5344CB8AC3E}">
        <p14:creationId xmlns:p14="http://schemas.microsoft.com/office/powerpoint/2010/main" val="4752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159" y="1438836"/>
            <a:ext cx="11517681" cy="765448"/>
          </a:xfrm>
        </p:spPr>
        <p:txBody>
          <a:bodyPr>
            <a:normAutofit fontScale="90000"/>
          </a:bodyPr>
          <a:lstStyle/>
          <a:p>
            <a:r>
              <a:rPr lang="en-US" sz="4800" dirty="0">
                <a:solidFill>
                  <a:srgbClr val="002060"/>
                </a:solidFill>
                <a:latin typeface="Calibri Light"/>
                <a:cs typeface="Calibri Light"/>
              </a:rPr>
              <a:t>Activity 3 – Real time analytics of Wikipedia updates</a:t>
            </a:r>
            <a:endParaRPr lang="en-US" dirty="0">
              <a:solidFill>
                <a:srgbClr val="000000"/>
              </a:solidFill>
              <a:latin typeface="Calibri Light"/>
              <a:cs typeface="Calibri Light"/>
            </a:endParaRPr>
          </a:p>
          <a:p>
            <a:endParaRPr lang="en-US" sz="4800" dirty="0">
              <a:solidFill>
                <a:srgbClr val="002060"/>
              </a:solidFill>
              <a:latin typeface="Calibri Light"/>
              <a:cs typeface="Calibri Light"/>
            </a:endParaRPr>
          </a:p>
        </p:txBody>
      </p:sp>
      <p:sp>
        <p:nvSpPr>
          <p:cNvPr id="3" name="TextBox 2">
            <a:extLst>
              <a:ext uri="{FF2B5EF4-FFF2-40B4-BE49-F238E27FC236}">
                <a16:creationId xmlns:a16="http://schemas.microsoft.com/office/drawing/2014/main" id="{C3D26D74-1FD7-4CCD-B44D-631E659D784D}"/>
              </a:ext>
            </a:extLst>
          </p:cNvPr>
          <p:cNvSpPr txBox="1"/>
          <p:nvPr/>
        </p:nvSpPr>
        <p:spPr>
          <a:xfrm>
            <a:off x="588982" y="2582407"/>
            <a:ext cx="487262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t>Go to Website</a:t>
            </a:r>
          </a:p>
          <a:p>
            <a:pPr algn="just"/>
            <a:r>
              <a:rPr lang="en-US" dirty="0">
                <a:ea typeface="+mn-lt"/>
                <a:cs typeface="+mn-lt"/>
              </a:rPr>
              <a:t>  </a:t>
            </a:r>
            <a:r>
              <a:rPr lang="en-US" sz="2800" dirty="0">
                <a:ea typeface="+mn-lt"/>
                <a:cs typeface="+mn-lt"/>
              </a:rPr>
              <a:t> </a:t>
            </a:r>
            <a:r>
              <a:rPr lang="en-US" sz="2800" dirty="0">
                <a:ea typeface="+mn-lt"/>
                <a:cs typeface="+mn-lt"/>
                <a:hlinkClick r:id="rId2"/>
              </a:rPr>
              <a:t>Click Here</a:t>
            </a:r>
            <a:r>
              <a:rPr lang="en-US" sz="2800" dirty="0">
                <a:ea typeface="+mn-lt"/>
                <a:cs typeface="+mn-lt"/>
              </a:rPr>
              <a:t> </a:t>
            </a:r>
          </a:p>
          <a:p>
            <a:pPr marL="285750" indent="-285750" algn="just">
              <a:buFont typeface="Arial"/>
              <a:buChar char="•"/>
            </a:pPr>
            <a:r>
              <a:rPr lang="en-US" sz="2800" dirty="0">
                <a:ea typeface="+mn-lt"/>
                <a:cs typeface="+mn-lt"/>
              </a:rPr>
              <a:t>See the use of Apache Spark in real time analytics of Wikipedia updates</a:t>
            </a:r>
            <a:endParaRPr lang="en-US" dirty="0">
              <a:cs typeface="Calibri"/>
            </a:endParaRPr>
          </a:p>
        </p:txBody>
      </p:sp>
      <p:pic>
        <p:nvPicPr>
          <p:cNvPr id="5" name="Picture 5" descr="Timeline&#10;&#10;Description automatically generated">
            <a:extLst>
              <a:ext uri="{FF2B5EF4-FFF2-40B4-BE49-F238E27FC236}">
                <a16:creationId xmlns:a16="http://schemas.microsoft.com/office/drawing/2014/main" id="{9E0CDEB0-E50D-44C8-82B9-9B726559035C}"/>
              </a:ext>
            </a:extLst>
          </p:cNvPr>
          <p:cNvPicPr>
            <a:picLocks noChangeAspect="1"/>
          </p:cNvPicPr>
          <p:nvPr/>
        </p:nvPicPr>
        <p:blipFill>
          <a:blip r:embed="rId3"/>
          <a:stretch>
            <a:fillRect/>
          </a:stretch>
        </p:blipFill>
        <p:spPr>
          <a:xfrm>
            <a:off x="5688744" y="2204284"/>
            <a:ext cx="6260925" cy="3714035"/>
          </a:xfrm>
          <a:prstGeom prst="rect">
            <a:avLst/>
          </a:prstGeom>
        </p:spPr>
      </p:pic>
    </p:spTree>
    <p:extLst>
      <p:ext uri="{BB962C8B-B14F-4D97-AF65-F5344CB8AC3E}">
        <p14:creationId xmlns:p14="http://schemas.microsoft.com/office/powerpoint/2010/main" val="713138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988" y="764209"/>
            <a:ext cx="11517681" cy="1000320"/>
          </a:xfrm>
        </p:spPr>
        <p:txBody>
          <a:bodyPr>
            <a:normAutofit/>
          </a:bodyPr>
          <a:lstStyle/>
          <a:p>
            <a:r>
              <a:rPr lang="en-US" sz="4800" dirty="0">
                <a:solidFill>
                  <a:srgbClr val="002060"/>
                </a:solidFill>
                <a:latin typeface="Calibri Light"/>
                <a:cs typeface="Calibri Light"/>
              </a:rPr>
              <a:t>Activity 4 –  Predictive analytics </a:t>
            </a:r>
          </a:p>
        </p:txBody>
      </p:sp>
      <p:sp>
        <p:nvSpPr>
          <p:cNvPr id="3" name="TextBox 2">
            <a:extLst>
              <a:ext uri="{FF2B5EF4-FFF2-40B4-BE49-F238E27FC236}">
                <a16:creationId xmlns:a16="http://schemas.microsoft.com/office/drawing/2014/main" id="{C3D26D74-1FD7-4CCD-B44D-631E659D784D}"/>
              </a:ext>
            </a:extLst>
          </p:cNvPr>
          <p:cNvSpPr txBox="1"/>
          <p:nvPr/>
        </p:nvSpPr>
        <p:spPr>
          <a:xfrm>
            <a:off x="569932" y="2031305"/>
            <a:ext cx="487262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sz="2800" dirty="0"/>
          </a:p>
          <a:p>
            <a:pPr marL="285750" indent="-285750" algn="just">
              <a:buFont typeface="Arial"/>
              <a:buChar char="•"/>
            </a:pPr>
            <a:r>
              <a:rPr lang="en-US" sz="2800" dirty="0"/>
              <a:t>In this Activity we will see the movie recommender system with machine learning</a:t>
            </a:r>
            <a:endParaRPr lang="en-US" dirty="0"/>
          </a:p>
          <a:p>
            <a:pPr marL="285750" indent="-285750" algn="just">
              <a:buFont typeface="Arial"/>
              <a:buChar char="•"/>
            </a:pPr>
            <a:r>
              <a:rPr lang="en-US" sz="2800" dirty="0"/>
              <a:t>Go to Website</a:t>
            </a:r>
            <a:endParaRPr lang="en-US" dirty="0">
              <a:cs typeface="Calibri"/>
            </a:endParaRPr>
          </a:p>
          <a:p>
            <a:pPr algn="just"/>
            <a:r>
              <a:rPr lang="en-US" dirty="0">
                <a:ea typeface="+mn-lt"/>
                <a:cs typeface="+mn-lt"/>
              </a:rPr>
              <a:t>  </a:t>
            </a:r>
            <a:r>
              <a:rPr lang="en-US" sz="2800" dirty="0">
                <a:ea typeface="+mn-lt"/>
                <a:cs typeface="+mn-lt"/>
              </a:rPr>
              <a:t> </a:t>
            </a:r>
            <a:r>
              <a:rPr lang="en-US" sz="2800" dirty="0">
                <a:ea typeface="+mn-lt"/>
                <a:cs typeface="+mn-lt"/>
                <a:hlinkClick r:id="rId2"/>
              </a:rPr>
              <a:t>Click Here</a:t>
            </a:r>
            <a:r>
              <a:rPr lang="en-US" sz="2800" dirty="0">
                <a:ea typeface="+mn-lt"/>
                <a:cs typeface="+mn-lt"/>
              </a:rPr>
              <a:t> </a:t>
            </a:r>
          </a:p>
          <a:p>
            <a:pPr marL="285750" indent="-285750" algn="just">
              <a:buFont typeface="Arial"/>
              <a:buChar char="•"/>
            </a:pPr>
            <a:r>
              <a:rPr lang="en-US" sz="2800" dirty="0">
                <a:ea typeface="+mn-lt"/>
                <a:cs typeface="+mn-lt"/>
              </a:rPr>
              <a:t> use of Apache Spark </a:t>
            </a:r>
            <a:r>
              <a:rPr lang="en-US" sz="2800" dirty="0" err="1">
                <a:ea typeface="+mn-lt"/>
                <a:cs typeface="+mn-lt"/>
              </a:rPr>
              <a:t>MLib</a:t>
            </a:r>
            <a:endParaRPr lang="en-US" sz="2800" dirty="0" err="1">
              <a:cs typeface="Calibri"/>
            </a:endParaRPr>
          </a:p>
        </p:txBody>
      </p:sp>
      <p:pic>
        <p:nvPicPr>
          <p:cNvPr id="4" name="Picture 5" descr="Graphical user interface, application&#10;&#10;Description automatically generated">
            <a:extLst>
              <a:ext uri="{FF2B5EF4-FFF2-40B4-BE49-F238E27FC236}">
                <a16:creationId xmlns:a16="http://schemas.microsoft.com/office/drawing/2014/main" id="{B85CB2E4-D446-416A-BFED-5F61374C3328}"/>
              </a:ext>
            </a:extLst>
          </p:cNvPr>
          <p:cNvPicPr>
            <a:picLocks noChangeAspect="1"/>
          </p:cNvPicPr>
          <p:nvPr/>
        </p:nvPicPr>
        <p:blipFill>
          <a:blip r:embed="rId3"/>
          <a:stretch>
            <a:fillRect/>
          </a:stretch>
        </p:blipFill>
        <p:spPr>
          <a:xfrm>
            <a:off x="6290153" y="2425115"/>
            <a:ext cx="5373665" cy="3312564"/>
          </a:xfrm>
          <a:prstGeom prst="rect">
            <a:avLst/>
          </a:prstGeom>
        </p:spPr>
      </p:pic>
    </p:spTree>
    <p:extLst>
      <p:ext uri="{BB962C8B-B14F-4D97-AF65-F5344CB8AC3E}">
        <p14:creationId xmlns:p14="http://schemas.microsoft.com/office/powerpoint/2010/main" val="17000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988" y="764209"/>
            <a:ext cx="11517681" cy="1000320"/>
          </a:xfrm>
        </p:spPr>
        <p:txBody>
          <a:bodyPr>
            <a:normAutofit/>
          </a:bodyPr>
          <a:lstStyle/>
          <a:p>
            <a:r>
              <a:rPr lang="en-US" sz="4800" dirty="0">
                <a:solidFill>
                  <a:srgbClr val="002060"/>
                </a:solidFill>
                <a:latin typeface="Calibri Light"/>
                <a:cs typeface="Calibri Light"/>
              </a:rPr>
              <a:t>Activity 5 – Twitter -Data analytics </a:t>
            </a:r>
          </a:p>
        </p:txBody>
      </p:sp>
      <p:sp>
        <p:nvSpPr>
          <p:cNvPr id="3" name="TextBox 2">
            <a:extLst>
              <a:ext uri="{FF2B5EF4-FFF2-40B4-BE49-F238E27FC236}">
                <a16:creationId xmlns:a16="http://schemas.microsoft.com/office/drawing/2014/main" id="{C3D26D74-1FD7-4CCD-B44D-631E659D784D}"/>
              </a:ext>
            </a:extLst>
          </p:cNvPr>
          <p:cNvSpPr txBox="1"/>
          <p:nvPr/>
        </p:nvSpPr>
        <p:spPr>
          <a:xfrm>
            <a:off x="569932" y="2031305"/>
            <a:ext cx="48726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sz="2800" dirty="0"/>
          </a:p>
          <a:p>
            <a:pPr marL="285750" indent="-285750" algn="just">
              <a:buFont typeface="Arial"/>
              <a:buChar char="•"/>
            </a:pPr>
            <a:r>
              <a:rPr lang="en-US" sz="2800" dirty="0"/>
              <a:t>In this Activity you need to type a name of tweet and then system will find the relevant tweets using Apache </a:t>
            </a:r>
            <a:r>
              <a:rPr lang="en-US" sz="2800" dirty="0" err="1"/>
              <a:t>kafka</a:t>
            </a:r>
            <a:r>
              <a:rPr lang="en-US" sz="2800" dirty="0"/>
              <a:t> cluster</a:t>
            </a:r>
            <a:endParaRPr lang="en-US" dirty="0"/>
          </a:p>
          <a:p>
            <a:pPr marL="285750" indent="-285750" algn="just">
              <a:buFont typeface="Arial"/>
              <a:buChar char="•"/>
            </a:pPr>
            <a:r>
              <a:rPr lang="en-US" sz="2800" dirty="0"/>
              <a:t>Go to Website</a:t>
            </a:r>
            <a:endParaRPr lang="en-US" dirty="0">
              <a:cs typeface="Calibri"/>
            </a:endParaRPr>
          </a:p>
          <a:p>
            <a:pPr algn="just"/>
            <a:r>
              <a:rPr lang="en-US" dirty="0">
                <a:ea typeface="+mn-lt"/>
                <a:cs typeface="+mn-lt"/>
              </a:rPr>
              <a:t>  </a:t>
            </a:r>
            <a:r>
              <a:rPr lang="en-US" sz="2800" dirty="0">
                <a:ea typeface="+mn-lt"/>
                <a:cs typeface="+mn-lt"/>
              </a:rPr>
              <a:t> </a:t>
            </a:r>
            <a:r>
              <a:rPr lang="en-US" sz="2800" dirty="0">
                <a:ea typeface="+mn-lt"/>
                <a:cs typeface="+mn-lt"/>
                <a:hlinkClick r:id="rId2"/>
              </a:rPr>
              <a:t>Click Here</a:t>
            </a:r>
            <a:r>
              <a:rPr lang="en-US" sz="2800" dirty="0">
                <a:ea typeface="+mn-lt"/>
                <a:cs typeface="+mn-lt"/>
              </a:rPr>
              <a:t> </a:t>
            </a:r>
          </a:p>
          <a:p>
            <a:pPr marL="285750" indent="-285750" algn="just">
              <a:buFont typeface="Arial"/>
              <a:buChar char="•"/>
            </a:pPr>
            <a:r>
              <a:rPr lang="en-US" sz="2800" dirty="0">
                <a:ea typeface="+mn-lt"/>
                <a:cs typeface="+mn-lt"/>
              </a:rPr>
              <a:t> use of Apache Kafka</a:t>
            </a:r>
            <a:endParaRPr lang="en-US" sz="2800" dirty="0">
              <a:cs typeface="Calibri"/>
            </a:endParaRPr>
          </a:p>
        </p:txBody>
      </p:sp>
      <p:pic>
        <p:nvPicPr>
          <p:cNvPr id="6" name="Picture 5">
            <a:extLst>
              <a:ext uri="{FF2B5EF4-FFF2-40B4-BE49-F238E27FC236}">
                <a16:creationId xmlns:a16="http://schemas.microsoft.com/office/drawing/2014/main" id="{5D5B5973-1417-45BD-E53F-2DA4A8A320FE}"/>
              </a:ext>
            </a:extLst>
          </p:cNvPr>
          <p:cNvPicPr>
            <a:picLocks noChangeAspect="1"/>
          </p:cNvPicPr>
          <p:nvPr/>
        </p:nvPicPr>
        <p:blipFill>
          <a:blip r:embed="rId3"/>
          <a:stretch>
            <a:fillRect/>
          </a:stretch>
        </p:blipFill>
        <p:spPr>
          <a:xfrm>
            <a:off x="6096000" y="2321169"/>
            <a:ext cx="6096000" cy="3717710"/>
          </a:xfrm>
          <a:prstGeom prst="rect">
            <a:avLst/>
          </a:prstGeom>
        </p:spPr>
      </p:pic>
    </p:spTree>
    <p:extLst>
      <p:ext uri="{BB962C8B-B14F-4D97-AF65-F5344CB8AC3E}">
        <p14:creationId xmlns:p14="http://schemas.microsoft.com/office/powerpoint/2010/main" val="454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DC78-0980-BC19-5D65-3A1D33E0B6E4}"/>
              </a:ext>
            </a:extLst>
          </p:cNvPr>
          <p:cNvSpPr>
            <a:spLocks noGrp="1"/>
          </p:cNvSpPr>
          <p:nvPr>
            <p:ph type="title"/>
          </p:nvPr>
        </p:nvSpPr>
        <p:spPr/>
        <p:txBody>
          <a:bodyPr/>
          <a:lstStyle/>
          <a:p>
            <a:r>
              <a:rPr lang="en-IN" dirty="0"/>
              <a:t>What is Business Analytics?</a:t>
            </a:r>
          </a:p>
        </p:txBody>
      </p:sp>
      <p:pic>
        <p:nvPicPr>
          <p:cNvPr id="2050" name="Picture 2" descr="Top 11 Business Analyst Courses in Mumbai">
            <a:extLst>
              <a:ext uri="{FF2B5EF4-FFF2-40B4-BE49-F238E27FC236}">
                <a16:creationId xmlns:a16="http://schemas.microsoft.com/office/drawing/2014/main" id="{5A481078-3D6C-C4D2-1889-6A71FC2B2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6509" y="1593274"/>
            <a:ext cx="6206836" cy="38930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AECD6E-FA02-CA99-0A4B-9CEF989D4771}"/>
              </a:ext>
            </a:extLst>
          </p:cNvPr>
          <p:cNvSpPr txBox="1"/>
          <p:nvPr/>
        </p:nvSpPr>
        <p:spPr>
          <a:xfrm>
            <a:off x="484909" y="1856507"/>
            <a:ext cx="4973782"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rgbClr val="181818"/>
                </a:solidFill>
                <a:effectLst/>
                <a:latin typeface="Trade Gothic W01 Bold 2"/>
              </a:rPr>
              <a:t>Business analytics</a:t>
            </a:r>
            <a:r>
              <a:rPr lang="en-US" sz="3200" b="1" i="0" dirty="0">
                <a:solidFill>
                  <a:srgbClr val="181818"/>
                </a:solidFill>
                <a:effectLst/>
                <a:latin typeface="Trade Gothic W01 Roman"/>
              </a:rPr>
              <a:t> </a:t>
            </a:r>
            <a:r>
              <a:rPr lang="en-US" sz="3200" b="0" i="0" dirty="0">
                <a:solidFill>
                  <a:srgbClr val="181818"/>
                </a:solidFill>
                <a:effectLst/>
                <a:latin typeface="Trade Gothic W01 Roman"/>
              </a:rPr>
              <a:t>is the process of using quantitative methods to derive meaning from data to make </a:t>
            </a:r>
            <a:r>
              <a:rPr lang="en-US" sz="3200" b="1" i="0" dirty="0">
                <a:solidFill>
                  <a:srgbClr val="181818"/>
                </a:solidFill>
                <a:effectLst/>
                <a:latin typeface="Trade Gothic W01 Roman"/>
              </a:rPr>
              <a:t>informed business decisions</a:t>
            </a:r>
            <a:r>
              <a:rPr lang="en-US" sz="3200" b="0" i="0" dirty="0">
                <a:solidFill>
                  <a:srgbClr val="181818"/>
                </a:solidFill>
                <a:effectLst/>
                <a:latin typeface="Trade Gothic W01 Roman"/>
              </a:rPr>
              <a:t>.</a:t>
            </a:r>
            <a:endParaRPr lang="en-IN" sz="3200" dirty="0"/>
          </a:p>
        </p:txBody>
      </p:sp>
    </p:spTree>
    <p:extLst>
      <p:ext uri="{BB962C8B-B14F-4D97-AF65-F5344CB8AC3E}">
        <p14:creationId xmlns:p14="http://schemas.microsoft.com/office/powerpoint/2010/main" val="98106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DC78-0980-BC19-5D65-3A1D33E0B6E4}"/>
              </a:ext>
            </a:extLst>
          </p:cNvPr>
          <p:cNvSpPr>
            <a:spLocks noGrp="1"/>
          </p:cNvSpPr>
          <p:nvPr>
            <p:ph type="title"/>
          </p:nvPr>
        </p:nvSpPr>
        <p:spPr>
          <a:xfrm>
            <a:off x="408709" y="247072"/>
            <a:ext cx="10515600" cy="867930"/>
          </a:xfrm>
        </p:spPr>
        <p:txBody>
          <a:bodyPr/>
          <a:lstStyle/>
          <a:p>
            <a:r>
              <a:rPr lang="en-IN" dirty="0"/>
              <a:t>Business Analytics Domain?</a:t>
            </a:r>
          </a:p>
        </p:txBody>
      </p:sp>
      <p:pic>
        <p:nvPicPr>
          <p:cNvPr id="4" name="Content Placeholder 3">
            <a:extLst>
              <a:ext uri="{FF2B5EF4-FFF2-40B4-BE49-F238E27FC236}">
                <a16:creationId xmlns:a16="http://schemas.microsoft.com/office/drawing/2014/main" id="{D1980F47-584A-854E-520C-0C527BF2FA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945" y="1399309"/>
            <a:ext cx="9989128" cy="53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02DA-72A0-3DD0-9348-B926B287BBD7}"/>
              </a:ext>
            </a:extLst>
          </p:cNvPr>
          <p:cNvSpPr>
            <a:spLocks noGrp="1"/>
          </p:cNvSpPr>
          <p:nvPr>
            <p:ph type="title"/>
          </p:nvPr>
        </p:nvSpPr>
        <p:spPr/>
        <p:txBody>
          <a:bodyPr/>
          <a:lstStyle/>
          <a:p>
            <a:r>
              <a:rPr lang="en-US" dirty="0">
                <a:solidFill>
                  <a:srgbClr val="161513"/>
                </a:solidFill>
                <a:latin typeface="OracleSansVF"/>
              </a:rPr>
              <a:t>B</a:t>
            </a:r>
            <a:r>
              <a:rPr lang="en-US" b="0" i="0" dirty="0">
                <a:solidFill>
                  <a:srgbClr val="161513"/>
                </a:solidFill>
                <a:effectLst/>
                <a:latin typeface="OracleSansVF"/>
              </a:rPr>
              <a:t>usiness </a:t>
            </a:r>
            <a:r>
              <a:rPr lang="en-US" dirty="0">
                <a:solidFill>
                  <a:srgbClr val="161513"/>
                </a:solidFill>
                <a:latin typeface="OracleSansVF"/>
              </a:rPr>
              <a:t>A</a:t>
            </a:r>
            <a:r>
              <a:rPr lang="en-US" b="0" i="0" dirty="0">
                <a:solidFill>
                  <a:srgbClr val="161513"/>
                </a:solidFill>
                <a:effectLst/>
                <a:latin typeface="OracleSansVF"/>
              </a:rPr>
              <a:t>nalytics</a:t>
            </a:r>
            <a:endParaRPr lang="en-IN" dirty="0"/>
          </a:p>
        </p:txBody>
      </p:sp>
      <p:sp>
        <p:nvSpPr>
          <p:cNvPr id="3" name="Content Placeholder 2">
            <a:extLst>
              <a:ext uri="{FF2B5EF4-FFF2-40B4-BE49-F238E27FC236}">
                <a16:creationId xmlns:a16="http://schemas.microsoft.com/office/drawing/2014/main" id="{7D0CDB77-EA06-4CC0-C1FF-E074CE7D8647}"/>
              </a:ext>
            </a:extLst>
          </p:cNvPr>
          <p:cNvSpPr>
            <a:spLocks noGrp="1"/>
          </p:cNvSpPr>
          <p:nvPr>
            <p:ph idx="1"/>
          </p:nvPr>
        </p:nvSpPr>
        <p:spPr/>
        <p:txBody>
          <a:bodyPr/>
          <a:lstStyle/>
          <a:p>
            <a:pPr algn="l">
              <a:buFont typeface="Arial" panose="020B0604020202020204" pitchFamily="34" charset="0"/>
              <a:buChar char="•"/>
            </a:pPr>
            <a:r>
              <a:rPr lang="en-US" b="0" i="0" dirty="0">
                <a:solidFill>
                  <a:srgbClr val="161513"/>
                </a:solidFill>
                <a:effectLst/>
                <a:latin typeface="OracleSansVF"/>
              </a:rPr>
              <a:t>Taking in and processing historical business data</a:t>
            </a:r>
          </a:p>
          <a:p>
            <a:pPr algn="l">
              <a:buFont typeface="Arial" panose="020B0604020202020204" pitchFamily="34" charset="0"/>
              <a:buChar char="•"/>
            </a:pPr>
            <a:r>
              <a:rPr lang="en-US" b="0" i="0" dirty="0">
                <a:solidFill>
                  <a:srgbClr val="161513"/>
                </a:solidFill>
                <a:effectLst/>
                <a:latin typeface="OracleSansVF"/>
              </a:rPr>
              <a:t>Analyzing that data to identify trends, patterns, and root causes</a:t>
            </a:r>
          </a:p>
          <a:p>
            <a:pPr algn="l">
              <a:buFont typeface="Arial" panose="020B0604020202020204" pitchFamily="34" charset="0"/>
              <a:buChar char="•"/>
            </a:pPr>
            <a:r>
              <a:rPr lang="en-US" b="0" i="0" dirty="0">
                <a:solidFill>
                  <a:srgbClr val="231F20"/>
                </a:solidFill>
                <a:effectLst/>
                <a:latin typeface="avenir light"/>
              </a:rPr>
              <a:t>using quantitative and statistical analysis to design business models</a:t>
            </a:r>
          </a:p>
          <a:p>
            <a:pPr algn="l">
              <a:buFont typeface="Arial" panose="020B0604020202020204" pitchFamily="34" charset="0"/>
              <a:buChar char="•"/>
            </a:pPr>
            <a:r>
              <a:rPr lang="en-US" b="0" i="0" dirty="0">
                <a:solidFill>
                  <a:srgbClr val="231F20"/>
                </a:solidFill>
                <a:effectLst/>
                <a:latin typeface="avenir light"/>
              </a:rPr>
              <a:t>forecasting future business needs, performance, and industry trends with predictive modeling</a:t>
            </a:r>
            <a:endParaRPr lang="en-US" b="0" i="0" dirty="0">
              <a:solidFill>
                <a:srgbClr val="161513"/>
              </a:solidFill>
              <a:effectLst/>
              <a:latin typeface="OracleSansVF"/>
            </a:endParaRPr>
          </a:p>
          <a:p>
            <a:pPr algn="l">
              <a:buFont typeface="Arial" panose="020B0604020202020204" pitchFamily="34" charset="0"/>
              <a:buChar char="•"/>
            </a:pPr>
            <a:r>
              <a:rPr lang="en-US" b="0" i="0" dirty="0">
                <a:solidFill>
                  <a:srgbClr val="161513"/>
                </a:solidFill>
                <a:effectLst/>
                <a:latin typeface="OracleSansVF"/>
              </a:rPr>
              <a:t>Making data-driven business decisions based on those insights</a:t>
            </a:r>
          </a:p>
          <a:p>
            <a:pPr algn="l">
              <a:buFont typeface="Arial" panose="020B0604020202020204" pitchFamily="34" charset="0"/>
              <a:buChar char="•"/>
            </a:pPr>
            <a:r>
              <a:rPr lang="en-US" b="0" i="0" dirty="0">
                <a:solidFill>
                  <a:srgbClr val="231F20"/>
                </a:solidFill>
                <a:effectLst/>
                <a:latin typeface="avenir light"/>
              </a:rPr>
              <a:t>communicating findings in easy-to-digest reports to colleagues, management, and customers</a:t>
            </a:r>
            <a:endParaRPr lang="en-US" b="0" i="0" dirty="0">
              <a:solidFill>
                <a:srgbClr val="161513"/>
              </a:solidFill>
              <a:effectLst/>
              <a:latin typeface="OracleSansVF"/>
            </a:endParaRPr>
          </a:p>
          <a:p>
            <a:endParaRPr lang="en-IN" dirty="0"/>
          </a:p>
        </p:txBody>
      </p:sp>
    </p:spTree>
    <p:extLst>
      <p:ext uri="{BB962C8B-B14F-4D97-AF65-F5344CB8AC3E}">
        <p14:creationId xmlns:p14="http://schemas.microsoft.com/office/powerpoint/2010/main" val="110358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59C1-03B2-4AFD-7E0E-28CD13416C59}"/>
              </a:ext>
            </a:extLst>
          </p:cNvPr>
          <p:cNvSpPr>
            <a:spLocks noGrp="1"/>
          </p:cNvSpPr>
          <p:nvPr>
            <p:ph type="title"/>
          </p:nvPr>
        </p:nvSpPr>
        <p:spPr/>
        <p:txBody>
          <a:bodyPr/>
          <a:lstStyle/>
          <a:p>
            <a:r>
              <a:rPr lang="en-IN" dirty="0"/>
              <a:t>Benefits </a:t>
            </a:r>
          </a:p>
        </p:txBody>
      </p:sp>
      <p:sp>
        <p:nvSpPr>
          <p:cNvPr id="3" name="Content Placeholder 2">
            <a:extLst>
              <a:ext uri="{FF2B5EF4-FFF2-40B4-BE49-F238E27FC236}">
                <a16:creationId xmlns:a16="http://schemas.microsoft.com/office/drawing/2014/main" id="{34977346-40A6-C0CD-0375-BDF6409CC8A6}"/>
              </a:ext>
            </a:extLst>
          </p:cNvPr>
          <p:cNvSpPr>
            <a:spLocks noGrp="1"/>
          </p:cNvSpPr>
          <p:nvPr>
            <p:ph idx="1"/>
          </p:nvPr>
        </p:nvSpPr>
        <p:spPr/>
        <p:txBody>
          <a:bodyPr/>
          <a:lstStyle/>
          <a:p>
            <a:r>
              <a:rPr lang="en-IN" b="1" i="0" dirty="0">
                <a:solidFill>
                  <a:srgbClr val="161513"/>
                </a:solidFill>
                <a:effectLst/>
                <a:latin typeface="OracleSansVF"/>
              </a:rPr>
              <a:t>Data-driven decisions</a:t>
            </a:r>
          </a:p>
          <a:p>
            <a:r>
              <a:rPr lang="en-IN" b="1" i="0" dirty="0">
                <a:solidFill>
                  <a:srgbClr val="161513"/>
                </a:solidFill>
                <a:effectLst/>
                <a:latin typeface="OracleSansVF"/>
              </a:rPr>
              <a:t>Easy visualization</a:t>
            </a:r>
            <a:endParaRPr lang="en-IN" b="1" dirty="0">
              <a:solidFill>
                <a:srgbClr val="161513"/>
              </a:solidFill>
              <a:latin typeface="OracleSansVF"/>
            </a:endParaRPr>
          </a:p>
          <a:p>
            <a:r>
              <a:rPr lang="en-IN" b="1" i="0" dirty="0">
                <a:solidFill>
                  <a:srgbClr val="161513"/>
                </a:solidFill>
                <a:effectLst/>
                <a:latin typeface="OracleSansVF"/>
              </a:rPr>
              <a:t>Modelling the what-if scenario</a:t>
            </a:r>
          </a:p>
          <a:p>
            <a:r>
              <a:rPr lang="en-IN" b="1" i="0" dirty="0">
                <a:solidFill>
                  <a:srgbClr val="161513"/>
                </a:solidFill>
                <a:effectLst/>
                <a:latin typeface="OracleSansVF"/>
              </a:rPr>
              <a:t>Go augmented</a:t>
            </a:r>
            <a:endParaRPr lang="en-IN" dirty="0"/>
          </a:p>
        </p:txBody>
      </p:sp>
    </p:spTree>
    <p:extLst>
      <p:ext uri="{BB962C8B-B14F-4D97-AF65-F5344CB8AC3E}">
        <p14:creationId xmlns:p14="http://schemas.microsoft.com/office/powerpoint/2010/main" val="351922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DCD6-2581-4014-B53B-F171824D53E1}"/>
              </a:ext>
            </a:extLst>
          </p:cNvPr>
          <p:cNvSpPr>
            <a:spLocks noGrp="1"/>
          </p:cNvSpPr>
          <p:nvPr>
            <p:ph type="title"/>
          </p:nvPr>
        </p:nvSpPr>
        <p:spPr/>
        <p:txBody>
          <a:bodyPr/>
          <a:lstStyle/>
          <a:p>
            <a:r>
              <a:rPr lang="en-IN" dirty="0"/>
              <a:t>Visual Perspective</a:t>
            </a:r>
          </a:p>
        </p:txBody>
      </p:sp>
      <p:pic>
        <p:nvPicPr>
          <p:cNvPr id="1026" name="Picture 2" descr="Business Analytics">
            <a:extLst>
              <a:ext uri="{FF2B5EF4-FFF2-40B4-BE49-F238E27FC236}">
                <a16:creationId xmlns:a16="http://schemas.microsoft.com/office/drawing/2014/main" id="{B33E24E0-BAF7-4CA0-8DC9-6218CFE31C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8582" y="1491175"/>
            <a:ext cx="9124390" cy="513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5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C6D2-A390-7467-333D-982625A10A3F}"/>
              </a:ext>
            </a:extLst>
          </p:cNvPr>
          <p:cNvSpPr>
            <a:spLocks noGrp="1"/>
          </p:cNvSpPr>
          <p:nvPr>
            <p:ph type="title"/>
          </p:nvPr>
        </p:nvSpPr>
        <p:spPr/>
        <p:txBody>
          <a:bodyPr/>
          <a:lstStyle/>
          <a:p>
            <a:r>
              <a:rPr lang="en-IN" dirty="0"/>
              <a:t>Primary methods of BA</a:t>
            </a:r>
          </a:p>
        </p:txBody>
      </p:sp>
      <p:pic>
        <p:nvPicPr>
          <p:cNvPr id="6" name="Content Placeholder 5">
            <a:extLst>
              <a:ext uri="{FF2B5EF4-FFF2-40B4-BE49-F238E27FC236}">
                <a16:creationId xmlns:a16="http://schemas.microsoft.com/office/drawing/2014/main" id="{62965090-6230-CCC5-E16B-6536FF8F8400}"/>
              </a:ext>
            </a:extLst>
          </p:cNvPr>
          <p:cNvPicPr>
            <a:picLocks noGrp="1" noChangeAspect="1"/>
          </p:cNvPicPr>
          <p:nvPr>
            <p:ph idx="1"/>
          </p:nvPr>
        </p:nvPicPr>
        <p:blipFill>
          <a:blip r:embed="rId2"/>
          <a:stretch>
            <a:fillRect/>
          </a:stretch>
        </p:blipFill>
        <p:spPr>
          <a:xfrm>
            <a:off x="1634836" y="2105892"/>
            <a:ext cx="8991600" cy="3414640"/>
          </a:xfrm>
          <a:prstGeom prst="rect">
            <a:avLst/>
          </a:prstGeom>
        </p:spPr>
      </p:pic>
    </p:spTree>
    <p:extLst>
      <p:ext uri="{BB962C8B-B14F-4D97-AF65-F5344CB8AC3E}">
        <p14:creationId xmlns:p14="http://schemas.microsoft.com/office/powerpoint/2010/main" val="149351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1312</Words>
  <Application>Microsoft Office PowerPoint</Application>
  <PresentationFormat>Widescreen</PresentationFormat>
  <Paragraphs>172</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avenir light</vt:lpstr>
      <vt:lpstr>Calibri</vt:lpstr>
      <vt:lpstr>Calibri Light</vt:lpstr>
      <vt:lpstr>OracleSansVF</vt:lpstr>
      <vt:lpstr>Source Sans Pro</vt:lpstr>
      <vt:lpstr>Trade Gothic W01 Bold 2</vt:lpstr>
      <vt:lpstr>Trade Gothic W01 Roman</vt:lpstr>
      <vt:lpstr>Office Theme</vt:lpstr>
      <vt:lpstr>Business Analytics </vt:lpstr>
      <vt:lpstr>Agenda</vt:lpstr>
      <vt:lpstr>Introduction</vt:lpstr>
      <vt:lpstr>What is Business Analytics?</vt:lpstr>
      <vt:lpstr>Business Analytics Domain?</vt:lpstr>
      <vt:lpstr>Business Analytics</vt:lpstr>
      <vt:lpstr>Benefits </vt:lpstr>
      <vt:lpstr>Visual Perspective</vt:lpstr>
      <vt:lpstr>Primary methods of BA</vt:lpstr>
      <vt:lpstr>Example</vt:lpstr>
      <vt:lpstr>Tools for BA</vt:lpstr>
      <vt:lpstr>Business analytics use case : Marketing </vt:lpstr>
      <vt:lpstr>Business analytics  : HR </vt:lpstr>
      <vt:lpstr>Business analytics  : Finance </vt:lpstr>
      <vt:lpstr>Business analytics use case : Sales </vt:lpstr>
      <vt:lpstr>Business Intelligence Vs Business Analytics</vt:lpstr>
      <vt:lpstr>Roles</vt:lpstr>
      <vt:lpstr>Business Analyst</vt:lpstr>
      <vt:lpstr>Responsibilities of Business Analyst</vt:lpstr>
      <vt:lpstr>Data Analyst</vt:lpstr>
      <vt:lpstr>Comparison</vt:lpstr>
      <vt:lpstr>What is a business intelligence (BI) analyst? </vt:lpstr>
      <vt:lpstr>Data Engineer</vt:lpstr>
      <vt:lpstr>ML Engineer</vt:lpstr>
      <vt:lpstr>Data Analyst and Data Scientist</vt:lpstr>
      <vt:lpstr>Models in Business Analytics</vt:lpstr>
      <vt:lpstr>Three forms of a model</vt:lpstr>
      <vt:lpstr>Forms of model</vt:lpstr>
      <vt:lpstr>From data to model</vt:lpstr>
      <vt:lpstr>Forms of model</vt:lpstr>
      <vt:lpstr>Stages in Analytics Project</vt:lpstr>
      <vt:lpstr>Performance Tunning</vt:lpstr>
      <vt:lpstr>PowerPoint Presentation</vt:lpstr>
      <vt:lpstr>Activity 1 -Data in the Airline Industry </vt:lpstr>
      <vt:lpstr>Activity 2 – Corona Virus Tracking </vt:lpstr>
      <vt:lpstr>Activity 3 – Real time analytics of Wikipedia updates </vt:lpstr>
      <vt:lpstr>Activity 4 –  Predictive analytics </vt:lpstr>
      <vt:lpstr>Activity 5 – Twitter -Data analytics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dc:title>
  <dc:creator>Madhukar Wakhare</dc:creator>
  <cp:lastModifiedBy>Madhukar Wakhare</cp:lastModifiedBy>
  <cp:revision>1</cp:revision>
  <dcterms:created xsi:type="dcterms:W3CDTF">2022-09-28T09:37:19Z</dcterms:created>
  <dcterms:modified xsi:type="dcterms:W3CDTF">2022-10-07T06:39:14Z</dcterms:modified>
</cp:coreProperties>
</file>