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178E6-DBB4-4891-AE5A-649FAA766903}" v="16" dt="2021-06-08T09:38:1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B2E178E6-DBB4-4891-AE5A-649FAA766903}"/>
    <pc:docChg chg="custSel addSld modSld">
      <pc:chgData name="Sridhar Immanni" userId="59c1261a-ccd9-49c3-b312-320455e0bf35" providerId="ADAL" clId="{B2E178E6-DBB4-4891-AE5A-649FAA766903}" dt="2021-06-08T09:39:37.922" v="429" actId="26606"/>
      <pc:docMkLst>
        <pc:docMk/>
      </pc:docMkLst>
      <pc:sldChg chg="modSp new mod">
        <pc:chgData name="Sridhar Immanni" userId="59c1261a-ccd9-49c3-b312-320455e0bf35" providerId="ADAL" clId="{B2E178E6-DBB4-4891-AE5A-649FAA766903}" dt="2021-06-08T09:26:52.835" v="7" actId="20577"/>
        <pc:sldMkLst>
          <pc:docMk/>
          <pc:sldMk cId="238152476" sldId="272"/>
        </pc:sldMkLst>
        <pc:spChg chg="mod">
          <ac:chgData name="Sridhar Immanni" userId="59c1261a-ccd9-49c3-b312-320455e0bf35" providerId="ADAL" clId="{B2E178E6-DBB4-4891-AE5A-649FAA766903}" dt="2021-06-08T09:26:43.840" v="3" actId="20577"/>
          <ac:spMkLst>
            <pc:docMk/>
            <pc:sldMk cId="238152476" sldId="272"/>
            <ac:spMk id="2" creationId="{21C0711C-216F-462C-B15E-BD5C62E0DE7E}"/>
          </ac:spMkLst>
        </pc:spChg>
        <pc:spChg chg="mod">
          <ac:chgData name="Sridhar Immanni" userId="59c1261a-ccd9-49c3-b312-320455e0bf35" providerId="ADAL" clId="{B2E178E6-DBB4-4891-AE5A-649FAA766903}" dt="2021-06-08T09:26:52.835" v="7" actId="20577"/>
          <ac:spMkLst>
            <pc:docMk/>
            <pc:sldMk cId="238152476" sldId="272"/>
            <ac:spMk id="3" creationId="{D51E45F6-6360-4378-9330-3D319AA85D5E}"/>
          </ac:spMkLst>
        </pc:spChg>
      </pc:sldChg>
      <pc:sldChg chg="modSp new mod">
        <pc:chgData name="Sridhar Immanni" userId="59c1261a-ccd9-49c3-b312-320455e0bf35" providerId="ADAL" clId="{B2E178E6-DBB4-4891-AE5A-649FAA766903}" dt="2021-06-08T09:28:38.237" v="72" actId="14100"/>
        <pc:sldMkLst>
          <pc:docMk/>
          <pc:sldMk cId="1789530572" sldId="273"/>
        </pc:sldMkLst>
        <pc:spChg chg="mod">
          <ac:chgData name="Sridhar Immanni" userId="59c1261a-ccd9-49c3-b312-320455e0bf35" providerId="ADAL" clId="{B2E178E6-DBB4-4891-AE5A-649FAA766903}" dt="2021-06-08T09:27:20.128" v="28" actId="20577"/>
          <ac:spMkLst>
            <pc:docMk/>
            <pc:sldMk cId="1789530572" sldId="273"/>
            <ac:spMk id="2" creationId="{3FDDFAA5-33EB-4F5D-ABB9-97AE724CD58B}"/>
          </ac:spMkLst>
        </pc:spChg>
        <pc:spChg chg="mod">
          <ac:chgData name="Sridhar Immanni" userId="59c1261a-ccd9-49c3-b312-320455e0bf35" providerId="ADAL" clId="{B2E178E6-DBB4-4891-AE5A-649FAA766903}" dt="2021-06-08T09:28:38.237" v="72" actId="14100"/>
          <ac:spMkLst>
            <pc:docMk/>
            <pc:sldMk cId="1789530572" sldId="273"/>
            <ac:spMk id="3" creationId="{CD89886B-FD1C-47B9-A2E2-6B2F74BB1C7F}"/>
          </ac:spMkLst>
        </pc:spChg>
      </pc:sldChg>
      <pc:sldChg chg="addSp delSp modSp new mod">
        <pc:chgData name="Sridhar Immanni" userId="59c1261a-ccd9-49c3-b312-320455e0bf35" providerId="ADAL" clId="{B2E178E6-DBB4-4891-AE5A-649FAA766903}" dt="2021-06-08T09:29:34.864" v="90" actId="1076"/>
        <pc:sldMkLst>
          <pc:docMk/>
          <pc:sldMk cId="1158949632" sldId="274"/>
        </pc:sldMkLst>
        <pc:spChg chg="mod">
          <ac:chgData name="Sridhar Immanni" userId="59c1261a-ccd9-49c3-b312-320455e0bf35" providerId="ADAL" clId="{B2E178E6-DBB4-4891-AE5A-649FAA766903}" dt="2021-06-08T09:28:59.681" v="83" actId="121"/>
          <ac:spMkLst>
            <pc:docMk/>
            <pc:sldMk cId="1158949632" sldId="274"/>
            <ac:spMk id="2" creationId="{C9DACC99-E110-47DC-82D8-C56382D787E2}"/>
          </ac:spMkLst>
        </pc:spChg>
        <pc:spChg chg="del">
          <ac:chgData name="Sridhar Immanni" userId="59c1261a-ccd9-49c3-b312-320455e0bf35" providerId="ADAL" clId="{B2E178E6-DBB4-4891-AE5A-649FAA766903}" dt="2021-06-08T09:29:05.186" v="84"/>
          <ac:spMkLst>
            <pc:docMk/>
            <pc:sldMk cId="1158949632" sldId="274"/>
            <ac:spMk id="3" creationId="{5B911AE5-3B6B-4B8C-B50B-FB830105A2E0}"/>
          </ac:spMkLst>
        </pc:spChg>
        <pc:spChg chg="add mod">
          <ac:chgData name="Sridhar Immanni" userId="59c1261a-ccd9-49c3-b312-320455e0bf35" providerId="ADAL" clId="{B2E178E6-DBB4-4891-AE5A-649FAA766903}" dt="2021-06-08T09:29:34.864" v="90" actId="1076"/>
          <ac:spMkLst>
            <pc:docMk/>
            <pc:sldMk cId="1158949632" sldId="274"/>
            <ac:spMk id="6" creationId="{D3ED3421-86D9-4AA5-B91F-D0AACCC7350B}"/>
          </ac:spMkLst>
        </pc:spChg>
        <pc:picChg chg="add mod">
          <ac:chgData name="Sridhar Immanni" userId="59c1261a-ccd9-49c3-b312-320455e0bf35" providerId="ADAL" clId="{B2E178E6-DBB4-4891-AE5A-649FAA766903}" dt="2021-06-08T09:29:11.801" v="86" actId="1076"/>
          <ac:picMkLst>
            <pc:docMk/>
            <pc:sldMk cId="1158949632" sldId="274"/>
            <ac:picMk id="4" creationId="{D74B452B-268A-40A3-9BDF-03EF4C0D2AD2}"/>
          </ac:picMkLst>
        </pc:picChg>
      </pc:sldChg>
      <pc:sldChg chg="modSp new mod">
        <pc:chgData name="Sridhar Immanni" userId="59c1261a-ccd9-49c3-b312-320455e0bf35" providerId="ADAL" clId="{B2E178E6-DBB4-4891-AE5A-649FAA766903}" dt="2021-06-08T09:30:33.713" v="140" actId="14100"/>
        <pc:sldMkLst>
          <pc:docMk/>
          <pc:sldMk cId="2792404804" sldId="275"/>
        </pc:sldMkLst>
        <pc:spChg chg="mod">
          <ac:chgData name="Sridhar Immanni" userId="59c1261a-ccd9-49c3-b312-320455e0bf35" providerId="ADAL" clId="{B2E178E6-DBB4-4891-AE5A-649FAA766903}" dt="2021-06-08T09:29:54.538" v="111" actId="20577"/>
          <ac:spMkLst>
            <pc:docMk/>
            <pc:sldMk cId="2792404804" sldId="275"/>
            <ac:spMk id="2" creationId="{722BF24E-D1AA-4502-BD77-EC1A9E187F8A}"/>
          </ac:spMkLst>
        </pc:spChg>
        <pc:spChg chg="mod">
          <ac:chgData name="Sridhar Immanni" userId="59c1261a-ccd9-49c3-b312-320455e0bf35" providerId="ADAL" clId="{B2E178E6-DBB4-4891-AE5A-649FAA766903}" dt="2021-06-08T09:30:33.713" v="140" actId="14100"/>
          <ac:spMkLst>
            <pc:docMk/>
            <pc:sldMk cId="2792404804" sldId="275"/>
            <ac:spMk id="3" creationId="{F3229EA0-0FEE-4C85-8529-A11F3B898755}"/>
          </ac:spMkLst>
        </pc:spChg>
      </pc:sldChg>
      <pc:sldChg chg="modSp new mod">
        <pc:chgData name="Sridhar Immanni" userId="59c1261a-ccd9-49c3-b312-320455e0bf35" providerId="ADAL" clId="{B2E178E6-DBB4-4891-AE5A-649FAA766903}" dt="2021-06-08T09:31:20.114" v="184" actId="14100"/>
        <pc:sldMkLst>
          <pc:docMk/>
          <pc:sldMk cId="2617951978" sldId="276"/>
        </pc:sldMkLst>
        <pc:spChg chg="mod">
          <ac:chgData name="Sridhar Immanni" userId="59c1261a-ccd9-49c3-b312-320455e0bf35" providerId="ADAL" clId="{B2E178E6-DBB4-4891-AE5A-649FAA766903}" dt="2021-06-08T09:30:56.292" v="175" actId="20577"/>
          <ac:spMkLst>
            <pc:docMk/>
            <pc:sldMk cId="2617951978" sldId="276"/>
            <ac:spMk id="2" creationId="{13CD65F8-F0B7-4F85-B566-784C2E0D078E}"/>
          </ac:spMkLst>
        </pc:spChg>
        <pc:spChg chg="mod">
          <ac:chgData name="Sridhar Immanni" userId="59c1261a-ccd9-49c3-b312-320455e0bf35" providerId="ADAL" clId="{B2E178E6-DBB4-4891-AE5A-649FAA766903}" dt="2021-06-08T09:31:20.114" v="184" actId="14100"/>
          <ac:spMkLst>
            <pc:docMk/>
            <pc:sldMk cId="2617951978" sldId="276"/>
            <ac:spMk id="3" creationId="{B3071692-6EB0-4B9A-B557-277B9B4C2513}"/>
          </ac:spMkLst>
        </pc:spChg>
      </pc:sldChg>
      <pc:sldChg chg="modSp new mod">
        <pc:chgData name="Sridhar Immanni" userId="59c1261a-ccd9-49c3-b312-320455e0bf35" providerId="ADAL" clId="{B2E178E6-DBB4-4891-AE5A-649FAA766903}" dt="2021-06-08T09:31:56.383" v="205" actId="14100"/>
        <pc:sldMkLst>
          <pc:docMk/>
          <pc:sldMk cId="2107657275" sldId="277"/>
        </pc:sldMkLst>
        <pc:spChg chg="mod">
          <ac:chgData name="Sridhar Immanni" userId="59c1261a-ccd9-49c3-b312-320455e0bf35" providerId="ADAL" clId="{B2E178E6-DBB4-4891-AE5A-649FAA766903}" dt="2021-06-08T09:31:41.141" v="200" actId="20577"/>
          <ac:spMkLst>
            <pc:docMk/>
            <pc:sldMk cId="2107657275" sldId="277"/>
            <ac:spMk id="2" creationId="{3DF33137-ECDC-468C-8AE9-1A9C44EE9E9E}"/>
          </ac:spMkLst>
        </pc:spChg>
        <pc:spChg chg="mod">
          <ac:chgData name="Sridhar Immanni" userId="59c1261a-ccd9-49c3-b312-320455e0bf35" providerId="ADAL" clId="{B2E178E6-DBB4-4891-AE5A-649FAA766903}" dt="2021-06-08T09:31:56.383" v="205" actId="14100"/>
          <ac:spMkLst>
            <pc:docMk/>
            <pc:sldMk cId="2107657275" sldId="277"/>
            <ac:spMk id="3" creationId="{0E7C84A7-436B-4C93-9FDF-3ED3B96F6C99}"/>
          </ac:spMkLst>
        </pc:spChg>
      </pc:sldChg>
      <pc:sldChg chg="modSp new mod">
        <pc:chgData name="Sridhar Immanni" userId="59c1261a-ccd9-49c3-b312-320455e0bf35" providerId="ADAL" clId="{B2E178E6-DBB4-4891-AE5A-649FAA766903}" dt="2021-06-08T09:32:37.699" v="234" actId="207"/>
        <pc:sldMkLst>
          <pc:docMk/>
          <pc:sldMk cId="2460715278" sldId="278"/>
        </pc:sldMkLst>
        <pc:spChg chg="mod">
          <ac:chgData name="Sridhar Immanni" userId="59c1261a-ccd9-49c3-b312-320455e0bf35" providerId="ADAL" clId="{B2E178E6-DBB4-4891-AE5A-649FAA766903}" dt="2021-06-08T09:32:18.960" v="228" actId="20577"/>
          <ac:spMkLst>
            <pc:docMk/>
            <pc:sldMk cId="2460715278" sldId="278"/>
            <ac:spMk id="2" creationId="{8BDD0A1B-DDA0-4D0C-A974-BEF4BC1DC256}"/>
          </ac:spMkLst>
        </pc:spChg>
        <pc:spChg chg="mod">
          <ac:chgData name="Sridhar Immanni" userId="59c1261a-ccd9-49c3-b312-320455e0bf35" providerId="ADAL" clId="{B2E178E6-DBB4-4891-AE5A-649FAA766903}" dt="2021-06-08T09:32:37.699" v="234" actId="207"/>
          <ac:spMkLst>
            <pc:docMk/>
            <pc:sldMk cId="2460715278" sldId="278"/>
            <ac:spMk id="3" creationId="{14557B03-3BBF-4E98-B5F1-282A25523238}"/>
          </ac:spMkLst>
        </pc:spChg>
      </pc:sldChg>
      <pc:sldChg chg="addSp modSp new mod">
        <pc:chgData name="Sridhar Immanni" userId="59c1261a-ccd9-49c3-b312-320455e0bf35" providerId="ADAL" clId="{B2E178E6-DBB4-4891-AE5A-649FAA766903}" dt="2021-06-08T09:33:50.390" v="259" actId="14100"/>
        <pc:sldMkLst>
          <pc:docMk/>
          <pc:sldMk cId="3944849494" sldId="279"/>
        </pc:sldMkLst>
        <pc:spChg chg="mod">
          <ac:chgData name="Sridhar Immanni" userId="59c1261a-ccd9-49c3-b312-320455e0bf35" providerId="ADAL" clId="{B2E178E6-DBB4-4891-AE5A-649FAA766903}" dt="2021-06-08T09:33:00.240" v="253" actId="20577"/>
          <ac:spMkLst>
            <pc:docMk/>
            <pc:sldMk cId="3944849494" sldId="279"/>
            <ac:spMk id="2" creationId="{7CEA74EE-4B5E-40E8-AAAF-25E73DE83EEF}"/>
          </ac:spMkLst>
        </pc:spChg>
        <pc:spChg chg="mod">
          <ac:chgData name="Sridhar Immanni" userId="59c1261a-ccd9-49c3-b312-320455e0bf35" providerId="ADAL" clId="{B2E178E6-DBB4-4891-AE5A-649FAA766903}" dt="2021-06-08T09:33:50.390" v="259" actId="14100"/>
          <ac:spMkLst>
            <pc:docMk/>
            <pc:sldMk cId="3944849494" sldId="279"/>
            <ac:spMk id="3" creationId="{B99A14F4-687C-4D6D-9BBA-2709370EE8F9}"/>
          </ac:spMkLst>
        </pc:spChg>
        <pc:picChg chg="add mod">
          <ac:chgData name="Sridhar Immanni" userId="59c1261a-ccd9-49c3-b312-320455e0bf35" providerId="ADAL" clId="{B2E178E6-DBB4-4891-AE5A-649FAA766903}" dt="2021-06-08T09:33:35.130" v="258" actId="1076"/>
          <ac:picMkLst>
            <pc:docMk/>
            <pc:sldMk cId="3944849494" sldId="279"/>
            <ac:picMk id="4" creationId="{84AC6642-6DD8-4693-B98F-654C6467C3A0}"/>
          </ac:picMkLst>
        </pc:picChg>
      </pc:sldChg>
      <pc:sldChg chg="modSp new mod">
        <pc:chgData name="Sridhar Immanni" userId="59c1261a-ccd9-49c3-b312-320455e0bf35" providerId="ADAL" clId="{B2E178E6-DBB4-4891-AE5A-649FAA766903}" dt="2021-06-08T09:34:30.658" v="277" actId="14100"/>
        <pc:sldMkLst>
          <pc:docMk/>
          <pc:sldMk cId="165724706" sldId="280"/>
        </pc:sldMkLst>
        <pc:spChg chg="mod">
          <ac:chgData name="Sridhar Immanni" userId="59c1261a-ccd9-49c3-b312-320455e0bf35" providerId="ADAL" clId="{B2E178E6-DBB4-4891-AE5A-649FAA766903}" dt="2021-06-08T09:34:10.821" v="270" actId="121"/>
          <ac:spMkLst>
            <pc:docMk/>
            <pc:sldMk cId="165724706" sldId="280"/>
            <ac:spMk id="2" creationId="{4D8A9CA1-B347-4A54-93D1-EA793FF3DAE2}"/>
          </ac:spMkLst>
        </pc:spChg>
        <pc:spChg chg="mod">
          <ac:chgData name="Sridhar Immanni" userId="59c1261a-ccd9-49c3-b312-320455e0bf35" providerId="ADAL" clId="{B2E178E6-DBB4-4891-AE5A-649FAA766903}" dt="2021-06-08T09:34:30.658" v="277" actId="14100"/>
          <ac:spMkLst>
            <pc:docMk/>
            <pc:sldMk cId="165724706" sldId="280"/>
            <ac:spMk id="3" creationId="{D33EE8B8-8472-4DFE-8726-4E6A0D825F75}"/>
          </ac:spMkLst>
        </pc:spChg>
      </pc:sldChg>
      <pc:sldChg chg="modSp new mod">
        <pc:chgData name="Sridhar Immanni" userId="59c1261a-ccd9-49c3-b312-320455e0bf35" providerId="ADAL" clId="{B2E178E6-DBB4-4891-AE5A-649FAA766903}" dt="2021-06-08T09:35:23.127" v="309" actId="20577"/>
        <pc:sldMkLst>
          <pc:docMk/>
          <pc:sldMk cId="2680145640" sldId="281"/>
        </pc:sldMkLst>
        <pc:spChg chg="mod">
          <ac:chgData name="Sridhar Immanni" userId="59c1261a-ccd9-49c3-b312-320455e0bf35" providerId="ADAL" clId="{B2E178E6-DBB4-4891-AE5A-649FAA766903}" dt="2021-06-08T09:35:08.551" v="302" actId="20577"/>
          <ac:spMkLst>
            <pc:docMk/>
            <pc:sldMk cId="2680145640" sldId="281"/>
            <ac:spMk id="2" creationId="{9EB4BB7E-E629-401B-A6E8-10C7AA26637F}"/>
          </ac:spMkLst>
        </pc:spChg>
        <pc:spChg chg="mod">
          <ac:chgData name="Sridhar Immanni" userId="59c1261a-ccd9-49c3-b312-320455e0bf35" providerId="ADAL" clId="{B2E178E6-DBB4-4891-AE5A-649FAA766903}" dt="2021-06-08T09:35:23.127" v="309" actId="20577"/>
          <ac:spMkLst>
            <pc:docMk/>
            <pc:sldMk cId="2680145640" sldId="281"/>
            <ac:spMk id="3" creationId="{21A32469-F0E1-456B-96FD-60AC60F4E217}"/>
          </ac:spMkLst>
        </pc:spChg>
      </pc:sldChg>
      <pc:sldChg chg="addSp delSp modSp new mod">
        <pc:chgData name="Sridhar Immanni" userId="59c1261a-ccd9-49c3-b312-320455e0bf35" providerId="ADAL" clId="{B2E178E6-DBB4-4891-AE5A-649FAA766903}" dt="2021-06-08T09:37:09.051" v="355" actId="1076"/>
        <pc:sldMkLst>
          <pc:docMk/>
          <pc:sldMk cId="3775320837" sldId="282"/>
        </pc:sldMkLst>
        <pc:spChg chg="mod">
          <ac:chgData name="Sridhar Immanni" userId="59c1261a-ccd9-49c3-b312-320455e0bf35" providerId="ADAL" clId="{B2E178E6-DBB4-4891-AE5A-649FAA766903}" dt="2021-06-08T09:36:22.054" v="346" actId="26606"/>
          <ac:spMkLst>
            <pc:docMk/>
            <pc:sldMk cId="3775320837" sldId="282"/>
            <ac:spMk id="2" creationId="{C8B24B04-AC77-4293-95FF-CE59E7AD5564}"/>
          </ac:spMkLst>
        </pc:spChg>
        <pc:spChg chg="del">
          <ac:chgData name="Sridhar Immanni" userId="59c1261a-ccd9-49c3-b312-320455e0bf35" providerId="ADAL" clId="{B2E178E6-DBB4-4891-AE5A-649FAA766903}" dt="2021-06-08T09:36:19.179" v="345"/>
          <ac:spMkLst>
            <pc:docMk/>
            <pc:sldMk cId="3775320837" sldId="282"/>
            <ac:spMk id="3" creationId="{176D5B35-FF28-499D-B954-1775B362C6E3}"/>
          </ac:spMkLst>
        </pc:spChg>
        <pc:spChg chg="add mod">
          <ac:chgData name="Sridhar Immanni" userId="59c1261a-ccd9-49c3-b312-320455e0bf35" providerId="ADAL" clId="{B2E178E6-DBB4-4891-AE5A-649FAA766903}" dt="2021-06-08T09:37:09.051" v="355" actId="1076"/>
          <ac:spMkLst>
            <pc:docMk/>
            <pc:sldMk cId="3775320837" sldId="282"/>
            <ac:spMk id="6" creationId="{A2E3F188-DA5E-429F-92AC-B14DEEBDCFF1}"/>
          </ac:spMkLst>
        </pc:spChg>
        <pc:picChg chg="add mod">
          <ac:chgData name="Sridhar Immanni" userId="59c1261a-ccd9-49c3-b312-320455e0bf35" providerId="ADAL" clId="{B2E178E6-DBB4-4891-AE5A-649FAA766903}" dt="2021-06-08T09:36:32.711" v="348" actId="1076"/>
          <ac:picMkLst>
            <pc:docMk/>
            <pc:sldMk cId="3775320837" sldId="282"/>
            <ac:picMk id="4" creationId="{7F0C9BCB-CA65-46E7-A08F-BBA812F67F40}"/>
          </ac:picMkLst>
        </pc:picChg>
      </pc:sldChg>
      <pc:sldChg chg="addSp delSp modSp new mod">
        <pc:chgData name="Sridhar Immanni" userId="59c1261a-ccd9-49c3-b312-320455e0bf35" providerId="ADAL" clId="{B2E178E6-DBB4-4891-AE5A-649FAA766903}" dt="2021-06-08T09:38:16.086" v="390" actId="1076"/>
        <pc:sldMkLst>
          <pc:docMk/>
          <pc:sldMk cId="4021236698" sldId="283"/>
        </pc:sldMkLst>
        <pc:spChg chg="mod">
          <ac:chgData name="Sridhar Immanni" userId="59c1261a-ccd9-49c3-b312-320455e0bf35" providerId="ADAL" clId="{B2E178E6-DBB4-4891-AE5A-649FAA766903}" dt="2021-06-08T09:37:33.376" v="384" actId="20577"/>
          <ac:spMkLst>
            <pc:docMk/>
            <pc:sldMk cId="4021236698" sldId="283"/>
            <ac:spMk id="2" creationId="{A017C8E2-A739-4062-AD80-E90C204A3C0C}"/>
          </ac:spMkLst>
        </pc:spChg>
        <pc:spChg chg="del">
          <ac:chgData name="Sridhar Immanni" userId="59c1261a-ccd9-49c3-b312-320455e0bf35" providerId="ADAL" clId="{B2E178E6-DBB4-4891-AE5A-649FAA766903}" dt="2021-06-08T09:37:41.758" v="385"/>
          <ac:spMkLst>
            <pc:docMk/>
            <pc:sldMk cId="4021236698" sldId="283"/>
            <ac:spMk id="3" creationId="{13E63650-A626-438D-99C6-ACCC91FC573F}"/>
          </ac:spMkLst>
        </pc:spChg>
        <pc:picChg chg="add mod">
          <ac:chgData name="Sridhar Immanni" userId="59c1261a-ccd9-49c3-b312-320455e0bf35" providerId="ADAL" clId="{B2E178E6-DBB4-4891-AE5A-649FAA766903}" dt="2021-06-08T09:38:16.086" v="390" actId="1076"/>
          <ac:picMkLst>
            <pc:docMk/>
            <pc:sldMk cId="4021236698" sldId="283"/>
            <ac:picMk id="4" creationId="{AFD4C150-B08B-41C5-8C6E-64568A97A036}"/>
          </ac:picMkLst>
        </pc:picChg>
      </pc:sldChg>
      <pc:sldChg chg="modSp new mod">
        <pc:chgData name="Sridhar Immanni" userId="59c1261a-ccd9-49c3-b312-320455e0bf35" providerId="ADAL" clId="{B2E178E6-DBB4-4891-AE5A-649FAA766903}" dt="2021-06-08T09:39:15.594" v="417" actId="20577"/>
        <pc:sldMkLst>
          <pc:docMk/>
          <pc:sldMk cId="1401274078" sldId="284"/>
        </pc:sldMkLst>
        <pc:spChg chg="mod">
          <ac:chgData name="Sridhar Immanni" userId="59c1261a-ccd9-49c3-b312-320455e0bf35" providerId="ADAL" clId="{B2E178E6-DBB4-4891-AE5A-649FAA766903}" dt="2021-06-08T09:38:51.233" v="414" actId="20577"/>
          <ac:spMkLst>
            <pc:docMk/>
            <pc:sldMk cId="1401274078" sldId="284"/>
            <ac:spMk id="2" creationId="{11D66A9D-C7BF-4D04-81B8-C9D65EA0750C}"/>
          </ac:spMkLst>
        </pc:spChg>
        <pc:spChg chg="mod">
          <ac:chgData name="Sridhar Immanni" userId="59c1261a-ccd9-49c3-b312-320455e0bf35" providerId="ADAL" clId="{B2E178E6-DBB4-4891-AE5A-649FAA766903}" dt="2021-06-08T09:39:15.594" v="417" actId="20577"/>
          <ac:spMkLst>
            <pc:docMk/>
            <pc:sldMk cId="1401274078" sldId="284"/>
            <ac:spMk id="3" creationId="{C8AE2145-C791-43FC-85B7-241F6318D8BE}"/>
          </ac:spMkLst>
        </pc:spChg>
      </pc:sldChg>
      <pc:sldChg chg="delSp modSp new mod modClrScheme chgLayout">
        <pc:chgData name="Sridhar Immanni" userId="59c1261a-ccd9-49c3-b312-320455e0bf35" providerId="ADAL" clId="{B2E178E6-DBB4-4891-AE5A-649FAA766903}" dt="2021-06-08T09:39:37.922" v="429" actId="26606"/>
        <pc:sldMkLst>
          <pc:docMk/>
          <pc:sldMk cId="479474304" sldId="285"/>
        </pc:sldMkLst>
        <pc:spChg chg="mod">
          <ac:chgData name="Sridhar Immanni" userId="59c1261a-ccd9-49c3-b312-320455e0bf35" providerId="ADAL" clId="{B2E178E6-DBB4-4891-AE5A-649FAA766903}" dt="2021-06-08T09:39:37.922" v="429" actId="26606"/>
          <ac:spMkLst>
            <pc:docMk/>
            <pc:sldMk cId="479474304" sldId="285"/>
            <ac:spMk id="2" creationId="{ADB33BE0-0FE6-4A52-ABF0-0E85ECC2E03D}"/>
          </ac:spMkLst>
        </pc:spChg>
        <pc:spChg chg="del">
          <ac:chgData name="Sridhar Immanni" userId="59c1261a-ccd9-49c3-b312-320455e0bf35" providerId="ADAL" clId="{B2E178E6-DBB4-4891-AE5A-649FAA766903}" dt="2021-06-08T09:39:37.922" v="429" actId="26606"/>
          <ac:spMkLst>
            <pc:docMk/>
            <pc:sldMk cId="479474304" sldId="285"/>
            <ac:spMk id="3" creationId="{45BAB900-B6E3-4423-8B14-53A8101D1B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7B62FEF-25E4-42E7-9D91-E9E5F8D8ECEF}" type="datetimeFigureOut">
              <a:rPr lang="en-IN" smtClean="0"/>
              <a:t>08-06-2021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855985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60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14650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ACC5-07A8-423D-8744-4AE4C1C8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51B3-268F-4412-B93E-12EEB491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2E85-6BC1-4A3B-A693-F84039A7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FEF-25E4-42E7-9D91-E9E5F8D8ECEF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F7AF-4DA3-43A4-856D-E2467AFA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1167-D8F6-4216-A91E-A1555217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F0BA-39E0-4838-B955-B78C1D0B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9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2FEF-25E4-42E7-9D91-E9E5F8D8ECEF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F0BA-39E0-4838-B955-B78C1D0B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2CFE89C-CF4E-49D9-87AF-DA8DB50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771654"/>
            <a:ext cx="11602072" cy="1313308"/>
          </a:xfrm>
        </p:spPr>
        <p:txBody>
          <a:bodyPr/>
          <a:lstStyle/>
          <a:p>
            <a:r>
              <a:rPr lang="en-US" dirty="0"/>
              <a:t>Introduction to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473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6458-B675-446F-9DC1-C93C5B1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39333-BBFF-432D-8B3E-0C102D4D9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67" y="1852863"/>
            <a:ext cx="7347865" cy="430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12F50-7A7A-421F-B659-F52FB5EA2EAD}"/>
              </a:ext>
            </a:extLst>
          </p:cNvPr>
          <p:cNvSpPr txBox="1"/>
          <p:nvPr/>
        </p:nvSpPr>
        <p:spPr>
          <a:xfrm>
            <a:off x="962526" y="1311445"/>
            <a:ext cx="636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Helvetica" panose="020B0604020202020204" pitchFamily="34" charset="0"/>
              </a:rPr>
              <a:t>An architecture for a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60607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C4C4-BC14-4006-B274-C52FD9DB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&amp; Schemas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7E1C-56A5-47FB-A554-2815E608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Similar to types and variables in programming languages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>
                <a:solidFill>
                  <a:schemeClr val="tx1"/>
                </a:solidFill>
              </a:rPr>
              <a:t> – the overall logical structure of the database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Example: The database consists of information about a set of customers and accounts in a bank and the relationship between them</a:t>
            </a:r>
          </a:p>
          <a:p>
            <a:pPr lvl="2" eaLnBrk="1" fontAlgn="auto" hangingPunct="1">
              <a:spcAft>
                <a:spcPts val="0"/>
              </a:spcAft>
              <a:buFont typeface="Webdings" charset="2"/>
              <a:buChar char="4"/>
              <a:defRPr/>
            </a:pPr>
            <a:r>
              <a:rPr lang="en-US" dirty="0">
                <a:solidFill>
                  <a:schemeClr val="tx1"/>
                </a:solidFill>
              </a:rPr>
              <a:t>Analogous to type information of a variable in a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>
                <a:solidFill>
                  <a:schemeClr val="tx1"/>
                </a:solidFill>
              </a:rPr>
              <a:t>– the overall physical  structure of the database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Instance</a:t>
            </a:r>
            <a:r>
              <a:rPr lang="en-US" dirty="0">
                <a:solidFill>
                  <a:schemeClr val="tx1"/>
                </a:solidFill>
              </a:rPr>
              <a:t> – the actual content of the database at a particular point in time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Analogous to the value of a variable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Physical Data Independence</a:t>
            </a:r>
            <a:r>
              <a:rPr lang="en-US" dirty="0">
                <a:solidFill>
                  <a:schemeClr val="tx1"/>
                </a:solidFill>
              </a:rPr>
              <a:t> – the ability to modify the physical schema without changing the logical schema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Applications depend on the logical schema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 general, the interfaces between the various levels and components should be well defined so that changes in some parts do not seriously influence others</a:t>
            </a:r>
          </a:p>
        </p:txBody>
      </p:sp>
    </p:spTree>
    <p:extLst>
      <p:ext uri="{BB962C8B-B14F-4D97-AF65-F5344CB8AC3E}">
        <p14:creationId xmlns:p14="http://schemas.microsoft.com/office/powerpoint/2010/main" val="329809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2E8-05B6-4B84-A936-4D6C096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F76-5BCE-4A62-B9DF-2EBF8C4F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A collection of tools for describing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relationships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semantics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constraints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Relational model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Entity-Relationship data model (mainly for database design)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Object-based data models (Object-oriented and Object-relational)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Semistructured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 data model  (XML)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Other older models:</a:t>
            </a:r>
          </a:p>
          <a:p>
            <a:pPr lvl="1" eaLnBrk="1" fontAlgn="auto" hangingPunct="1">
              <a:lnSpc>
                <a:spcPct val="6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Network model  </a:t>
            </a:r>
          </a:p>
          <a:p>
            <a:pPr lvl="1" eaLnBrk="1" fontAlgn="auto" hangingPunct="1">
              <a:lnSpc>
                <a:spcPct val="6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Hierarchical model</a:t>
            </a:r>
          </a:p>
        </p:txBody>
      </p:sp>
    </p:spTree>
    <p:extLst>
      <p:ext uri="{BB962C8B-B14F-4D97-AF65-F5344CB8AC3E}">
        <p14:creationId xmlns:p14="http://schemas.microsoft.com/office/powerpoint/2010/main" val="22629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FA0C-9941-46F7-BB36-131464D5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en-IN" dirty="0"/>
          </a:p>
        </p:txBody>
      </p:sp>
      <p:pic>
        <p:nvPicPr>
          <p:cNvPr id="4" name="Content Placeholder 3" descr="1">
            <a:extLst>
              <a:ext uri="{FF2B5EF4-FFF2-40B4-BE49-F238E27FC236}">
                <a16:creationId xmlns:a16="http://schemas.microsoft.com/office/drawing/2014/main" id="{8559000C-D904-47AB-8CE9-AC8B0DFDE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3017518" y="2450336"/>
            <a:ext cx="4550345" cy="383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305A4-63C6-4642-8E87-70F71389BB17}"/>
              </a:ext>
            </a:extLst>
          </p:cNvPr>
          <p:cNvSpPr txBox="1"/>
          <p:nvPr/>
        </p:nvSpPr>
        <p:spPr>
          <a:xfrm>
            <a:off x="1079834" y="1462753"/>
            <a:ext cx="6226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itchFamily="34" charset="-128"/>
              </a:rPr>
              <a:t>All the data is stored in various tables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itchFamily="34" charset="-128"/>
              </a:rPr>
              <a:t>Example of tabular data in the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8985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634-AD06-40AD-9E91-7E37C161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 Sample Relational Database</a:t>
            </a:r>
            <a:endParaRPr lang="en-IN" dirty="0"/>
          </a:p>
        </p:txBody>
      </p:sp>
      <p:pic>
        <p:nvPicPr>
          <p:cNvPr id="4" name="Content Placeholder 3" descr="1">
            <a:extLst>
              <a:ext uri="{FF2B5EF4-FFF2-40B4-BE49-F238E27FC236}">
                <a16:creationId xmlns:a16="http://schemas.microsoft.com/office/drawing/2014/main" id="{610D470D-26D0-4485-A83D-455AF6F27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51"/>
          <a:stretch/>
        </p:blipFill>
        <p:spPr bwMode="auto">
          <a:xfrm>
            <a:off x="649565" y="1780992"/>
            <a:ext cx="5029340" cy="4198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">
            <a:extLst>
              <a:ext uri="{FF2B5EF4-FFF2-40B4-BE49-F238E27FC236}">
                <a16:creationId xmlns:a16="http://schemas.microsoft.com/office/drawing/2014/main" id="{610D470D-26D0-4485-A83D-455AF6F27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 t="59410" r="5904"/>
          <a:stretch/>
        </p:blipFill>
        <p:spPr bwMode="auto">
          <a:xfrm>
            <a:off x="6256421" y="2093494"/>
            <a:ext cx="5435964" cy="339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74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ADD0-F978-4BBB-A839-5591A228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614D-04A7-4726-AD39-8D0C4FBA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4" y="1297710"/>
            <a:ext cx="11575252" cy="47268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	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create table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(</a:t>
            </a:r>
            <a:b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22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     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char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(5),</a:t>
            </a:r>
            <a:b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22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name           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varchar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(20)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</a:t>
            </a:r>
            <a:br>
              <a:rPr lang="en-US" altLang="en-US" sz="2200" b="1" i="1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2200" b="1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2200" i="1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varchar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(20),</a:t>
            </a:r>
            <a:b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22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          </a:t>
            </a:r>
            <a:r>
              <a:rPr lang="en-US" altLang="en-US" sz="22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numeric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(8,2))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sz="2200" b="1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Database schema 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Integrity constraints</a:t>
            </a:r>
          </a:p>
          <a:p>
            <a:pPr lvl="2"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Authorization</a:t>
            </a:r>
          </a:p>
          <a:p>
            <a:pPr lvl="2" eaLnBrk="1" hangingPunct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Who can access what</a:t>
            </a:r>
          </a:p>
        </p:txBody>
      </p:sp>
    </p:spTree>
    <p:extLst>
      <p:ext uri="{BB962C8B-B14F-4D97-AF65-F5344CB8AC3E}">
        <p14:creationId xmlns:p14="http://schemas.microsoft.com/office/powerpoint/2010/main" val="113683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0468-6EE0-47CD-B0E2-03A908A9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F18E-6E54-4712-8A3C-B02C349F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Language for accessing and manipulating the data organized by the appropriate data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DML also known as query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Two classes of languages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/>
                </a:solidFill>
                <a:ea typeface="ＭＳ Ｐゴシック" pitchFamily="34" charset="-128"/>
              </a:rPr>
              <a:t>Pure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– used for proving properties about computational power and for optimization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Relational Algebra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Tuple relational calculus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Domain relational calculus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/>
                </a:solidFill>
                <a:ea typeface="ＭＳ Ｐゴシック" pitchFamily="34" charset="-128"/>
              </a:rPr>
              <a:t>Commercial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– used in commercial systems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SQL is the most widely used commercial language</a:t>
            </a:r>
          </a:p>
        </p:txBody>
      </p:sp>
    </p:spTree>
    <p:extLst>
      <p:ext uri="{BB962C8B-B14F-4D97-AF65-F5344CB8AC3E}">
        <p14:creationId xmlns:p14="http://schemas.microsoft.com/office/powerpoint/2010/main" val="335366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711C-216F-462C-B15E-BD5C62E0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45F6-6360-4378-9330-3D319AA8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The most widely used commercial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SQL is NOT a Turing machine equivalent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SQL is NOT a Turing machine equivalent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To be able to compute complex functions SQL is usually embedded in some higher-level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Application programs generally access databases through one of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Language extensions to allow embedded SQL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Application program interface (e.g., ODBC/JDBC) which allow SQL queries to be sent to a database</a:t>
            </a:r>
          </a:p>
        </p:txBody>
      </p:sp>
    </p:spTree>
    <p:extLst>
      <p:ext uri="{BB962C8B-B14F-4D97-AF65-F5344CB8AC3E}">
        <p14:creationId xmlns:p14="http://schemas.microsoft.com/office/powerpoint/2010/main" val="2381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FAA5-33EB-4F5D-ABB9-97AE724C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886B-FD1C-47B9-A2E2-6B2F74BB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381931"/>
            <a:ext cx="11238690" cy="472688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2800" dirty="0">
                <a:latin typeface="Helvetica" panose="020B0604020202020204" pitchFamily="34" charset="0"/>
              </a:rPr>
              <a:t>The process of designing the general structure of the database: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endParaRPr lang="en-US" altLang="en-US" sz="2800" i="1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ea typeface="ＭＳ Ｐゴシック" pitchFamily="34" charset="-128"/>
              </a:rPr>
              <a:t>Logical Design –  Deciding on the database schema. Database design requires that we find a “good” collection of relation schemas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Business decision – What attributes should we record in the database?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ea typeface="ＭＳ Ｐゴシック" pitchFamily="34" charset="-128"/>
              </a:rPr>
              <a:t>Physical Design – Deciding on the physical layout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78953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CC99-E110-47DC-82D8-C56382D7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4" name="Content Placeholder 3" descr="1">
            <a:extLst>
              <a:ext uri="{FF2B5EF4-FFF2-40B4-BE49-F238E27FC236}">
                <a16:creationId xmlns:a16="http://schemas.microsoft.com/office/drawing/2014/main" id="{D74B452B-268A-40A3-9BDF-03EF4C0D2A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4" y="2237874"/>
            <a:ext cx="7175307" cy="383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D3421-86D9-4AA5-B91F-D0AACCC7350B}"/>
              </a:ext>
            </a:extLst>
          </p:cNvPr>
          <p:cNvSpPr txBox="1"/>
          <p:nvPr/>
        </p:nvSpPr>
        <p:spPr>
          <a:xfrm>
            <a:off x="1334503" y="1463660"/>
            <a:ext cx="615415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300" dirty="0">
                <a:ea typeface="ＭＳ Ｐゴシック" panose="020B0600070205080204" pitchFamily="34" charset="-128"/>
              </a:rPr>
              <a:t>Is there any problem with this relation?</a:t>
            </a:r>
          </a:p>
        </p:txBody>
      </p:sp>
    </p:spTree>
    <p:extLst>
      <p:ext uri="{BB962C8B-B14F-4D97-AF65-F5344CB8AC3E}">
        <p14:creationId xmlns:p14="http://schemas.microsoft.com/office/powerpoint/2010/main" val="11589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504-9370-4673-8924-AB338833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3FD8-9E3B-4FA8-B14F-FCD79EFF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81931"/>
            <a:ext cx="11106343" cy="472688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Need for Databases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Data Models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 Databases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Database Design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Storage Manager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Query Processing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117279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F24E-D1AA-4502-BD77-EC1A9E18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9EA0-0FEE-4C85-8529-A11F3B89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648326"/>
            <a:ext cx="11238690" cy="44604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Need to come up with a methodology to ensure that each of the relations in the database is “good”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Two ways of doing so: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Entity Relationship Model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Models an enterprise as a collection of </a:t>
            </a:r>
            <a:r>
              <a:rPr lang="en-US" altLang="en-US" i="1" dirty="0">
                <a:solidFill>
                  <a:schemeClr val="tx1"/>
                </a:solidFill>
                <a:ea typeface="ＭＳ Ｐゴシック" pitchFamily="34" charset="-128"/>
              </a:rPr>
              <a:t>entities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and </a:t>
            </a:r>
            <a:r>
              <a:rPr lang="en-US" altLang="en-US" i="1" dirty="0">
                <a:solidFill>
                  <a:schemeClr val="tx1"/>
                </a:solidFill>
                <a:ea typeface="ＭＳ Ｐゴシック" pitchFamily="34" charset="-128"/>
              </a:rPr>
              <a:t>relationships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Represented diagrammatically by an </a:t>
            </a:r>
            <a:r>
              <a:rPr lang="en-US" altLang="en-US" i="1" dirty="0">
                <a:solidFill>
                  <a:schemeClr val="tx1"/>
                </a:solidFill>
                <a:ea typeface="ＭＳ Ｐゴシック" pitchFamily="34" charset="-128"/>
              </a:rPr>
              <a:t>entity-relationship diagram: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Normalization Theory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Formalize what designs are bad,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279240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65F8-F0B7-4F85-B566-784C2E0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Data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1692-6EB0-4B9A-B557-277B9B4C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756611"/>
            <a:ext cx="11575252" cy="435220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Relational model: flat, “atomic” values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Object Relational Data Models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Extend the relational data model by including object orientation and constructs to deal with added data types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Allow attributes of tuples to have complex types, including non-atomic values such as nested relations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Preserve relational foundations, in particular the declarative access to data, while extending modeling power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Provide upward compatibility with existing relational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261795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3137-ECDC-468C-8AE9-1A9C44EE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84A7-436B-4C93-9FDF-3ED3B96F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744579"/>
            <a:ext cx="11142438" cy="4364237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Storage manager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Query processing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210765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0A1B-DDA0-4D0C-A974-BEF4BC1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7B03-3BBF-4E98-B5F1-282A2552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tx1"/>
                </a:solidFill>
                <a:ea typeface="ＭＳ Ｐゴシック" pitchFamily="34" charset="-128"/>
              </a:rPr>
              <a:t>Storage manager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 is a program module that provides the interface between the low-level data stored in the database and the application programs and queries submitted to the 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The storage manager is responsible to the following tasks: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Interaction with the OS file manager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Efficient storing, retrieving and updating of data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Issues: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Storage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File organization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Indexing and hashing</a:t>
            </a:r>
          </a:p>
        </p:txBody>
      </p:sp>
    </p:spTree>
    <p:extLst>
      <p:ext uri="{BB962C8B-B14F-4D97-AF65-F5344CB8AC3E}">
        <p14:creationId xmlns:p14="http://schemas.microsoft.com/office/powerpoint/2010/main" val="246071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74EE-4B5E-40E8-AAAF-25E73DE8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14F4-687C-4D6D-9BBA-2709370E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7" y="1381931"/>
            <a:ext cx="11346975" cy="47268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1.	Parsing and translation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2.	Optimization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3.	Evaluation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C6642-6DD8-4693-B98F-654C6467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00" y="2362941"/>
            <a:ext cx="6454441" cy="387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84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9CA1-B347-4A54-93D1-EA793FF3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E8B8-8472-4DFE-8726-4E6A0D8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1455821"/>
            <a:ext cx="11298848" cy="465299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Alternative ways of evaluating a given query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Equivalent expressions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Different algorithms for each operation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Cost difference between a good and a bad way of evaluating a query can be enormous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Need to estimate the cost of operations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Depends critically on statistical information about relations which the database must maintain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Need to estimate statistics for intermediate results to compute cost of complex expressions</a:t>
            </a:r>
          </a:p>
        </p:txBody>
      </p:sp>
    </p:spTree>
    <p:extLst>
      <p:ext uri="{BB962C8B-B14F-4D97-AF65-F5344CB8AC3E}">
        <p14:creationId xmlns:p14="http://schemas.microsoft.com/office/powerpoint/2010/main" val="16572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BB7E-E629-401B-A6E8-10C7AA26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2469-F0E1-456B-96FD-60AC60F4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What if the system fails?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What if more than one user is concurrently updating the same data?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transaction</a:t>
            </a:r>
            <a:r>
              <a:rPr lang="en-US" altLang="en-US" dirty="0">
                <a:ea typeface="ＭＳ Ｐゴシック" pitchFamily="34" charset="-128"/>
              </a:rPr>
              <a:t> is a collection of operations that performs a single logical function in a database application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Transaction-management component</a:t>
            </a:r>
            <a:r>
              <a:rPr lang="en-US" altLang="en-US" dirty="0">
                <a:ea typeface="ＭＳ Ｐゴシック" pitchFamily="34" charset="-128"/>
              </a:rPr>
              <a:t> ensures that the database remains in a consistent (correct) state despite system failures (e.g., power failures and operating system crashes) and transaction failures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Concurrency-control manager</a:t>
            </a:r>
            <a:r>
              <a:rPr lang="en-US" altLang="en-US" dirty="0">
                <a:ea typeface="ＭＳ Ｐゴシック" pitchFamily="34" charset="-128"/>
              </a:rPr>
              <a:t> controls the interaction among the concurrent transactions, to ensure the consistency of the database</a:t>
            </a:r>
            <a:endParaRPr lang="en-US" altLang="en-US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14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B04-AC77-4293-95FF-CE59E7AD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Database Users &amp; Administrators</a:t>
            </a:r>
            <a:endParaRPr lang="en-IN" dirty="0"/>
          </a:p>
        </p:txBody>
      </p:sp>
      <p:pic>
        <p:nvPicPr>
          <p:cNvPr id="4" name="Content Placeholder 3" descr="1">
            <a:extLst>
              <a:ext uri="{FF2B5EF4-FFF2-40B4-BE49-F238E27FC236}">
                <a16:creationId xmlns:a16="http://schemas.microsoft.com/office/drawing/2014/main" id="{7F0C9BCB-CA65-46E7-A08F-BBA812F67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8005" y="1333944"/>
            <a:ext cx="9275563" cy="40580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3F188-DA5E-429F-92AC-B14DEEBDCFF1}"/>
              </a:ext>
            </a:extLst>
          </p:cNvPr>
          <p:cNvSpPr txBox="1"/>
          <p:nvPr/>
        </p:nvSpPr>
        <p:spPr>
          <a:xfrm>
            <a:off x="4596564" y="5392003"/>
            <a:ext cx="2998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000099"/>
                </a:solidFill>
                <a:latin typeface="Helvetica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7532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C8E2-A739-4062-AD80-E90C204A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Internals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4C150-B08B-41C5-8C6E-64568A97A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82" y="1283993"/>
            <a:ext cx="5035049" cy="49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23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6A9D-C7BF-4D04-81B8-C9D65EA0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2145-C791-43FC-85B7-241F6318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The architecture of a database systems is greatly influenced by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the underlying computer system on which the database is running: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Centralized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Client-server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Parallel (multi-processor)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Distributed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012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A9B9-C171-4142-8FF8-58CDD4D6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70F4-19D1-4394-A8BF-509F0248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1" y="1381931"/>
            <a:ext cx="11322911" cy="4726885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DBMS contains information about a particular enterprise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Collection of interrelated 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Set of programs to access the data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An environment that is both </a:t>
            </a:r>
            <a:r>
              <a:rPr lang="en-US" altLang="en-US" i="1" dirty="0">
                <a:ea typeface="ＭＳ Ｐゴシック" pitchFamily="34" charset="-128"/>
              </a:rPr>
              <a:t>convenient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efficient</a:t>
            </a:r>
            <a:r>
              <a:rPr lang="en-US" altLang="en-US" dirty="0">
                <a:ea typeface="ＭＳ Ｐゴシック" pitchFamily="34" charset="-128"/>
              </a:rPr>
              <a:t> to use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Database Applications: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Banking: transactions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Airlines: reservations, schedules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Universities:  registration, grades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Sales: customers, products, purchases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Manufacturing: production, inventory, orders, supply chain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Human resources:  employee records, salaries, tax deductions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Databases can be very large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Databases touch all aspects of our lives</a:t>
            </a:r>
          </a:p>
        </p:txBody>
      </p:sp>
    </p:spTree>
    <p:extLst>
      <p:ext uri="{BB962C8B-B14F-4D97-AF65-F5344CB8AC3E}">
        <p14:creationId xmlns:p14="http://schemas.microsoft.com/office/powerpoint/2010/main" val="149853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3BE0-0FE6-4A52-ABF0-0E85ECC2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47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2A38-D573-492E-BAF1-5A5A43FC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936A-6BD7-4AC7-B6AD-F0BB5372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5" y="1381931"/>
            <a:ext cx="11214627" cy="4726885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1950s and early 1960s: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processing using magnetic tapes for storage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Tapes provided only sequential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Punched cards for input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Late 1960s and 1970s: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Hard disks allowed direct access to 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Network and hierarchical data models in widespread use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Ted Codd defines the relational data model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Would win the ACM Turing Award for this work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IBM Research begins System R prototype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UC Berkeley begins Ingres prototype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High-performance (for the era)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67166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A18-0094-490D-B872-EB18D03D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F648-DB85-4BF7-8845-70B4CA7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27221"/>
            <a:ext cx="11010090" cy="4881595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1980s: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Research relational prototypes evolve into commercial systems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SQL becomes industrial standard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Parallel and distributed database systems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Object-oriented database systems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1990s: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Large decision support and data-mining applications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Large multi-terabyte data warehouses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Emergence of Web commerce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Early 2000s: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XML and XQuery standards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Automated database administration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Later 2000s: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Giant data storage systems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Google 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BigTable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 Yahoo </a:t>
            </a:r>
            <a:r>
              <a:rPr lang="en-US" altLang="en-US" dirty="0" err="1">
                <a:solidFill>
                  <a:schemeClr val="tx1"/>
                </a:solidFill>
                <a:ea typeface="ＭＳ Ｐゴシック" pitchFamily="34" charset="-128"/>
              </a:rPr>
              <a:t>PNuts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 Amazon,….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983B-EFE6-4C09-ACCE-45B1F664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Database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64E3-CFFD-426E-BAFD-7C7A2A4B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864895"/>
            <a:ext cx="11262754" cy="424392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ea typeface="ＭＳ Ｐゴシック" pitchFamily="34" charset="-128"/>
              </a:rPr>
              <a:t>Application program examples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ea typeface="ＭＳ Ｐゴシック" pitchFamily="34" charset="-128"/>
              </a:rPr>
              <a:t>Add new students, instructors, and courses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ea typeface="ＭＳ Ｐゴシック" pitchFamily="34" charset="-128"/>
              </a:rPr>
              <a:t>Register students for courses, and generate class rosters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ea typeface="ＭＳ Ｐゴシック" pitchFamily="34" charset="-128"/>
              </a:rPr>
              <a:t>Assign grades to students, compute grade point averages (GPA) and generate transcripts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ea typeface="ＭＳ Ｐゴシック" pitchFamily="34" charset="-128"/>
              </a:rPr>
              <a:t>In the early days, database applications were built directly on top of file systems</a:t>
            </a:r>
          </a:p>
        </p:txBody>
      </p:sp>
    </p:spTree>
    <p:extLst>
      <p:ext uri="{BB962C8B-B14F-4D97-AF65-F5344CB8AC3E}">
        <p14:creationId xmlns:p14="http://schemas.microsoft.com/office/powerpoint/2010/main" val="99912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1234-60F3-4DFE-8D98-DC79F89D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255012"/>
            <a:ext cx="11602072" cy="523220"/>
          </a:xfrm>
        </p:spPr>
        <p:txBody>
          <a:bodyPr/>
          <a:lstStyle/>
          <a:p>
            <a:r>
              <a:rPr lang="en-US" sz="3400" dirty="0"/>
              <a:t>Drawbacks of using file systems to store data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FFA-E417-4CE6-99A8-EABD2BCD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381931"/>
            <a:ext cx="11034154" cy="472688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redundancy and inconsistency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Difficulty in accessing data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Need to write a new program to carry out each new task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Data isolation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Multiple files and formats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Integrity problems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Hard to add new constraints or change existing ones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8412-819A-45CF-B23D-FCD38FD1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1555-B28C-4BAA-B7FF-44C3C8B7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381931"/>
            <a:ext cx="11034154" cy="4726885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en-US" sz="16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Atomicity of updates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Concurrent access by multiple users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Concurrent access needed for performance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Uncontrolled concurrent accesses can lead to inconsistencies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Security problems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Hard to provide user access to some, but not all, data</a:t>
            </a: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en-US" altLang="en-US" sz="16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en-US" b="1" dirty="0">
                <a:solidFill>
                  <a:schemeClr val="tx1"/>
                </a:solidFill>
                <a:ea typeface="ＭＳ Ｐゴシック" pitchFamily="34" charset="-128"/>
              </a:rPr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206720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B285-62AB-4C4B-990D-322D730C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72B2-9270-46C5-B1E9-FC57D44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Physical level:</a:t>
            </a:r>
            <a:r>
              <a:rPr lang="en-US" altLang="en-US" dirty="0">
                <a:ea typeface="ＭＳ Ｐゴシック" pitchFamily="34" charset="-128"/>
              </a:rPr>
              <a:t> describes how a record (e.g., instructor) is stored</a:t>
            </a:r>
          </a:p>
          <a:p>
            <a:pPr eaLnBrk="1" fontAlgn="auto" hangingPunct="1">
              <a:spcAft>
                <a:spcPts val="0"/>
              </a:spcAft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Logical level:</a:t>
            </a:r>
            <a:r>
              <a:rPr lang="en-US" altLang="en-US" dirty="0">
                <a:ea typeface="ＭＳ Ｐゴシック" pitchFamily="34" charset="-128"/>
              </a:rPr>
              <a:t> describes data stored in database, and the relationships among the data</a:t>
            </a:r>
          </a:p>
          <a:p>
            <a:pPr lvl="1" eaLnBrk="1" fontAlgn="auto" hangingPunct="1">
              <a:spcAft>
                <a:spcPts val="0"/>
              </a:spcAft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b="1" dirty="0">
                <a:ea typeface="ＭＳ Ｐゴシック" pitchFamily="34" charset="-128"/>
              </a:rPr>
              <a:t>	type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b="1" dirty="0">
                <a:ea typeface="ＭＳ Ｐゴシック" pitchFamily="34" charset="-128"/>
              </a:rPr>
              <a:t>record</a:t>
            </a:r>
            <a:endParaRPr lang="en-US" altLang="en-US" dirty="0">
              <a:ea typeface="ＭＳ Ｐゴシック" pitchFamily="34" charset="-128"/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i="1" dirty="0">
                <a:ea typeface="ＭＳ Ｐゴシック" pitchFamily="34" charset="-128"/>
              </a:rPr>
              <a:t>ID</a:t>
            </a:r>
            <a:r>
              <a:rPr lang="en-US" altLang="en-US" dirty="0">
                <a:ea typeface="ＭＳ Ｐゴシック" pitchFamily="34" charset="-128"/>
              </a:rPr>
              <a:t> : string;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i="1" dirty="0">
                <a:ea typeface="ＭＳ Ｐゴシック" pitchFamily="34" charset="-128"/>
              </a:rPr>
              <a:t>name</a:t>
            </a:r>
            <a:r>
              <a:rPr lang="en-US" altLang="en-US" dirty="0">
                <a:ea typeface="ＭＳ Ｐゴシック" pitchFamily="34" charset="-128"/>
              </a:rPr>
              <a:t> : string;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i="1" dirty="0" err="1">
                <a:ea typeface="ＭＳ Ｐゴシック" pitchFamily="34" charset="-128"/>
              </a:rPr>
              <a:t>dept_name</a:t>
            </a:r>
            <a:r>
              <a:rPr lang="en-US" altLang="en-US" dirty="0">
                <a:ea typeface="ＭＳ Ｐゴシック" pitchFamily="34" charset="-128"/>
              </a:rPr>
              <a:t> : string;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i="1" dirty="0">
                <a:ea typeface="ＭＳ Ｐゴシック" pitchFamily="34" charset="-128"/>
              </a:rPr>
              <a:t>salary</a:t>
            </a:r>
            <a:r>
              <a:rPr lang="en-US" altLang="en-US" dirty="0">
                <a:ea typeface="ＭＳ Ｐゴシック" pitchFamily="34" charset="-128"/>
              </a:rPr>
              <a:t> : integer;</a:t>
            </a:r>
          </a:p>
          <a:p>
            <a:pPr lvl="4" eaLnBrk="1" fontAlgn="auto" hangingPunct="1">
              <a:spcAft>
                <a:spcPts val="0"/>
              </a:spcAft>
              <a:buFontTx/>
              <a:buNone/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;</a:t>
            </a:r>
          </a:p>
          <a:p>
            <a:pPr eaLnBrk="1" fontAlgn="auto" hangingPunct="1">
              <a:spcAft>
                <a:spcPts val="0"/>
              </a:spcAft>
              <a:tabLst>
                <a:tab pos="1820863" algn="l"/>
                <a:tab pos="3659188" algn="l"/>
                <a:tab pos="3943350" algn="l"/>
              </a:tabLst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View level:</a:t>
            </a:r>
            <a:r>
              <a:rPr lang="en-US" altLang="en-US" dirty="0">
                <a:ea typeface="ＭＳ Ｐゴシック" pitchFamily="34" charset="-128"/>
              </a:rPr>
              <a:t> application programs hide details of data types.  Views can also hide information (such as an employee’s salary) for security purposes</a:t>
            </a:r>
          </a:p>
        </p:txBody>
      </p:sp>
    </p:spTree>
    <p:extLst>
      <p:ext uri="{BB962C8B-B14F-4D97-AF65-F5344CB8AC3E}">
        <p14:creationId xmlns:p14="http://schemas.microsoft.com/office/powerpoint/2010/main" val="19040286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34</TotalTime>
  <Words>1536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Rounded MT Bold</vt:lpstr>
      <vt:lpstr>Gotham HTF Book</vt:lpstr>
      <vt:lpstr>Helvetica</vt:lpstr>
      <vt:lpstr>Monotype Sorts</vt:lpstr>
      <vt:lpstr>Proxima Nova</vt:lpstr>
      <vt:lpstr>Proxima Nova Rg</vt:lpstr>
      <vt:lpstr>Webdings</vt:lpstr>
      <vt:lpstr>Cloudthat</vt:lpstr>
      <vt:lpstr>Introduction to Database Management system</vt:lpstr>
      <vt:lpstr>Outline </vt:lpstr>
      <vt:lpstr>Database Management System (DBMS) </vt:lpstr>
      <vt:lpstr>History of Database Systems</vt:lpstr>
      <vt:lpstr>Cont…</vt:lpstr>
      <vt:lpstr>University Database Example</vt:lpstr>
      <vt:lpstr>Drawbacks of using file systems to store data</vt:lpstr>
      <vt:lpstr>Cont…</vt:lpstr>
      <vt:lpstr>Levels of Abstraction </vt:lpstr>
      <vt:lpstr>View of Data</vt:lpstr>
      <vt:lpstr>Instance &amp; Schemas</vt:lpstr>
      <vt:lpstr>Data Models</vt:lpstr>
      <vt:lpstr>Relational Model</vt:lpstr>
      <vt:lpstr>A Sample Relational Database</vt:lpstr>
      <vt:lpstr>Data Definition Language (DDL)</vt:lpstr>
      <vt:lpstr>Data Manipulation Language (DML)</vt:lpstr>
      <vt:lpstr>SQL</vt:lpstr>
      <vt:lpstr>Database Design</vt:lpstr>
      <vt:lpstr>Cont…</vt:lpstr>
      <vt:lpstr>Design Approaches</vt:lpstr>
      <vt:lpstr>Object-Relational Data Models</vt:lpstr>
      <vt:lpstr>Database Engine</vt:lpstr>
      <vt:lpstr>Storage Management </vt:lpstr>
      <vt:lpstr>Query Processing </vt:lpstr>
      <vt:lpstr>Cont…</vt:lpstr>
      <vt:lpstr>Transaction Management </vt:lpstr>
      <vt:lpstr>Database Users &amp; Administrators</vt:lpstr>
      <vt:lpstr>Database System Internals</vt:lpstr>
      <vt:lpstr>Database Architecture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Management system</dc:title>
  <dc:creator>Sridhar Immanni</dc:creator>
  <cp:lastModifiedBy>Sridhar Immanni</cp:lastModifiedBy>
  <cp:revision>3</cp:revision>
  <dcterms:created xsi:type="dcterms:W3CDTF">2021-06-08T09:05:34Z</dcterms:created>
  <dcterms:modified xsi:type="dcterms:W3CDTF">2021-06-08T09:39:48Z</dcterms:modified>
</cp:coreProperties>
</file>