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32BA5-1EEC-4F3D-AE16-EFBA17618BC3}" v="1" dt="2021-06-07T09:02:38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85832BA5-1EEC-4F3D-AE16-EFBA17618BC3}"/>
    <pc:docChg chg="undo custSel addSld modSld">
      <pc:chgData name="Sridhar Immanni" userId="59c1261a-ccd9-49c3-b312-320455e0bf35" providerId="ADAL" clId="{85832BA5-1EEC-4F3D-AE16-EFBA17618BC3}" dt="2021-06-07T11:43:17.351" v="720" actId="20577"/>
      <pc:docMkLst>
        <pc:docMk/>
      </pc:docMkLst>
      <pc:sldChg chg="addSp delSp modSp new mod modClrScheme chgLayout">
        <pc:chgData name="Sridhar Immanni" userId="59c1261a-ccd9-49c3-b312-320455e0bf35" providerId="ADAL" clId="{85832BA5-1EEC-4F3D-AE16-EFBA17618BC3}" dt="2021-06-07T09:03:21.349" v="33" actId="20577"/>
        <pc:sldMkLst>
          <pc:docMk/>
          <pc:sldMk cId="1062193676" sldId="256"/>
        </pc:sldMkLst>
        <pc:spChg chg="del mod">
          <ac:chgData name="Sridhar Immanni" userId="59c1261a-ccd9-49c3-b312-320455e0bf35" providerId="ADAL" clId="{85832BA5-1EEC-4F3D-AE16-EFBA17618BC3}" dt="2021-06-07T09:02:41.985" v="2" actId="26606"/>
          <ac:spMkLst>
            <pc:docMk/>
            <pc:sldMk cId="1062193676" sldId="256"/>
            <ac:spMk id="2" creationId="{8C063F4F-8603-4169-8CF0-EC8189A97C76}"/>
          </ac:spMkLst>
        </pc:spChg>
        <pc:spChg chg="del mod">
          <ac:chgData name="Sridhar Immanni" userId="59c1261a-ccd9-49c3-b312-320455e0bf35" providerId="ADAL" clId="{85832BA5-1EEC-4F3D-AE16-EFBA17618BC3}" dt="2021-06-07T09:02:41.985" v="2" actId="26606"/>
          <ac:spMkLst>
            <pc:docMk/>
            <pc:sldMk cId="1062193676" sldId="256"/>
            <ac:spMk id="3" creationId="{9D430094-9D1D-4E99-B975-2B9C6455C72D}"/>
          </ac:spMkLst>
        </pc:spChg>
        <pc:spChg chg="add mod">
          <ac:chgData name="Sridhar Immanni" userId="59c1261a-ccd9-49c3-b312-320455e0bf35" providerId="ADAL" clId="{85832BA5-1EEC-4F3D-AE16-EFBA17618BC3}" dt="2021-06-07T09:03:21.349" v="33" actId="20577"/>
          <ac:spMkLst>
            <pc:docMk/>
            <pc:sldMk cId="1062193676" sldId="256"/>
            <ac:spMk id="8" creationId="{9A45FD99-6183-4C29-9365-8E92E5630E7A}"/>
          </ac:spMkLst>
        </pc:spChg>
      </pc:sldChg>
      <pc:sldChg chg="modSp new mod">
        <pc:chgData name="Sridhar Immanni" userId="59c1261a-ccd9-49c3-b312-320455e0bf35" providerId="ADAL" clId="{85832BA5-1EEC-4F3D-AE16-EFBA17618BC3}" dt="2021-06-07T09:04:12.153" v="60" actId="5793"/>
        <pc:sldMkLst>
          <pc:docMk/>
          <pc:sldMk cId="4047376063" sldId="257"/>
        </pc:sldMkLst>
        <pc:spChg chg="mod">
          <ac:chgData name="Sridhar Immanni" userId="59c1261a-ccd9-49c3-b312-320455e0bf35" providerId="ADAL" clId="{85832BA5-1EEC-4F3D-AE16-EFBA17618BC3}" dt="2021-06-07T09:04:01.964" v="58" actId="20577"/>
          <ac:spMkLst>
            <pc:docMk/>
            <pc:sldMk cId="4047376063" sldId="257"/>
            <ac:spMk id="2" creationId="{00DF3090-ACC8-4BAA-B768-02C325F1F9A3}"/>
          </ac:spMkLst>
        </pc:spChg>
        <pc:spChg chg="mod">
          <ac:chgData name="Sridhar Immanni" userId="59c1261a-ccd9-49c3-b312-320455e0bf35" providerId="ADAL" clId="{85832BA5-1EEC-4F3D-AE16-EFBA17618BC3}" dt="2021-06-07T09:04:12.153" v="60" actId="5793"/>
          <ac:spMkLst>
            <pc:docMk/>
            <pc:sldMk cId="4047376063" sldId="257"/>
            <ac:spMk id="3" creationId="{8F11BA9A-C371-4103-B870-20EA8A4ED391}"/>
          </ac:spMkLst>
        </pc:spChg>
      </pc:sldChg>
      <pc:sldChg chg="modSp new mod">
        <pc:chgData name="Sridhar Immanni" userId="59c1261a-ccd9-49c3-b312-320455e0bf35" providerId="ADAL" clId="{85832BA5-1EEC-4F3D-AE16-EFBA17618BC3}" dt="2021-06-07T11:31:55.311" v="549" actId="14100"/>
        <pc:sldMkLst>
          <pc:docMk/>
          <pc:sldMk cId="1964852352" sldId="258"/>
        </pc:sldMkLst>
        <pc:spChg chg="mod">
          <ac:chgData name="Sridhar Immanni" userId="59c1261a-ccd9-49c3-b312-320455e0bf35" providerId="ADAL" clId="{85832BA5-1EEC-4F3D-AE16-EFBA17618BC3}" dt="2021-06-07T09:05:00.570" v="76" actId="20577"/>
          <ac:spMkLst>
            <pc:docMk/>
            <pc:sldMk cId="1964852352" sldId="258"/>
            <ac:spMk id="2" creationId="{C4CFDC25-E650-469A-9653-DAA4BE9A9E8F}"/>
          </ac:spMkLst>
        </pc:spChg>
        <pc:spChg chg="mod">
          <ac:chgData name="Sridhar Immanni" userId="59c1261a-ccd9-49c3-b312-320455e0bf35" providerId="ADAL" clId="{85832BA5-1EEC-4F3D-AE16-EFBA17618BC3}" dt="2021-06-07T11:31:55.311" v="549" actId="14100"/>
          <ac:spMkLst>
            <pc:docMk/>
            <pc:sldMk cId="1964852352" sldId="258"/>
            <ac:spMk id="3" creationId="{E077EF39-8ADF-46B3-BD0C-F8DEFD461279}"/>
          </ac:spMkLst>
        </pc:spChg>
      </pc:sldChg>
      <pc:sldChg chg="modSp new mod">
        <pc:chgData name="Sridhar Immanni" userId="59c1261a-ccd9-49c3-b312-320455e0bf35" providerId="ADAL" clId="{85832BA5-1EEC-4F3D-AE16-EFBA17618BC3}" dt="2021-06-07T11:33:51.235" v="569" actId="207"/>
        <pc:sldMkLst>
          <pc:docMk/>
          <pc:sldMk cId="1187703574" sldId="259"/>
        </pc:sldMkLst>
        <pc:spChg chg="mod">
          <ac:chgData name="Sridhar Immanni" userId="59c1261a-ccd9-49c3-b312-320455e0bf35" providerId="ADAL" clId="{85832BA5-1EEC-4F3D-AE16-EFBA17618BC3}" dt="2021-06-07T09:09:06.334" v="157" actId="20577"/>
          <ac:spMkLst>
            <pc:docMk/>
            <pc:sldMk cId="1187703574" sldId="259"/>
            <ac:spMk id="2" creationId="{02875411-282D-4ED9-B101-DDA6AA0B1BFC}"/>
          </ac:spMkLst>
        </pc:spChg>
        <pc:spChg chg="mod">
          <ac:chgData name="Sridhar Immanni" userId="59c1261a-ccd9-49c3-b312-320455e0bf35" providerId="ADAL" clId="{85832BA5-1EEC-4F3D-AE16-EFBA17618BC3}" dt="2021-06-07T11:33:51.235" v="569" actId="207"/>
          <ac:spMkLst>
            <pc:docMk/>
            <pc:sldMk cId="1187703574" sldId="259"/>
            <ac:spMk id="3" creationId="{010C11D2-0D17-41C6-8A3B-A295CD8A91D3}"/>
          </ac:spMkLst>
        </pc:spChg>
      </pc:sldChg>
      <pc:sldChg chg="modSp new mod">
        <pc:chgData name="Sridhar Immanni" userId="59c1261a-ccd9-49c3-b312-320455e0bf35" providerId="ADAL" clId="{85832BA5-1EEC-4F3D-AE16-EFBA17618BC3}" dt="2021-06-07T11:34:23.623" v="573" actId="14100"/>
        <pc:sldMkLst>
          <pc:docMk/>
          <pc:sldMk cId="2858149988" sldId="260"/>
        </pc:sldMkLst>
        <pc:spChg chg="mod">
          <ac:chgData name="Sridhar Immanni" userId="59c1261a-ccd9-49c3-b312-320455e0bf35" providerId="ADAL" clId="{85832BA5-1EEC-4F3D-AE16-EFBA17618BC3}" dt="2021-06-07T09:09:51.394" v="190" actId="20577"/>
          <ac:spMkLst>
            <pc:docMk/>
            <pc:sldMk cId="2858149988" sldId="260"/>
            <ac:spMk id="2" creationId="{C2E164F2-B4A7-4ACD-9F36-627D5A1126A0}"/>
          </ac:spMkLst>
        </pc:spChg>
        <pc:spChg chg="mod">
          <ac:chgData name="Sridhar Immanni" userId="59c1261a-ccd9-49c3-b312-320455e0bf35" providerId="ADAL" clId="{85832BA5-1EEC-4F3D-AE16-EFBA17618BC3}" dt="2021-06-07T11:34:23.623" v="573" actId="14100"/>
          <ac:spMkLst>
            <pc:docMk/>
            <pc:sldMk cId="2858149988" sldId="260"/>
            <ac:spMk id="3" creationId="{C1D0FFB3-DF4E-4EE4-9A7A-FF17163A2835}"/>
          </ac:spMkLst>
        </pc:spChg>
      </pc:sldChg>
      <pc:sldChg chg="modSp new mod">
        <pc:chgData name="Sridhar Immanni" userId="59c1261a-ccd9-49c3-b312-320455e0bf35" providerId="ADAL" clId="{85832BA5-1EEC-4F3D-AE16-EFBA17618BC3}" dt="2021-06-07T11:34:37.392" v="578" actId="20577"/>
        <pc:sldMkLst>
          <pc:docMk/>
          <pc:sldMk cId="2785491825" sldId="261"/>
        </pc:sldMkLst>
        <pc:spChg chg="mod">
          <ac:chgData name="Sridhar Immanni" userId="59c1261a-ccd9-49c3-b312-320455e0bf35" providerId="ADAL" clId="{85832BA5-1EEC-4F3D-AE16-EFBA17618BC3}" dt="2021-06-07T09:12:58.777" v="248" actId="20577"/>
          <ac:spMkLst>
            <pc:docMk/>
            <pc:sldMk cId="2785491825" sldId="261"/>
            <ac:spMk id="2" creationId="{E0EACEB2-C773-4F7D-8F50-8356565265E3}"/>
          </ac:spMkLst>
        </pc:spChg>
        <pc:spChg chg="mod">
          <ac:chgData name="Sridhar Immanni" userId="59c1261a-ccd9-49c3-b312-320455e0bf35" providerId="ADAL" clId="{85832BA5-1EEC-4F3D-AE16-EFBA17618BC3}" dt="2021-06-07T11:34:37.392" v="578" actId="20577"/>
          <ac:spMkLst>
            <pc:docMk/>
            <pc:sldMk cId="2785491825" sldId="261"/>
            <ac:spMk id="3" creationId="{48F3E8CE-E3C7-42FB-A52B-0DE780522359}"/>
          </ac:spMkLst>
        </pc:spChg>
      </pc:sldChg>
      <pc:sldChg chg="modSp new mod">
        <pc:chgData name="Sridhar Immanni" userId="59c1261a-ccd9-49c3-b312-320455e0bf35" providerId="ADAL" clId="{85832BA5-1EEC-4F3D-AE16-EFBA17618BC3}" dt="2021-06-07T11:36:20.125" v="608" actId="14100"/>
        <pc:sldMkLst>
          <pc:docMk/>
          <pc:sldMk cId="2084631092" sldId="262"/>
        </pc:sldMkLst>
        <pc:spChg chg="mod">
          <ac:chgData name="Sridhar Immanni" userId="59c1261a-ccd9-49c3-b312-320455e0bf35" providerId="ADAL" clId="{85832BA5-1EEC-4F3D-AE16-EFBA17618BC3}" dt="2021-06-07T09:14:04.985" v="274" actId="20577"/>
          <ac:spMkLst>
            <pc:docMk/>
            <pc:sldMk cId="2084631092" sldId="262"/>
            <ac:spMk id="2" creationId="{80CAF56B-716C-496A-BDE7-AE17C0F09E4D}"/>
          </ac:spMkLst>
        </pc:spChg>
        <pc:spChg chg="mod">
          <ac:chgData name="Sridhar Immanni" userId="59c1261a-ccd9-49c3-b312-320455e0bf35" providerId="ADAL" clId="{85832BA5-1EEC-4F3D-AE16-EFBA17618BC3}" dt="2021-06-07T11:36:20.125" v="608" actId="14100"/>
          <ac:spMkLst>
            <pc:docMk/>
            <pc:sldMk cId="2084631092" sldId="262"/>
            <ac:spMk id="3" creationId="{F95C212B-F1DF-4C57-87F2-9A8CB6476DC0}"/>
          </ac:spMkLst>
        </pc:spChg>
      </pc:sldChg>
      <pc:sldChg chg="modSp new mod">
        <pc:chgData name="Sridhar Immanni" userId="59c1261a-ccd9-49c3-b312-320455e0bf35" providerId="ADAL" clId="{85832BA5-1EEC-4F3D-AE16-EFBA17618BC3}" dt="2021-06-07T11:37:17.721" v="630" actId="20577"/>
        <pc:sldMkLst>
          <pc:docMk/>
          <pc:sldMk cId="2630799238" sldId="263"/>
        </pc:sldMkLst>
        <pc:spChg chg="mod">
          <ac:chgData name="Sridhar Immanni" userId="59c1261a-ccd9-49c3-b312-320455e0bf35" providerId="ADAL" clId="{85832BA5-1EEC-4F3D-AE16-EFBA17618BC3}" dt="2021-06-07T09:15:14.342" v="290" actId="20577"/>
          <ac:spMkLst>
            <pc:docMk/>
            <pc:sldMk cId="2630799238" sldId="263"/>
            <ac:spMk id="2" creationId="{D9466853-27B4-4940-9D7B-EF92916C717C}"/>
          </ac:spMkLst>
        </pc:spChg>
        <pc:spChg chg="mod">
          <ac:chgData name="Sridhar Immanni" userId="59c1261a-ccd9-49c3-b312-320455e0bf35" providerId="ADAL" clId="{85832BA5-1EEC-4F3D-AE16-EFBA17618BC3}" dt="2021-06-07T11:37:17.721" v="630" actId="20577"/>
          <ac:spMkLst>
            <pc:docMk/>
            <pc:sldMk cId="2630799238" sldId="263"/>
            <ac:spMk id="3" creationId="{46127F52-3B39-4541-B3A6-2D2A611529EB}"/>
          </ac:spMkLst>
        </pc:spChg>
      </pc:sldChg>
      <pc:sldChg chg="modSp new mod">
        <pc:chgData name="Sridhar Immanni" userId="59c1261a-ccd9-49c3-b312-320455e0bf35" providerId="ADAL" clId="{85832BA5-1EEC-4F3D-AE16-EFBA17618BC3}" dt="2021-06-07T11:40:19.106" v="639" actId="14100"/>
        <pc:sldMkLst>
          <pc:docMk/>
          <pc:sldMk cId="3881416834" sldId="264"/>
        </pc:sldMkLst>
        <pc:spChg chg="mod">
          <ac:chgData name="Sridhar Immanni" userId="59c1261a-ccd9-49c3-b312-320455e0bf35" providerId="ADAL" clId="{85832BA5-1EEC-4F3D-AE16-EFBA17618BC3}" dt="2021-06-07T09:16:35.284" v="322" actId="20577"/>
          <ac:spMkLst>
            <pc:docMk/>
            <pc:sldMk cId="3881416834" sldId="264"/>
            <ac:spMk id="2" creationId="{0919BE01-75DC-4996-87E6-87ADAA5B5EB5}"/>
          </ac:spMkLst>
        </pc:spChg>
        <pc:spChg chg="mod">
          <ac:chgData name="Sridhar Immanni" userId="59c1261a-ccd9-49c3-b312-320455e0bf35" providerId="ADAL" clId="{85832BA5-1EEC-4F3D-AE16-EFBA17618BC3}" dt="2021-06-07T11:40:19.106" v="639" actId="14100"/>
          <ac:spMkLst>
            <pc:docMk/>
            <pc:sldMk cId="3881416834" sldId="264"/>
            <ac:spMk id="3" creationId="{4DA29711-ABAA-4529-89B9-D8E550226BDF}"/>
          </ac:spMkLst>
        </pc:spChg>
      </pc:sldChg>
      <pc:sldChg chg="modSp new mod">
        <pc:chgData name="Sridhar Immanni" userId="59c1261a-ccd9-49c3-b312-320455e0bf35" providerId="ADAL" clId="{85832BA5-1EEC-4F3D-AE16-EFBA17618BC3}" dt="2021-06-07T11:40:52.097" v="644" actId="20577"/>
        <pc:sldMkLst>
          <pc:docMk/>
          <pc:sldMk cId="2805041639" sldId="265"/>
        </pc:sldMkLst>
        <pc:spChg chg="mod">
          <ac:chgData name="Sridhar Immanni" userId="59c1261a-ccd9-49c3-b312-320455e0bf35" providerId="ADAL" clId="{85832BA5-1EEC-4F3D-AE16-EFBA17618BC3}" dt="2021-06-07T09:18:23.071" v="359" actId="20577"/>
          <ac:spMkLst>
            <pc:docMk/>
            <pc:sldMk cId="2805041639" sldId="265"/>
            <ac:spMk id="2" creationId="{25908516-9BCC-46BD-A020-51A37CE16F6B}"/>
          </ac:spMkLst>
        </pc:spChg>
        <pc:spChg chg="mod">
          <ac:chgData name="Sridhar Immanni" userId="59c1261a-ccd9-49c3-b312-320455e0bf35" providerId="ADAL" clId="{85832BA5-1EEC-4F3D-AE16-EFBA17618BC3}" dt="2021-06-07T11:40:52.097" v="644" actId="20577"/>
          <ac:spMkLst>
            <pc:docMk/>
            <pc:sldMk cId="2805041639" sldId="265"/>
            <ac:spMk id="3" creationId="{187F0878-EECE-4DFE-8C8C-66A86CB57C90}"/>
          </ac:spMkLst>
        </pc:spChg>
      </pc:sldChg>
      <pc:sldChg chg="modSp new mod">
        <pc:chgData name="Sridhar Immanni" userId="59c1261a-ccd9-49c3-b312-320455e0bf35" providerId="ADAL" clId="{85832BA5-1EEC-4F3D-AE16-EFBA17618BC3}" dt="2021-06-07T11:41:34.913" v="667" actId="20577"/>
        <pc:sldMkLst>
          <pc:docMk/>
          <pc:sldMk cId="182550553" sldId="266"/>
        </pc:sldMkLst>
        <pc:spChg chg="mod">
          <ac:chgData name="Sridhar Immanni" userId="59c1261a-ccd9-49c3-b312-320455e0bf35" providerId="ADAL" clId="{85832BA5-1EEC-4F3D-AE16-EFBA17618BC3}" dt="2021-06-07T09:20:36.336" v="397" actId="20577"/>
          <ac:spMkLst>
            <pc:docMk/>
            <pc:sldMk cId="182550553" sldId="266"/>
            <ac:spMk id="2" creationId="{D18F52BD-3149-4C98-A4AF-63CCC453F5AC}"/>
          </ac:spMkLst>
        </pc:spChg>
        <pc:spChg chg="mod">
          <ac:chgData name="Sridhar Immanni" userId="59c1261a-ccd9-49c3-b312-320455e0bf35" providerId="ADAL" clId="{85832BA5-1EEC-4F3D-AE16-EFBA17618BC3}" dt="2021-06-07T11:41:34.913" v="667" actId="20577"/>
          <ac:spMkLst>
            <pc:docMk/>
            <pc:sldMk cId="182550553" sldId="266"/>
            <ac:spMk id="3" creationId="{02D460F0-8537-4D3A-B14E-4B611A747390}"/>
          </ac:spMkLst>
        </pc:spChg>
      </pc:sldChg>
      <pc:sldChg chg="modSp new mod">
        <pc:chgData name="Sridhar Immanni" userId="59c1261a-ccd9-49c3-b312-320455e0bf35" providerId="ADAL" clId="{85832BA5-1EEC-4F3D-AE16-EFBA17618BC3}" dt="2021-06-07T11:42:44.287" v="709" actId="20577"/>
        <pc:sldMkLst>
          <pc:docMk/>
          <pc:sldMk cId="320638932" sldId="267"/>
        </pc:sldMkLst>
        <pc:spChg chg="mod">
          <ac:chgData name="Sridhar Immanni" userId="59c1261a-ccd9-49c3-b312-320455e0bf35" providerId="ADAL" clId="{85832BA5-1EEC-4F3D-AE16-EFBA17618BC3}" dt="2021-06-07T09:22:12.387" v="432" actId="20577"/>
          <ac:spMkLst>
            <pc:docMk/>
            <pc:sldMk cId="320638932" sldId="267"/>
            <ac:spMk id="2" creationId="{094A36C2-2F79-4651-83B6-35A089C929D1}"/>
          </ac:spMkLst>
        </pc:spChg>
        <pc:spChg chg="mod">
          <ac:chgData name="Sridhar Immanni" userId="59c1261a-ccd9-49c3-b312-320455e0bf35" providerId="ADAL" clId="{85832BA5-1EEC-4F3D-AE16-EFBA17618BC3}" dt="2021-06-07T11:42:44.287" v="709" actId="20577"/>
          <ac:spMkLst>
            <pc:docMk/>
            <pc:sldMk cId="320638932" sldId="267"/>
            <ac:spMk id="3" creationId="{EA5E2640-D4B0-43EE-AAF2-594900C884A8}"/>
          </ac:spMkLst>
        </pc:spChg>
      </pc:sldChg>
      <pc:sldChg chg="modSp new mod">
        <pc:chgData name="Sridhar Immanni" userId="59c1261a-ccd9-49c3-b312-320455e0bf35" providerId="ADAL" clId="{85832BA5-1EEC-4F3D-AE16-EFBA17618BC3}" dt="2021-06-07T09:25:41.298" v="509" actId="255"/>
        <pc:sldMkLst>
          <pc:docMk/>
          <pc:sldMk cId="3491882135" sldId="268"/>
        </pc:sldMkLst>
        <pc:spChg chg="mod">
          <ac:chgData name="Sridhar Immanni" userId="59c1261a-ccd9-49c3-b312-320455e0bf35" providerId="ADAL" clId="{85832BA5-1EEC-4F3D-AE16-EFBA17618BC3}" dt="2021-06-07T09:24:45.942" v="501" actId="20577"/>
          <ac:spMkLst>
            <pc:docMk/>
            <pc:sldMk cId="3491882135" sldId="268"/>
            <ac:spMk id="2" creationId="{0F290819-00A8-493C-834E-7BB7E50F9219}"/>
          </ac:spMkLst>
        </pc:spChg>
        <pc:spChg chg="mod">
          <ac:chgData name="Sridhar Immanni" userId="59c1261a-ccd9-49c3-b312-320455e0bf35" providerId="ADAL" clId="{85832BA5-1EEC-4F3D-AE16-EFBA17618BC3}" dt="2021-06-07T09:25:41.298" v="509" actId="255"/>
          <ac:spMkLst>
            <pc:docMk/>
            <pc:sldMk cId="3491882135" sldId="268"/>
            <ac:spMk id="3" creationId="{46D080B7-17AF-4ECE-9962-D057BFC03207}"/>
          </ac:spMkLst>
        </pc:spChg>
      </pc:sldChg>
      <pc:sldChg chg="addSp delSp modSp new mod modClrScheme chgLayout">
        <pc:chgData name="Sridhar Immanni" userId="59c1261a-ccd9-49c3-b312-320455e0bf35" providerId="ADAL" clId="{85832BA5-1EEC-4F3D-AE16-EFBA17618BC3}" dt="2021-06-07T11:43:17.351" v="720" actId="20577"/>
        <pc:sldMkLst>
          <pc:docMk/>
          <pc:sldMk cId="2457200537" sldId="269"/>
        </pc:sldMkLst>
        <pc:spChg chg="del mod ord">
          <ac:chgData name="Sridhar Immanni" userId="59c1261a-ccd9-49c3-b312-320455e0bf35" providerId="ADAL" clId="{85832BA5-1EEC-4F3D-AE16-EFBA17618BC3}" dt="2021-06-07T11:43:11.992" v="711" actId="700"/>
          <ac:spMkLst>
            <pc:docMk/>
            <pc:sldMk cId="2457200537" sldId="269"/>
            <ac:spMk id="2" creationId="{5C411D29-5A55-4D4E-88BF-8F0AF31A2A92}"/>
          </ac:spMkLst>
        </pc:spChg>
        <pc:spChg chg="del">
          <ac:chgData name="Sridhar Immanni" userId="59c1261a-ccd9-49c3-b312-320455e0bf35" providerId="ADAL" clId="{85832BA5-1EEC-4F3D-AE16-EFBA17618BC3}" dt="2021-06-07T11:43:11.992" v="711" actId="700"/>
          <ac:spMkLst>
            <pc:docMk/>
            <pc:sldMk cId="2457200537" sldId="269"/>
            <ac:spMk id="3" creationId="{D07058C7-6A28-417F-866D-074A646F05AB}"/>
          </ac:spMkLst>
        </pc:spChg>
        <pc:spChg chg="add mod ord">
          <ac:chgData name="Sridhar Immanni" userId="59c1261a-ccd9-49c3-b312-320455e0bf35" providerId="ADAL" clId="{85832BA5-1EEC-4F3D-AE16-EFBA17618BC3}" dt="2021-06-07T11:43:17.351" v="720" actId="20577"/>
          <ac:spMkLst>
            <pc:docMk/>
            <pc:sldMk cId="2457200537" sldId="269"/>
            <ac:spMk id="4" creationId="{204E6E70-AA43-494F-BA52-83F0521D88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5258754-CCA9-49E8-8238-A54535BC577E}" type="datetimeFigureOut">
              <a:rPr lang="en-IN" smtClean="0"/>
              <a:t>07-06-2021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8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586628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80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216274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1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2954-284E-4A13-BE86-AA61DBCEF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10CA5-B155-4E27-9BA6-3765B0CE9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9B73-79CF-41C9-B649-A23EC43A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8754-CCA9-49E8-8238-A54535BC577E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1E08-7776-40CE-A8DD-F4C133EA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D249-23FE-473D-844C-CE2E7EAA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417-15D7-4136-ABB9-06329287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8754-CCA9-49E8-8238-A54535BC577E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2417-15D7-4136-ABB9-06329287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tutorial.org/sql-count.aspx" TargetMode="External"/><Relationship Id="rId2" Type="http://schemas.openxmlformats.org/officeDocument/2006/relationships/hyperlink" Target="http://www.sqltutorial.org/sql-avg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tutorial.org/sql-sum.aspx" TargetMode="External"/><Relationship Id="rId5" Type="http://schemas.openxmlformats.org/officeDocument/2006/relationships/hyperlink" Target="https://zentut.com/sql-tutorial/sql-max/" TargetMode="External"/><Relationship Id="rId4" Type="http://schemas.openxmlformats.org/officeDocument/2006/relationships/hyperlink" Target="http://www.sqltutorial.org/sql-min-max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45FD99-6183-4C29-9365-8E92E563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106219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16-9BCC-46BD-A020-51A37CE1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0878-EECE-4DFE-8C8C-66A86CB5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This clause is used to arrange identical data into groups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This GROUP BY clause follows WHERE clause in a SELECT statement and precedes ORDER BY clause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Syntax:-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0070C0"/>
                </a:solidFill>
              </a:rPr>
              <a:t>SELECT fields FROM table WHERE [ conditions ] GROUP BY column1 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Example:-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0070C0"/>
                </a:solidFill>
              </a:rPr>
              <a:t>SELECT NAME, SUM(SALARY) FROM Employee GROUP BY NAME;</a:t>
            </a:r>
          </a:p>
        </p:txBody>
      </p:sp>
    </p:spTree>
    <p:extLst>
      <p:ext uri="{BB962C8B-B14F-4D97-AF65-F5344CB8AC3E}">
        <p14:creationId xmlns:p14="http://schemas.microsoft.com/office/powerpoint/2010/main" val="28050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52BD-3149-4C98-A4AF-63CCC453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60F0-8537-4D3A-B14E-4B611A74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0" y="1381931"/>
            <a:ext cx="11738889" cy="47268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We can use HAVING clause to place conditions to decide which group will be the part of final result-set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We can not use the aggregate functions like SUM(), COUNT() etc. with WHERE clause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So, we have to use HAVING clause if we want to use any of these functions in the conditions</a:t>
            </a:r>
            <a:br>
              <a:rPr lang="en-US" sz="2200" dirty="0">
                <a:solidFill>
                  <a:srgbClr val="0070C0"/>
                </a:solidFill>
              </a:rPr>
            </a:b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Syntax:-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SELECT  </a:t>
            </a:r>
            <a:r>
              <a:rPr lang="en-US" sz="2200" dirty="0" err="1">
                <a:solidFill>
                  <a:srgbClr val="0070C0"/>
                </a:solidFill>
              </a:rPr>
              <a:t>function_name</a:t>
            </a:r>
            <a:r>
              <a:rPr lang="en-US" sz="2200" dirty="0">
                <a:solidFill>
                  <a:srgbClr val="0070C0"/>
                </a:solidFill>
              </a:rPr>
              <a:t>(column) FROM table GROUP BY column1 HAVING condition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Example:-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SELECT NAME, SUM(SALARY) FROM Employee  GROUP BY NAME HAVING SUM(SALARY)&gt;8000; 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255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36C2-2F79-4651-83B6-35A089C9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TOP Clause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2640-D4B0-43EE-AAF2-594900C8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223011"/>
            <a:ext cx="11575252" cy="506349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It is used to fetch limited number of rows from a database. This clause is very useful while dealing with large databases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Syntax:-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     SELECT TOP </a:t>
            </a:r>
            <a:r>
              <a:rPr lang="en-US" sz="2000" b="1" i="1" dirty="0" err="1">
                <a:solidFill>
                  <a:srgbClr val="0070C0"/>
                </a:solidFill>
              </a:rPr>
              <a:t>number</a:t>
            </a:r>
            <a:r>
              <a:rPr lang="en-US" sz="2000" b="1" dirty="0" err="1">
                <a:solidFill>
                  <a:srgbClr val="0070C0"/>
                </a:solidFill>
              </a:rPr>
              <a:t>|</a:t>
            </a:r>
            <a:r>
              <a:rPr lang="en-US" sz="2000" b="1" i="1" dirty="0" err="1">
                <a:solidFill>
                  <a:srgbClr val="0070C0"/>
                </a:solidFill>
              </a:rPr>
              <a:t>percent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 * FROM </a:t>
            </a:r>
            <a:r>
              <a:rPr lang="en-US" sz="2000" b="1" i="1" dirty="0">
                <a:solidFill>
                  <a:srgbClr val="0070C0"/>
                </a:solidFill>
              </a:rPr>
              <a:t>table;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To get first two data set from Student table.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     SELECT TOP 2 * FROM Student; 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To get 50 percent of the total records from Student table.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    SELECT TOP 50 PERCENT * FROM Student; 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MSQL </a:t>
            </a:r>
            <a:r>
              <a:rPr lang="en-US" sz="2000" dirty="0">
                <a:solidFill>
                  <a:srgbClr val="0070C0"/>
                </a:solidFill>
              </a:rPr>
              <a:t>uses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LIMIT </a:t>
            </a:r>
            <a:r>
              <a:rPr lang="en-US" sz="2000" i="1" dirty="0">
                <a:solidFill>
                  <a:srgbClr val="0070C0"/>
                </a:solidFill>
              </a:rPr>
              <a:t>number instead of TOP and ORACLE uses </a:t>
            </a:r>
            <a:r>
              <a:rPr lang="en-US" sz="2000" dirty="0">
                <a:solidFill>
                  <a:srgbClr val="0070C0"/>
                </a:solidFill>
              </a:rPr>
              <a:t>ROWNUM.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0819-00A8-493C-834E-7BB7E50F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&amp; Exercises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80B7-17AF-4ECE-9962-D057BFC0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89313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 * FROM Employee;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  * FROM Employee order by Age;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 COUNT(*) from Employee;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  * FROM Employee WHERE  City not in (“</a:t>
            </a:r>
            <a:r>
              <a:rPr lang="en-US" sz="2200" dirty="0" err="1">
                <a:solidFill>
                  <a:srgbClr val="0070C0"/>
                </a:solidFill>
              </a:rPr>
              <a:t>Indore”,”Mumbai</a:t>
            </a:r>
            <a:r>
              <a:rPr lang="en-US" sz="2200" dirty="0">
                <a:solidFill>
                  <a:srgbClr val="0070C0"/>
                </a:solidFill>
              </a:rPr>
              <a:t>”);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 DISTINCT City FROM Employee;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 * FROM Employee WHERE  </a:t>
            </a:r>
            <a:r>
              <a:rPr lang="en-US" sz="2200" dirty="0" err="1">
                <a:solidFill>
                  <a:srgbClr val="0070C0"/>
                </a:solidFill>
              </a:rPr>
              <a:t>EmpID</a:t>
            </a:r>
            <a:r>
              <a:rPr lang="en-US" sz="2200" dirty="0">
                <a:solidFill>
                  <a:srgbClr val="0070C0"/>
                </a:solidFill>
              </a:rPr>
              <a:t>=1102;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 * FROM Employee WHERE  </a:t>
            </a:r>
            <a:r>
              <a:rPr lang="en-US" sz="2200" dirty="0" err="1">
                <a:solidFill>
                  <a:srgbClr val="0070C0"/>
                </a:solidFill>
              </a:rPr>
              <a:t>Emp_name</a:t>
            </a:r>
            <a:r>
              <a:rPr lang="en-US" sz="2200" dirty="0">
                <a:solidFill>
                  <a:srgbClr val="0070C0"/>
                </a:solidFill>
              </a:rPr>
              <a:t>  like “Rajesh Kumar” or </a:t>
            </a:r>
            <a:r>
              <a:rPr lang="en-US" sz="2200" dirty="0" err="1">
                <a:solidFill>
                  <a:srgbClr val="0070C0"/>
                </a:solidFill>
              </a:rPr>
              <a:t>Emp_name</a:t>
            </a:r>
            <a:r>
              <a:rPr lang="en-US" sz="2200" dirty="0">
                <a:solidFill>
                  <a:srgbClr val="0070C0"/>
                </a:solidFill>
              </a:rPr>
              <a:t> like “Amit Kumar”;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 * FROM Employee WHERE  </a:t>
            </a:r>
            <a:r>
              <a:rPr lang="en-US" sz="2200" dirty="0" err="1">
                <a:solidFill>
                  <a:srgbClr val="0070C0"/>
                </a:solidFill>
              </a:rPr>
              <a:t>Emp_name</a:t>
            </a:r>
            <a:r>
              <a:rPr lang="en-US" sz="2200" dirty="0">
                <a:solidFill>
                  <a:srgbClr val="0070C0"/>
                </a:solidFill>
              </a:rPr>
              <a:t>  in (“Rajesh Kumar” ,  “Amit Kumar”);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 * FROM Employee WHERE  age &gt;=33 and age &lt;=38;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SELECT * FROM Employee WHERE  age between 33 and 38;</a:t>
            </a:r>
          </a:p>
        </p:txBody>
      </p:sp>
    </p:spTree>
    <p:extLst>
      <p:ext uri="{BB962C8B-B14F-4D97-AF65-F5344CB8AC3E}">
        <p14:creationId xmlns:p14="http://schemas.microsoft.com/office/powerpoint/2010/main" val="349188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4E6E70-AA43-494F-BA52-83F0521D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090-ACC8-4BAA-B768-02C325F1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in this session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BA9A-C371-4103-B870-20EA8A4E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Where clause</a:t>
            </a:r>
          </a:p>
          <a:p>
            <a:r>
              <a:rPr lang="en-US" dirty="0">
                <a:solidFill>
                  <a:srgbClr val="0070C0"/>
                </a:solidFill>
              </a:rPr>
              <a:t>Aggregate functions</a:t>
            </a:r>
          </a:p>
          <a:p>
            <a:r>
              <a:rPr lang="en-US" dirty="0">
                <a:solidFill>
                  <a:srgbClr val="0070C0"/>
                </a:solidFill>
              </a:rPr>
              <a:t>Like operator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3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DC25-E650-469A-9653-DAA4BE9A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in select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EF39-8ADF-46B3-BD0C-F8DEFD46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200150"/>
            <a:ext cx="10416618" cy="5052059"/>
          </a:xfrm>
        </p:spPr>
        <p:txBody>
          <a:bodyPr/>
          <a:lstStyle/>
          <a:p>
            <a:pPr marL="0" indent="0" algn="ctr">
              <a:buNone/>
            </a:pPr>
            <a:r>
              <a:rPr lang="en-US" sz="2500" u="sng" dirty="0">
                <a:solidFill>
                  <a:srgbClr val="0070C0"/>
                </a:solidFill>
              </a:rPr>
              <a:t>SELECT </a:t>
            </a:r>
            <a:r>
              <a:rPr lang="en-US" sz="2500" i="1" u="sng" dirty="0">
                <a:solidFill>
                  <a:srgbClr val="0070C0"/>
                </a:solidFill>
              </a:rPr>
              <a:t>field1, field2 </a:t>
            </a:r>
            <a:r>
              <a:rPr lang="en-US" sz="2500" u="sng" dirty="0">
                <a:solidFill>
                  <a:srgbClr val="0070C0"/>
                </a:solidFill>
              </a:rPr>
              <a:t>FROM </a:t>
            </a:r>
            <a:r>
              <a:rPr lang="en-US" sz="2500" i="1" u="sng" dirty="0">
                <a:solidFill>
                  <a:srgbClr val="0070C0"/>
                </a:solidFill>
              </a:rPr>
              <a:t>table </a:t>
            </a:r>
            <a:r>
              <a:rPr lang="en-US" sz="2500" u="sng" dirty="0">
                <a:solidFill>
                  <a:srgbClr val="0070C0"/>
                </a:solidFill>
              </a:rPr>
              <a:t>WHERE </a:t>
            </a:r>
            <a:r>
              <a:rPr lang="en-US" sz="2500" i="1" u="sng" dirty="0">
                <a:solidFill>
                  <a:srgbClr val="0070C0"/>
                </a:solidFill>
              </a:rPr>
              <a:t>condition</a:t>
            </a:r>
            <a:r>
              <a:rPr lang="en-US" sz="2500" u="sng" dirty="0">
                <a:solidFill>
                  <a:srgbClr val="0070C0"/>
                </a:solidFill>
              </a:rPr>
              <a:t>;</a:t>
            </a:r>
          </a:p>
          <a:p>
            <a:pPr marL="0" indent="0" algn="ctr">
              <a:buNone/>
            </a:pPr>
            <a:r>
              <a:rPr lang="en-US" sz="2500" b="1" u="sng" dirty="0">
                <a:solidFill>
                  <a:srgbClr val="0070C0"/>
                </a:solidFill>
              </a:rPr>
              <a:t>Using Logical Operators</a:t>
            </a:r>
          </a:p>
          <a:p>
            <a:r>
              <a:rPr lang="en-US" sz="2200" dirty="0">
                <a:solidFill>
                  <a:srgbClr val="0070C0"/>
                </a:solidFill>
              </a:rPr>
              <a:t>We can use AND, OR, and NOT operators within “Where” clause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These operators are used to filter records from the table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AND operator displays records if all the conditions are TRUE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OR operator displays a record if any one condition is TRUE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NOT operator displays a record if the condition is NOT TRUE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Syntax:-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SELECT </a:t>
            </a:r>
            <a:r>
              <a:rPr lang="en-US" sz="1800" b="1" i="1" dirty="0">
                <a:solidFill>
                  <a:srgbClr val="0070C0"/>
                </a:solidFill>
              </a:rPr>
              <a:t>* </a:t>
            </a:r>
            <a:r>
              <a:rPr lang="en-US" sz="1800" b="1" dirty="0">
                <a:solidFill>
                  <a:srgbClr val="0070C0"/>
                </a:solidFill>
              </a:rPr>
              <a:t>FROM </a:t>
            </a:r>
            <a:r>
              <a:rPr lang="en-US" sz="1800" b="1" i="1" dirty="0">
                <a:solidFill>
                  <a:srgbClr val="0070C0"/>
                </a:solidFill>
              </a:rPr>
              <a:t>table</a:t>
            </a:r>
            <a:r>
              <a:rPr lang="en-US" sz="1800" b="1" dirty="0">
                <a:solidFill>
                  <a:srgbClr val="0070C0"/>
                </a:solidFill>
              </a:rPr>
              <a:t> WHERE </a:t>
            </a:r>
            <a:r>
              <a:rPr lang="en-US" sz="1800" b="1" i="1" dirty="0">
                <a:solidFill>
                  <a:srgbClr val="0070C0"/>
                </a:solidFill>
              </a:rPr>
              <a:t>condition1</a:t>
            </a:r>
            <a:r>
              <a:rPr lang="en-US" sz="1800" b="1" dirty="0">
                <a:solidFill>
                  <a:srgbClr val="0070C0"/>
                </a:solidFill>
              </a:rPr>
              <a:t> AND </a:t>
            </a:r>
            <a:r>
              <a:rPr lang="en-US" sz="1800" b="1" i="1" dirty="0">
                <a:solidFill>
                  <a:srgbClr val="0070C0"/>
                </a:solidFill>
              </a:rPr>
              <a:t>condition2</a:t>
            </a:r>
            <a:r>
              <a:rPr lang="en-US" sz="18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SELECT </a:t>
            </a:r>
            <a:r>
              <a:rPr lang="en-US" sz="1800" b="1" i="1" dirty="0">
                <a:solidFill>
                  <a:srgbClr val="0070C0"/>
                </a:solidFill>
              </a:rPr>
              <a:t>* </a:t>
            </a:r>
            <a:r>
              <a:rPr lang="en-US" sz="1800" b="1" dirty="0">
                <a:solidFill>
                  <a:srgbClr val="0070C0"/>
                </a:solidFill>
              </a:rPr>
              <a:t>FROM </a:t>
            </a:r>
            <a:r>
              <a:rPr lang="en-US" sz="1800" b="1" i="1" dirty="0">
                <a:solidFill>
                  <a:srgbClr val="0070C0"/>
                </a:solidFill>
              </a:rPr>
              <a:t>table </a:t>
            </a:r>
            <a:r>
              <a:rPr lang="en-US" sz="1800" b="1" dirty="0">
                <a:solidFill>
                  <a:srgbClr val="0070C0"/>
                </a:solidFill>
              </a:rPr>
              <a:t>WHERE </a:t>
            </a:r>
            <a:r>
              <a:rPr lang="en-US" sz="1800" b="1" i="1" dirty="0">
                <a:solidFill>
                  <a:srgbClr val="0070C0"/>
                </a:solidFill>
              </a:rPr>
              <a:t>condition1</a:t>
            </a:r>
            <a:r>
              <a:rPr lang="en-US" sz="1800" b="1" dirty="0">
                <a:solidFill>
                  <a:srgbClr val="0070C0"/>
                </a:solidFill>
              </a:rPr>
              <a:t> OR </a:t>
            </a:r>
            <a:r>
              <a:rPr lang="en-US" sz="1800" b="1" i="1" dirty="0">
                <a:solidFill>
                  <a:srgbClr val="0070C0"/>
                </a:solidFill>
              </a:rPr>
              <a:t>condition2</a:t>
            </a:r>
            <a:r>
              <a:rPr lang="en-US" sz="18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SELECT </a:t>
            </a:r>
            <a:r>
              <a:rPr lang="en-US" sz="1800" b="1" i="1" dirty="0">
                <a:solidFill>
                  <a:srgbClr val="0070C0"/>
                </a:solidFill>
              </a:rPr>
              <a:t>* </a:t>
            </a:r>
            <a:r>
              <a:rPr lang="en-US" sz="1800" b="1" dirty="0">
                <a:solidFill>
                  <a:srgbClr val="0070C0"/>
                </a:solidFill>
              </a:rPr>
              <a:t>FROM </a:t>
            </a:r>
            <a:r>
              <a:rPr lang="en-US" sz="1800" b="1" i="1" dirty="0">
                <a:solidFill>
                  <a:srgbClr val="0070C0"/>
                </a:solidFill>
              </a:rPr>
              <a:t>table </a:t>
            </a:r>
            <a:r>
              <a:rPr lang="en-US" sz="1800" b="1" dirty="0">
                <a:solidFill>
                  <a:srgbClr val="0070C0"/>
                </a:solidFill>
              </a:rPr>
              <a:t>WHERE NOT </a:t>
            </a:r>
            <a:r>
              <a:rPr lang="en-US" sz="1800" b="1" i="1" dirty="0">
                <a:solidFill>
                  <a:srgbClr val="0070C0"/>
                </a:solidFill>
              </a:rPr>
              <a:t>condition</a:t>
            </a:r>
            <a:r>
              <a:rPr lang="en-US" sz="1800" b="1" dirty="0">
                <a:solidFill>
                  <a:srgbClr val="0070C0"/>
                </a:solidFill>
              </a:rPr>
              <a:t>;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5411-282D-4ED9-B101-DDA6AA0B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11D2-0D17-41C6-8A3B-A295CD8A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0070C0"/>
                </a:solidFill>
              </a:rPr>
              <a:t>An aggregate function allows you to perform a calculation on a set of values to return a single scalar value.  </a:t>
            </a:r>
          </a:p>
          <a:p>
            <a:pPr marL="0" indent="0" fontAlgn="base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 fontAlgn="base">
              <a:buNone/>
            </a:pPr>
            <a:r>
              <a:rPr lang="en-US" sz="2600" dirty="0">
                <a:solidFill>
                  <a:srgbClr val="0070C0"/>
                </a:solidFill>
              </a:rPr>
              <a:t>Most commonly used SQL aggregate functions:</a:t>
            </a:r>
          </a:p>
          <a:p>
            <a:pPr fontAlgn="base"/>
            <a:r>
              <a:rPr lang="en-US" sz="2600" dirty="0">
                <a:solidFill>
                  <a:schemeClr val="tx2"/>
                </a:solidFill>
                <a:hlinkClick r:id="rId2" tooltip="More information on SQL AVG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AVG </a:t>
            </a:r>
            <a:r>
              <a:rPr lang="en-US" sz="2600" dirty="0">
                <a:solidFill>
                  <a:srgbClr val="0070C0"/>
                </a:solidFill>
              </a:rPr>
              <a:t> – calculates the average of a set of values</a:t>
            </a:r>
          </a:p>
          <a:p>
            <a:pPr fontAlgn="base"/>
            <a:r>
              <a:rPr lang="en-US" sz="2600" dirty="0">
                <a:solidFill>
                  <a:schemeClr val="tx2"/>
                </a:solidFill>
                <a:hlinkClick r:id="rId3" tooltip="Count the number of items in a group using SQL COUNT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</a:t>
            </a:r>
            <a:r>
              <a:rPr lang="en-US" sz="2600" dirty="0">
                <a:solidFill>
                  <a:srgbClr val="E2D700"/>
                </a:solidFill>
                <a:hlinkClick r:id="rId3" tooltip="Count the number of items in a group using SQL COUNT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600" dirty="0">
                <a:solidFill>
                  <a:srgbClr val="0070C0"/>
                </a:solidFill>
              </a:rPr>
              <a:t>– counts rows in a specified table</a:t>
            </a:r>
          </a:p>
          <a:p>
            <a:pPr fontAlgn="base"/>
            <a:r>
              <a:rPr lang="en-US" sz="2600" dirty="0">
                <a:solidFill>
                  <a:schemeClr val="tx2"/>
                </a:solidFill>
                <a:hlinkClick r:id="rId4" tooltip="Find minimum and maxium using SQL MIN and MAX func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</a:t>
            </a:r>
            <a:r>
              <a:rPr lang="en-US" sz="2600" dirty="0">
                <a:solidFill>
                  <a:srgbClr val="E2D700"/>
                </a:solidFill>
                <a:hlinkClick r:id="rId4" tooltip="Find minimum and maxium using SQL MIN and MAX func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600" dirty="0">
                <a:solidFill>
                  <a:srgbClr val="0070C0"/>
                </a:solidFill>
              </a:rPr>
              <a:t>– gets the Lowest value in a set of values</a:t>
            </a:r>
          </a:p>
          <a:p>
            <a:pPr fontAlgn="base"/>
            <a:r>
              <a:rPr lang="en-US" sz="2600" dirty="0">
                <a:solidFill>
                  <a:schemeClr val="tx2"/>
                </a:solidFill>
                <a:hlinkClick r:id="rId5" tooltip="SQL MAX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</a:t>
            </a:r>
            <a:r>
              <a:rPr lang="en-US" sz="2600" dirty="0">
                <a:solidFill>
                  <a:srgbClr val="E2D700"/>
                </a:solidFill>
                <a:hlinkClick r:id="rId5" tooltip="SQL MAX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600" dirty="0">
                <a:solidFill>
                  <a:srgbClr val="0070C0"/>
                </a:solidFill>
              </a:rPr>
              <a:t>– gets the Highest value in a set of values</a:t>
            </a:r>
          </a:p>
          <a:p>
            <a:pPr fontAlgn="base"/>
            <a:r>
              <a:rPr lang="en-US" sz="2600" dirty="0">
                <a:solidFill>
                  <a:schemeClr val="tx2"/>
                </a:solidFill>
                <a:hlinkClick r:id="rId6" tooltip="Learn how to use SQL SUM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</a:t>
            </a:r>
            <a:r>
              <a:rPr lang="en-US" sz="2600" dirty="0">
                <a:solidFill>
                  <a:srgbClr val="E2D700"/>
                </a:solidFill>
                <a:hlinkClick r:id="rId6" tooltip="Learn how to use SQL SUM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600" dirty="0">
                <a:solidFill>
                  <a:srgbClr val="0070C0"/>
                </a:solidFill>
              </a:rPr>
              <a:t>– calculates the Total of values</a:t>
            </a:r>
          </a:p>
        </p:txBody>
      </p:sp>
    </p:spTree>
    <p:extLst>
      <p:ext uri="{BB962C8B-B14F-4D97-AF65-F5344CB8AC3E}">
        <p14:creationId xmlns:p14="http://schemas.microsoft.com/office/powerpoint/2010/main" val="118770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64F2-B4A7-4ACD-9F36-627D5A1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FFB3-DF4E-4EE4-9A7A-FF17163A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381931"/>
            <a:ext cx="11358510" cy="4726885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solidFill>
                  <a:srgbClr val="0070C0"/>
                </a:solidFill>
              </a:rPr>
              <a:t>To get the number of Employee from the table, use the COUNT function as follows: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0070C0"/>
                </a:solidFill>
              </a:rPr>
              <a:t>	SELECT  COUNT(*) FROM  Employee;</a:t>
            </a:r>
          </a:p>
          <a:p>
            <a:pPr marL="0" indent="0">
              <a:buNone/>
            </a:pPr>
            <a:endParaRPr lang="en-US" sz="3100" b="1" dirty="0">
              <a:solidFill>
                <a:srgbClr val="0070C0"/>
              </a:solidFill>
            </a:endParaRPr>
          </a:p>
          <a:p>
            <a:r>
              <a:rPr lang="en-US" sz="3100" dirty="0">
                <a:solidFill>
                  <a:srgbClr val="0070C0"/>
                </a:solidFill>
              </a:rPr>
              <a:t>To calculate the average result from student table, you use the AVG function as follows: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0070C0"/>
                </a:solidFill>
              </a:rPr>
              <a:t>	SELECT   AVG(Per) FROM  student;</a:t>
            </a:r>
          </a:p>
          <a:p>
            <a:pPr marL="0" indent="0">
              <a:buNone/>
            </a:pPr>
            <a:endParaRPr lang="en-US" sz="3100" b="1" dirty="0">
              <a:solidFill>
                <a:srgbClr val="0070C0"/>
              </a:solidFill>
            </a:endParaRPr>
          </a:p>
          <a:p>
            <a:r>
              <a:rPr lang="en-US" sz="3100" dirty="0">
                <a:solidFill>
                  <a:srgbClr val="0070C0"/>
                </a:solidFill>
              </a:rPr>
              <a:t>To get the highest percentage from student table: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0070C0"/>
                </a:solidFill>
              </a:rPr>
              <a:t>	SELECT MAX(Per) FROM student;</a:t>
            </a:r>
          </a:p>
          <a:p>
            <a:pPr marL="0" indent="0">
              <a:buNone/>
            </a:pPr>
            <a:endParaRPr lang="en-US" sz="3100" b="1" dirty="0">
              <a:solidFill>
                <a:srgbClr val="0070C0"/>
              </a:solidFill>
            </a:endParaRPr>
          </a:p>
          <a:p>
            <a:r>
              <a:rPr lang="en-US" sz="3100" dirty="0">
                <a:solidFill>
                  <a:srgbClr val="0070C0"/>
                </a:solidFill>
              </a:rPr>
              <a:t>To calculate the sum of fees from student table , use the SUM function as: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0070C0"/>
                </a:solidFill>
              </a:rPr>
              <a:t>	SELECT  SUM(fees) FROM student;</a:t>
            </a:r>
          </a:p>
          <a:p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CEB2-C773-4F7D-8F50-83565652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operator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E8CE-E3C7-42FB-A52B-0DE78052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Server LIKE is a logical operator that determines if a character string matches a specified pattern. A pattern may include regular characters and wildcard characters. 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LIKE operator is more flexible than equal (=) and not equal (!=) string comparison operators.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It can include the following valid wildcard characters: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percent wildcard (%): any string of zero or more characters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underscore (_) wildcard: any single character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[list of characters] wildcard: any single character within the specified set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[character-character]: any single letter within  specified range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[^]: any single character not within a list or a range</a:t>
            </a:r>
          </a:p>
        </p:txBody>
      </p:sp>
    </p:spTree>
    <p:extLst>
      <p:ext uri="{BB962C8B-B14F-4D97-AF65-F5344CB8AC3E}">
        <p14:creationId xmlns:p14="http://schemas.microsoft.com/office/powerpoint/2010/main" val="278549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F56B-716C-496A-BDE7-AE17C0F0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212B-F1DF-4C57-87F2-9A8CB647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527142"/>
            <a:ext cx="11358510" cy="458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following example returns the employee whose name ends with the string er: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SELECT</a:t>
            </a:r>
            <a:r>
              <a:rPr lang="en-US" sz="2400" dirty="0">
                <a:solidFill>
                  <a:srgbClr val="0070C0"/>
                </a:solidFill>
              </a:rPr>
              <a:t> * </a:t>
            </a:r>
            <a:r>
              <a:rPr lang="en-US" sz="2400" b="1" dirty="0">
                <a:solidFill>
                  <a:srgbClr val="0070C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employee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emp_name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'%er‘;</a:t>
            </a:r>
          </a:p>
          <a:p>
            <a:pPr marL="0" indent="0" algn="ctr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following query finds the employee where the first character in name is the letter in the range A through C: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SELECT</a:t>
            </a:r>
            <a:r>
              <a:rPr lang="en-US" sz="2400" dirty="0">
                <a:solidFill>
                  <a:srgbClr val="0070C0"/>
                </a:solidFill>
              </a:rPr>
              <a:t>  * </a:t>
            </a:r>
            <a:r>
              <a:rPr lang="en-US" sz="2400" b="1" dirty="0">
                <a:solidFill>
                  <a:srgbClr val="0070C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employee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emp_name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'[A-C]%‘;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following query returns the employee where the second character is the letter u: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SELECT</a:t>
            </a:r>
            <a:r>
              <a:rPr lang="en-US" sz="2400" dirty="0">
                <a:solidFill>
                  <a:srgbClr val="0070C0"/>
                </a:solidFill>
              </a:rPr>
              <a:t> * </a:t>
            </a:r>
            <a:r>
              <a:rPr lang="en-US" sz="2400" b="1" dirty="0">
                <a:solidFill>
                  <a:srgbClr val="0070C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employee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emp_name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'_u%‘;</a:t>
            </a:r>
          </a:p>
        </p:txBody>
      </p:sp>
    </p:spTree>
    <p:extLst>
      <p:ext uri="{BB962C8B-B14F-4D97-AF65-F5344CB8AC3E}">
        <p14:creationId xmlns:p14="http://schemas.microsoft.com/office/powerpoint/2010/main" val="208463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6853-27B4-4940-9D7B-EF92916C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BETWEEN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7F52-3B39-4541-B3A6-2D2A6115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847419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solidFill>
                  <a:srgbClr val="0070C0"/>
                </a:solidFill>
              </a:rPr>
              <a:t>Allows to easily test if an expression is within a range of values</a:t>
            </a:r>
          </a:p>
          <a:p>
            <a:pPr fontAlgn="base"/>
            <a:r>
              <a:rPr lang="en-US" sz="2200" dirty="0">
                <a:solidFill>
                  <a:srgbClr val="0070C0"/>
                </a:solidFill>
              </a:rPr>
              <a:t>The values can be text, date, or numbers</a:t>
            </a:r>
          </a:p>
          <a:p>
            <a:pPr fontAlgn="base"/>
            <a:r>
              <a:rPr lang="en-US" sz="2200" dirty="0">
                <a:solidFill>
                  <a:srgbClr val="0070C0"/>
                </a:solidFill>
              </a:rPr>
              <a:t>The SQL BETWEEN Condition will return the records where expression is within the range of value1 and value2</a:t>
            </a:r>
          </a:p>
          <a:p>
            <a:pPr marL="0" indent="0" fontAlgn="base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 fontAlgn="base">
              <a:buNone/>
            </a:pPr>
            <a:r>
              <a:rPr lang="en-US" sz="2200" dirty="0">
                <a:solidFill>
                  <a:srgbClr val="0070C0"/>
                </a:solidFill>
              </a:rPr>
              <a:t>Syntax:</a:t>
            </a:r>
          </a:p>
          <a:p>
            <a:pPr marL="0" indent="0" fontAlgn="base">
              <a:buNone/>
            </a:pPr>
            <a:r>
              <a:rPr lang="en-US" sz="2200" dirty="0">
                <a:solidFill>
                  <a:srgbClr val="0070C0"/>
                </a:solidFill>
              </a:rPr>
              <a:t>	SELECT * FROM table WHERE field BETWEEN value1 AND value2;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SELECT * FROM Employee WHERE Salary BETWEEN 30000 AND 45000;</a:t>
            </a:r>
          </a:p>
        </p:txBody>
      </p:sp>
    </p:spTree>
    <p:extLst>
      <p:ext uri="{BB962C8B-B14F-4D97-AF65-F5344CB8AC3E}">
        <p14:creationId xmlns:p14="http://schemas.microsoft.com/office/powerpoint/2010/main" val="263079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E01-75DC-4996-87E6-87ADAA5B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9711-ABAA-4529-89B9-D8E55022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7" y="1461155"/>
            <a:ext cx="11283096" cy="46476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operator allows you to test if the expression matches any value in the list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So, user do not requires need of multiple OR condition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fontAlgn="base">
              <a:buNone/>
            </a:pPr>
            <a:r>
              <a:rPr lang="en-US" sz="2400" dirty="0">
                <a:solidFill>
                  <a:srgbClr val="0070C0"/>
                </a:solidFill>
              </a:rPr>
              <a:t>Syntax:-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0070C0"/>
                </a:solidFill>
              </a:rPr>
              <a:t>        SELECT * FROM table WHERE field IN (</a:t>
            </a:r>
            <a:r>
              <a:rPr lang="en-US" sz="2400" dirty="0" err="1">
                <a:solidFill>
                  <a:srgbClr val="0070C0"/>
                </a:solidFill>
              </a:rPr>
              <a:t>list_of_values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Example:-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SELECT * FROM Employee WHERE </a:t>
            </a:r>
            <a:r>
              <a:rPr lang="en-US" sz="2400" dirty="0" err="1">
                <a:solidFill>
                  <a:srgbClr val="0070C0"/>
                </a:solidFill>
              </a:rPr>
              <a:t>Emp_name</a:t>
            </a:r>
            <a:r>
              <a:rPr lang="en-US" sz="2400" dirty="0">
                <a:solidFill>
                  <a:srgbClr val="0070C0"/>
                </a:solidFill>
              </a:rPr>
              <a:t> IN (“Amit Kumar”, “Neelam </a:t>
            </a:r>
            <a:r>
              <a:rPr lang="en-US" sz="2400" dirty="0" err="1">
                <a:solidFill>
                  <a:srgbClr val="0070C0"/>
                </a:solidFill>
              </a:rPr>
              <a:t>Daiya</a:t>
            </a:r>
            <a:r>
              <a:rPr lang="en-US" sz="2400" dirty="0">
                <a:solidFill>
                  <a:srgbClr val="0070C0"/>
                </a:solidFill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881416834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39</TotalTime>
  <Words>996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Gotham HTF Book</vt:lpstr>
      <vt:lpstr>Proxima Nova</vt:lpstr>
      <vt:lpstr>Proxima Nova Rg</vt:lpstr>
      <vt:lpstr>Cloudthat</vt:lpstr>
      <vt:lpstr>Structured Query Language (SQL)</vt:lpstr>
      <vt:lpstr>Content in this session </vt:lpstr>
      <vt:lpstr>WHERE in select</vt:lpstr>
      <vt:lpstr>Aggregate functions</vt:lpstr>
      <vt:lpstr>Aggregate function examples</vt:lpstr>
      <vt:lpstr>Like operator </vt:lpstr>
      <vt:lpstr>Examples of LIKE</vt:lpstr>
      <vt:lpstr>SQL BETWEEN</vt:lpstr>
      <vt:lpstr>IN Operator</vt:lpstr>
      <vt:lpstr>Group By</vt:lpstr>
      <vt:lpstr>HAVING Clause</vt:lpstr>
      <vt:lpstr>SELECT TOP Clause </vt:lpstr>
      <vt:lpstr>Examples &amp; Exercises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Sridhar Immanni</dc:creator>
  <cp:lastModifiedBy>Sridhar Immanni</cp:lastModifiedBy>
  <cp:revision>1</cp:revision>
  <dcterms:created xsi:type="dcterms:W3CDTF">2021-06-07T09:02:04Z</dcterms:created>
  <dcterms:modified xsi:type="dcterms:W3CDTF">2021-06-07T11:43:20Z</dcterms:modified>
</cp:coreProperties>
</file>