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9012C-912B-4D4A-A287-29478D4ED1E3}" v="12" dt="2022-10-12T04:37:39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dhar Immanni" userId="59c1261a-ccd9-49c3-b312-320455e0bf35" providerId="ADAL" clId="{976C3040-509C-4229-80A3-8C99280C3602}"/>
    <pc:docChg chg="undo custSel addSld delSld modSld">
      <pc:chgData name="Sridhar Immanni" userId="59c1261a-ccd9-49c3-b312-320455e0bf35" providerId="ADAL" clId="{976C3040-509C-4229-80A3-8C99280C3602}" dt="2021-06-08T09:01:00.047" v="1690" actId="20577"/>
      <pc:docMkLst>
        <pc:docMk/>
      </pc:docMkLst>
      <pc:sldChg chg="modSp mod">
        <pc:chgData name="Sridhar Immanni" userId="59c1261a-ccd9-49c3-b312-320455e0bf35" providerId="ADAL" clId="{976C3040-509C-4229-80A3-8C99280C3602}" dt="2021-06-08T06:48:00.006" v="24" actId="20577"/>
        <pc:sldMkLst>
          <pc:docMk/>
          <pc:sldMk cId="2323600291" sldId="256"/>
        </pc:sldMkLst>
        <pc:spChg chg="mod">
          <ac:chgData name="Sridhar Immanni" userId="59c1261a-ccd9-49c3-b312-320455e0bf35" providerId="ADAL" clId="{976C3040-509C-4229-80A3-8C99280C3602}" dt="2021-06-08T06:48:00.006" v="24" actId="20577"/>
          <ac:spMkLst>
            <pc:docMk/>
            <pc:sldMk cId="2323600291" sldId="256"/>
            <ac:spMk id="8" creationId="{A3344E95-B973-45DE-95A7-940D77E2A7DB}"/>
          </ac:spMkLst>
        </pc:spChg>
      </pc:sldChg>
      <pc:sldChg chg="modSp new mod">
        <pc:chgData name="Sridhar Immanni" userId="59c1261a-ccd9-49c3-b312-320455e0bf35" providerId="ADAL" clId="{976C3040-509C-4229-80A3-8C99280C3602}" dt="2021-06-08T07:21:10.556" v="886" actId="207"/>
        <pc:sldMkLst>
          <pc:docMk/>
          <pc:sldMk cId="1436002955" sldId="257"/>
        </pc:sldMkLst>
        <pc:spChg chg="mod">
          <ac:chgData name="Sridhar Immanni" userId="59c1261a-ccd9-49c3-b312-320455e0bf35" providerId="ADAL" clId="{976C3040-509C-4229-80A3-8C99280C3602}" dt="2021-06-08T06:48:27.924" v="46" actId="20577"/>
          <ac:spMkLst>
            <pc:docMk/>
            <pc:sldMk cId="1436002955" sldId="257"/>
            <ac:spMk id="2" creationId="{C87E9BA0-95BD-499B-BD70-623188262C9F}"/>
          </ac:spMkLst>
        </pc:spChg>
        <pc:spChg chg="mod">
          <ac:chgData name="Sridhar Immanni" userId="59c1261a-ccd9-49c3-b312-320455e0bf35" providerId="ADAL" clId="{976C3040-509C-4229-80A3-8C99280C3602}" dt="2021-06-08T07:21:10.556" v="886" actId="207"/>
          <ac:spMkLst>
            <pc:docMk/>
            <pc:sldMk cId="1436002955" sldId="257"/>
            <ac:spMk id="3" creationId="{C0766E79-2274-47FE-AC0B-A5252FF18C0E}"/>
          </ac:spMkLst>
        </pc:spChg>
      </pc:sldChg>
      <pc:sldChg chg="modSp new mod">
        <pc:chgData name="Sridhar Immanni" userId="59c1261a-ccd9-49c3-b312-320455e0bf35" providerId="ADAL" clId="{976C3040-509C-4229-80A3-8C99280C3602}" dt="2021-06-08T06:49:53.560" v="74" actId="255"/>
        <pc:sldMkLst>
          <pc:docMk/>
          <pc:sldMk cId="2376856445" sldId="258"/>
        </pc:sldMkLst>
        <pc:spChg chg="mod">
          <ac:chgData name="Sridhar Immanni" userId="59c1261a-ccd9-49c3-b312-320455e0bf35" providerId="ADAL" clId="{976C3040-509C-4229-80A3-8C99280C3602}" dt="2021-06-08T06:49:10.926" v="67" actId="20577"/>
          <ac:spMkLst>
            <pc:docMk/>
            <pc:sldMk cId="2376856445" sldId="258"/>
            <ac:spMk id="2" creationId="{EA0C11F6-764B-4A50-B7B4-3F6EA72DF8AA}"/>
          </ac:spMkLst>
        </pc:spChg>
        <pc:spChg chg="mod">
          <ac:chgData name="Sridhar Immanni" userId="59c1261a-ccd9-49c3-b312-320455e0bf35" providerId="ADAL" clId="{976C3040-509C-4229-80A3-8C99280C3602}" dt="2021-06-08T06:49:53.560" v="74" actId="255"/>
          <ac:spMkLst>
            <pc:docMk/>
            <pc:sldMk cId="2376856445" sldId="258"/>
            <ac:spMk id="3" creationId="{8A6A3BF8-3BFA-4294-9149-DB81AC8D5943}"/>
          </ac:spMkLst>
        </pc:spChg>
      </pc:sldChg>
      <pc:sldChg chg="modSp new mod">
        <pc:chgData name="Sridhar Immanni" userId="59c1261a-ccd9-49c3-b312-320455e0bf35" providerId="ADAL" clId="{976C3040-509C-4229-80A3-8C99280C3602}" dt="2021-06-08T07:21:18.790" v="887" actId="207"/>
        <pc:sldMkLst>
          <pc:docMk/>
          <pc:sldMk cId="3501374577" sldId="259"/>
        </pc:sldMkLst>
        <pc:spChg chg="mod">
          <ac:chgData name="Sridhar Immanni" userId="59c1261a-ccd9-49c3-b312-320455e0bf35" providerId="ADAL" clId="{976C3040-509C-4229-80A3-8C99280C3602}" dt="2021-06-08T06:50:15.244" v="92" actId="20577"/>
          <ac:spMkLst>
            <pc:docMk/>
            <pc:sldMk cId="3501374577" sldId="259"/>
            <ac:spMk id="2" creationId="{ABC09C1C-A95D-4C94-9E97-EFE9000AAB04}"/>
          </ac:spMkLst>
        </pc:spChg>
        <pc:spChg chg="mod">
          <ac:chgData name="Sridhar Immanni" userId="59c1261a-ccd9-49c3-b312-320455e0bf35" providerId="ADAL" clId="{976C3040-509C-4229-80A3-8C99280C3602}" dt="2021-06-08T07:21:18.790" v="887" actId="207"/>
          <ac:spMkLst>
            <pc:docMk/>
            <pc:sldMk cId="3501374577" sldId="259"/>
            <ac:spMk id="3" creationId="{DB5D400F-E6A3-4A7A-ABEB-3C9474AFEB26}"/>
          </ac:spMkLst>
        </pc:spChg>
      </pc:sldChg>
      <pc:sldChg chg="addSp delSp modSp new mod">
        <pc:chgData name="Sridhar Immanni" userId="59c1261a-ccd9-49c3-b312-320455e0bf35" providerId="ADAL" clId="{976C3040-509C-4229-80A3-8C99280C3602}" dt="2021-06-08T07:21:23.827" v="888" actId="207"/>
        <pc:sldMkLst>
          <pc:docMk/>
          <pc:sldMk cId="2829717540" sldId="260"/>
        </pc:sldMkLst>
        <pc:spChg chg="mod">
          <ac:chgData name="Sridhar Immanni" userId="59c1261a-ccd9-49c3-b312-320455e0bf35" providerId="ADAL" clId="{976C3040-509C-4229-80A3-8C99280C3602}" dt="2021-06-08T06:51:39.446" v="120" actId="20577"/>
          <ac:spMkLst>
            <pc:docMk/>
            <pc:sldMk cId="2829717540" sldId="260"/>
            <ac:spMk id="2" creationId="{286C7837-4DC0-415E-AC91-BAD5F3E0B6CB}"/>
          </ac:spMkLst>
        </pc:spChg>
        <pc:spChg chg="del">
          <ac:chgData name="Sridhar Immanni" userId="59c1261a-ccd9-49c3-b312-320455e0bf35" providerId="ADAL" clId="{976C3040-509C-4229-80A3-8C99280C3602}" dt="2021-06-08T06:52:57.733" v="121" actId="3680"/>
          <ac:spMkLst>
            <pc:docMk/>
            <pc:sldMk cId="2829717540" sldId="260"/>
            <ac:spMk id="3" creationId="{D17BC053-0684-4EA3-BAE6-67FBEC01A66C}"/>
          </ac:spMkLst>
        </pc:spChg>
        <pc:spChg chg="add mod">
          <ac:chgData name="Sridhar Immanni" userId="59c1261a-ccd9-49c3-b312-320455e0bf35" providerId="ADAL" clId="{976C3040-509C-4229-80A3-8C99280C3602}" dt="2021-06-08T07:21:23.827" v="888" actId="207"/>
          <ac:spMkLst>
            <pc:docMk/>
            <pc:sldMk cId="2829717540" sldId="260"/>
            <ac:spMk id="5" creationId="{C87FC540-ED90-4359-A714-C82D8D673671}"/>
          </ac:spMkLst>
        </pc:spChg>
        <pc:spChg chg="add mod">
          <ac:chgData name="Sridhar Immanni" userId="59c1261a-ccd9-49c3-b312-320455e0bf35" providerId="ADAL" clId="{976C3040-509C-4229-80A3-8C99280C3602}" dt="2021-06-08T07:04:14.980" v="532" actId="20577"/>
          <ac:spMkLst>
            <pc:docMk/>
            <pc:sldMk cId="2829717540" sldId="260"/>
            <ac:spMk id="6" creationId="{3381C100-5ACE-4F96-94F4-F9B8D15E5016}"/>
          </ac:spMkLst>
        </pc:spChg>
        <pc:graphicFrameChg chg="add mod ord modGraphic">
          <ac:chgData name="Sridhar Immanni" userId="59c1261a-ccd9-49c3-b312-320455e0bf35" providerId="ADAL" clId="{976C3040-509C-4229-80A3-8C99280C3602}" dt="2021-06-08T07:02:43.685" v="509" actId="207"/>
          <ac:graphicFrameMkLst>
            <pc:docMk/>
            <pc:sldMk cId="2829717540" sldId="260"/>
            <ac:graphicFrameMk id="4" creationId="{BA6317B0-8ACF-44E7-8B06-B3AE7C484D90}"/>
          </ac:graphicFrameMkLst>
        </pc:graphicFrameChg>
      </pc:sldChg>
      <pc:sldChg chg="addSp delSp modSp new mod">
        <pc:chgData name="Sridhar Immanni" userId="59c1261a-ccd9-49c3-b312-320455e0bf35" providerId="ADAL" clId="{976C3040-509C-4229-80A3-8C99280C3602}" dt="2021-06-08T07:08:02.872" v="588" actId="1076"/>
        <pc:sldMkLst>
          <pc:docMk/>
          <pc:sldMk cId="1137649541" sldId="261"/>
        </pc:sldMkLst>
        <pc:spChg chg="mod">
          <ac:chgData name="Sridhar Immanni" userId="59c1261a-ccd9-49c3-b312-320455e0bf35" providerId="ADAL" clId="{976C3040-509C-4229-80A3-8C99280C3602}" dt="2021-06-08T07:04:48.743" v="547" actId="20577"/>
          <ac:spMkLst>
            <pc:docMk/>
            <pc:sldMk cId="1137649541" sldId="261"/>
            <ac:spMk id="2" creationId="{280DD554-5AB3-4AB3-BEB7-25DE6D98B828}"/>
          </ac:spMkLst>
        </pc:spChg>
        <pc:spChg chg="del">
          <ac:chgData name="Sridhar Immanni" userId="59c1261a-ccd9-49c3-b312-320455e0bf35" providerId="ADAL" clId="{976C3040-509C-4229-80A3-8C99280C3602}" dt="2021-06-08T07:05:56.535" v="548" actId="3680"/>
          <ac:spMkLst>
            <pc:docMk/>
            <pc:sldMk cId="1137649541" sldId="261"/>
            <ac:spMk id="3" creationId="{302C043A-29A5-4996-888F-257A0708EE09}"/>
          </ac:spMkLst>
        </pc:spChg>
        <pc:spChg chg="add mod">
          <ac:chgData name="Sridhar Immanni" userId="59c1261a-ccd9-49c3-b312-320455e0bf35" providerId="ADAL" clId="{976C3040-509C-4229-80A3-8C99280C3602}" dt="2021-06-08T07:08:02.872" v="588" actId="1076"/>
          <ac:spMkLst>
            <pc:docMk/>
            <pc:sldMk cId="1137649541" sldId="261"/>
            <ac:spMk id="5" creationId="{AF6E5507-1078-4CC6-B95B-EFC542EA74BD}"/>
          </ac:spMkLst>
        </pc:spChg>
        <pc:graphicFrameChg chg="add mod ord modGraphic">
          <ac:chgData name="Sridhar Immanni" userId="59c1261a-ccd9-49c3-b312-320455e0bf35" providerId="ADAL" clId="{976C3040-509C-4229-80A3-8C99280C3602}" dt="2021-06-08T07:07:29.093" v="569" actId="1076"/>
          <ac:graphicFrameMkLst>
            <pc:docMk/>
            <pc:sldMk cId="1137649541" sldId="261"/>
            <ac:graphicFrameMk id="4" creationId="{9836C4DC-60F2-4160-A3FE-CB1530C8C235}"/>
          </ac:graphicFrameMkLst>
        </pc:graphicFrameChg>
      </pc:sldChg>
      <pc:sldChg chg="addSp delSp modSp new mod">
        <pc:chgData name="Sridhar Immanni" userId="59c1261a-ccd9-49c3-b312-320455e0bf35" providerId="ADAL" clId="{976C3040-509C-4229-80A3-8C99280C3602}" dt="2021-06-08T07:21:32.525" v="889" actId="207"/>
        <pc:sldMkLst>
          <pc:docMk/>
          <pc:sldMk cId="4024240880" sldId="262"/>
        </pc:sldMkLst>
        <pc:spChg chg="mod">
          <ac:chgData name="Sridhar Immanni" userId="59c1261a-ccd9-49c3-b312-320455e0bf35" providerId="ADAL" clId="{976C3040-509C-4229-80A3-8C99280C3602}" dt="2021-06-08T07:10:37.165" v="633" actId="20577"/>
          <ac:spMkLst>
            <pc:docMk/>
            <pc:sldMk cId="4024240880" sldId="262"/>
            <ac:spMk id="2" creationId="{A37FABE8-E053-468D-8A0A-2D64BDA964B3}"/>
          </ac:spMkLst>
        </pc:spChg>
        <pc:spChg chg="del mod">
          <ac:chgData name="Sridhar Immanni" userId="59c1261a-ccd9-49c3-b312-320455e0bf35" providerId="ADAL" clId="{976C3040-509C-4229-80A3-8C99280C3602}" dt="2021-06-08T07:09:17.339" v="593" actId="3680"/>
          <ac:spMkLst>
            <pc:docMk/>
            <pc:sldMk cId="4024240880" sldId="262"/>
            <ac:spMk id="3" creationId="{8533B18D-3480-4F02-B4D8-3C453E3B8C76}"/>
          </ac:spMkLst>
        </pc:spChg>
        <pc:spChg chg="add mod">
          <ac:chgData name="Sridhar Immanni" userId="59c1261a-ccd9-49c3-b312-320455e0bf35" providerId="ADAL" clId="{976C3040-509C-4229-80A3-8C99280C3602}" dt="2021-06-08T07:21:32.525" v="889" actId="207"/>
          <ac:spMkLst>
            <pc:docMk/>
            <pc:sldMk cId="4024240880" sldId="262"/>
            <ac:spMk id="5" creationId="{65EC2DD6-9EF3-45A3-946D-8701188B2BDE}"/>
          </ac:spMkLst>
        </pc:spChg>
        <pc:graphicFrameChg chg="add mod ord modGraphic">
          <ac:chgData name="Sridhar Immanni" userId="59c1261a-ccd9-49c3-b312-320455e0bf35" providerId="ADAL" clId="{976C3040-509C-4229-80A3-8C99280C3602}" dt="2021-06-08T07:11:15.819" v="640" actId="114"/>
          <ac:graphicFrameMkLst>
            <pc:docMk/>
            <pc:sldMk cId="4024240880" sldId="262"/>
            <ac:graphicFrameMk id="4" creationId="{58350177-0E2C-4D22-9811-C5804642E90A}"/>
          </ac:graphicFrameMkLst>
        </pc:graphicFrameChg>
      </pc:sldChg>
      <pc:sldChg chg="addSp delSp modSp new mod">
        <pc:chgData name="Sridhar Immanni" userId="59c1261a-ccd9-49c3-b312-320455e0bf35" providerId="ADAL" clId="{976C3040-509C-4229-80A3-8C99280C3602}" dt="2021-06-08T08:55:53.149" v="1652" actId="2711"/>
        <pc:sldMkLst>
          <pc:docMk/>
          <pc:sldMk cId="2573310832" sldId="263"/>
        </pc:sldMkLst>
        <pc:spChg chg="del">
          <ac:chgData name="Sridhar Immanni" userId="59c1261a-ccd9-49c3-b312-320455e0bf35" providerId="ADAL" clId="{976C3040-509C-4229-80A3-8C99280C3602}" dt="2021-06-08T07:12:24.370" v="648" actId="3680"/>
          <ac:spMkLst>
            <pc:docMk/>
            <pc:sldMk cId="2573310832" sldId="263"/>
            <ac:spMk id="3" creationId="{C49489B2-7BD8-47E8-AF12-3B61195DFB28}"/>
          </ac:spMkLst>
        </pc:spChg>
        <pc:spChg chg="add mod">
          <ac:chgData name="Sridhar Immanni" userId="59c1261a-ccd9-49c3-b312-320455e0bf35" providerId="ADAL" clId="{976C3040-509C-4229-80A3-8C99280C3602}" dt="2021-06-08T08:55:53.149" v="1652" actId="2711"/>
          <ac:spMkLst>
            <pc:docMk/>
            <pc:sldMk cId="2573310832" sldId="263"/>
            <ac:spMk id="5" creationId="{CE43AD8A-A2C9-4458-84B4-56F1D7B4CA6D}"/>
          </ac:spMkLst>
        </pc:spChg>
        <pc:graphicFrameChg chg="add mod ord modGraphic">
          <ac:chgData name="Sridhar Immanni" userId="59c1261a-ccd9-49c3-b312-320455e0bf35" providerId="ADAL" clId="{976C3040-509C-4229-80A3-8C99280C3602}" dt="2021-06-08T07:13:07.484" v="656" actId="14734"/>
          <ac:graphicFrameMkLst>
            <pc:docMk/>
            <pc:sldMk cId="2573310832" sldId="263"/>
            <ac:graphicFrameMk id="4" creationId="{406E5225-B53D-4323-9F49-5ACAB25C6EBB}"/>
          </ac:graphicFrameMkLst>
        </pc:graphicFrameChg>
      </pc:sldChg>
      <pc:sldChg chg="addSp delSp modSp new mod">
        <pc:chgData name="Sridhar Immanni" userId="59c1261a-ccd9-49c3-b312-320455e0bf35" providerId="ADAL" clId="{976C3040-509C-4229-80A3-8C99280C3602}" dt="2021-06-08T07:21:42.483" v="891" actId="207"/>
        <pc:sldMkLst>
          <pc:docMk/>
          <pc:sldMk cId="1356685205" sldId="264"/>
        </pc:sldMkLst>
        <pc:spChg chg="mod">
          <ac:chgData name="Sridhar Immanni" userId="59c1261a-ccd9-49c3-b312-320455e0bf35" providerId="ADAL" clId="{976C3040-509C-4229-80A3-8C99280C3602}" dt="2021-06-08T07:14:30.961" v="680" actId="20577"/>
          <ac:spMkLst>
            <pc:docMk/>
            <pc:sldMk cId="1356685205" sldId="264"/>
            <ac:spMk id="2" creationId="{9CBDA7F3-A095-435D-B1E0-D14F5766C1BE}"/>
          </ac:spMkLst>
        </pc:spChg>
        <pc:spChg chg="del">
          <ac:chgData name="Sridhar Immanni" userId="59c1261a-ccd9-49c3-b312-320455e0bf35" providerId="ADAL" clId="{976C3040-509C-4229-80A3-8C99280C3602}" dt="2021-06-08T07:14:36.341" v="681" actId="3680"/>
          <ac:spMkLst>
            <pc:docMk/>
            <pc:sldMk cId="1356685205" sldId="264"/>
            <ac:spMk id="3" creationId="{638CA87F-69EC-4400-B04B-E23D50C6094D}"/>
          </ac:spMkLst>
        </pc:spChg>
        <pc:spChg chg="add mod">
          <ac:chgData name="Sridhar Immanni" userId="59c1261a-ccd9-49c3-b312-320455e0bf35" providerId="ADAL" clId="{976C3040-509C-4229-80A3-8C99280C3602}" dt="2021-06-08T07:21:42.483" v="891" actId="207"/>
          <ac:spMkLst>
            <pc:docMk/>
            <pc:sldMk cId="1356685205" sldId="264"/>
            <ac:spMk id="5" creationId="{95CA6913-EE7C-47F8-A54C-8FA16E886A7E}"/>
          </ac:spMkLst>
        </pc:spChg>
        <pc:graphicFrameChg chg="add mod ord modGraphic">
          <ac:chgData name="Sridhar Immanni" userId="59c1261a-ccd9-49c3-b312-320455e0bf35" providerId="ADAL" clId="{976C3040-509C-4229-80A3-8C99280C3602}" dt="2021-06-08T07:16:27.707" v="745" actId="1076"/>
          <ac:graphicFrameMkLst>
            <pc:docMk/>
            <pc:sldMk cId="1356685205" sldId="264"/>
            <ac:graphicFrameMk id="4" creationId="{412BF7A0-48EE-4109-B5F0-B37F60BE92EC}"/>
          </ac:graphicFrameMkLst>
        </pc:graphicFrameChg>
      </pc:sldChg>
      <pc:sldChg chg="addSp modSp new mod">
        <pc:chgData name="Sridhar Immanni" userId="59c1261a-ccd9-49c3-b312-320455e0bf35" providerId="ADAL" clId="{976C3040-509C-4229-80A3-8C99280C3602}" dt="2021-06-08T07:21:48.882" v="892" actId="207"/>
        <pc:sldMkLst>
          <pc:docMk/>
          <pc:sldMk cId="1765153897" sldId="265"/>
        </pc:sldMkLst>
        <pc:spChg chg="mod">
          <ac:chgData name="Sridhar Immanni" userId="59c1261a-ccd9-49c3-b312-320455e0bf35" providerId="ADAL" clId="{976C3040-509C-4229-80A3-8C99280C3602}" dt="2021-06-08T07:17:44.739" v="794" actId="20577"/>
          <ac:spMkLst>
            <pc:docMk/>
            <pc:sldMk cId="1765153897" sldId="265"/>
            <ac:spMk id="2" creationId="{F9018D68-0793-4988-BDB9-13B0BC002DDA}"/>
          </ac:spMkLst>
        </pc:spChg>
        <pc:spChg chg="mod">
          <ac:chgData name="Sridhar Immanni" userId="59c1261a-ccd9-49c3-b312-320455e0bf35" providerId="ADAL" clId="{976C3040-509C-4229-80A3-8C99280C3602}" dt="2021-06-08T07:21:48.882" v="892" actId="207"/>
          <ac:spMkLst>
            <pc:docMk/>
            <pc:sldMk cId="1765153897" sldId="265"/>
            <ac:spMk id="3" creationId="{95688846-1F00-4ACF-AFD5-AD8ECD3CECDF}"/>
          </ac:spMkLst>
        </pc:spChg>
        <pc:spChg chg="add mod">
          <ac:chgData name="Sridhar Immanni" userId="59c1261a-ccd9-49c3-b312-320455e0bf35" providerId="ADAL" clId="{976C3040-509C-4229-80A3-8C99280C3602}" dt="2021-06-08T07:18:41.126" v="806" actId="1035"/>
          <ac:spMkLst>
            <pc:docMk/>
            <pc:sldMk cId="1765153897" sldId="265"/>
            <ac:spMk id="4" creationId="{97EE2E36-1DB3-4D3F-A4F7-6F7DAF14368B}"/>
          </ac:spMkLst>
        </pc:spChg>
      </pc:sldChg>
      <pc:sldChg chg="modSp new mod">
        <pc:chgData name="Sridhar Immanni" userId="59c1261a-ccd9-49c3-b312-320455e0bf35" providerId="ADAL" clId="{976C3040-509C-4229-80A3-8C99280C3602}" dt="2021-06-08T07:21:56.667" v="893" actId="207"/>
        <pc:sldMkLst>
          <pc:docMk/>
          <pc:sldMk cId="1575650588" sldId="266"/>
        </pc:sldMkLst>
        <pc:spChg chg="mod">
          <ac:chgData name="Sridhar Immanni" userId="59c1261a-ccd9-49c3-b312-320455e0bf35" providerId="ADAL" clId="{976C3040-509C-4229-80A3-8C99280C3602}" dt="2021-06-08T07:19:37.420" v="849" actId="20577"/>
          <ac:spMkLst>
            <pc:docMk/>
            <pc:sldMk cId="1575650588" sldId="266"/>
            <ac:spMk id="2" creationId="{76CF755C-0CEE-41AF-8155-68742310A1C9}"/>
          </ac:spMkLst>
        </pc:spChg>
        <pc:spChg chg="mod">
          <ac:chgData name="Sridhar Immanni" userId="59c1261a-ccd9-49c3-b312-320455e0bf35" providerId="ADAL" clId="{976C3040-509C-4229-80A3-8C99280C3602}" dt="2021-06-08T07:21:56.667" v="893" actId="207"/>
          <ac:spMkLst>
            <pc:docMk/>
            <pc:sldMk cId="1575650588" sldId="266"/>
            <ac:spMk id="3" creationId="{3E87EA85-9A97-4542-A095-006440ED1F1D}"/>
          </ac:spMkLst>
        </pc:spChg>
      </pc:sldChg>
      <pc:sldChg chg="modSp new mod">
        <pc:chgData name="Sridhar Immanni" userId="59c1261a-ccd9-49c3-b312-320455e0bf35" providerId="ADAL" clId="{976C3040-509C-4229-80A3-8C99280C3602}" dt="2021-06-08T07:22:23.678" v="900" actId="255"/>
        <pc:sldMkLst>
          <pc:docMk/>
          <pc:sldMk cId="1638481476" sldId="267"/>
        </pc:sldMkLst>
        <pc:spChg chg="mod">
          <ac:chgData name="Sridhar Immanni" userId="59c1261a-ccd9-49c3-b312-320455e0bf35" providerId="ADAL" clId="{976C3040-509C-4229-80A3-8C99280C3602}" dt="2021-06-08T07:20:22.539" v="882" actId="20577"/>
          <ac:spMkLst>
            <pc:docMk/>
            <pc:sldMk cId="1638481476" sldId="267"/>
            <ac:spMk id="2" creationId="{B044F5EC-9A67-4E19-BD49-F3E0A95CE7E4}"/>
          </ac:spMkLst>
        </pc:spChg>
        <pc:spChg chg="mod">
          <ac:chgData name="Sridhar Immanni" userId="59c1261a-ccd9-49c3-b312-320455e0bf35" providerId="ADAL" clId="{976C3040-509C-4229-80A3-8C99280C3602}" dt="2021-06-08T07:22:23.678" v="900" actId="255"/>
          <ac:spMkLst>
            <pc:docMk/>
            <pc:sldMk cId="1638481476" sldId="267"/>
            <ac:spMk id="3" creationId="{C40B4E9C-2F22-4C31-8375-0A67F7BE4210}"/>
          </ac:spMkLst>
        </pc:spChg>
      </pc:sldChg>
      <pc:sldChg chg="addSp delSp modSp new mod">
        <pc:chgData name="Sridhar Immanni" userId="59c1261a-ccd9-49c3-b312-320455e0bf35" providerId="ADAL" clId="{976C3040-509C-4229-80A3-8C99280C3602}" dt="2021-06-08T08:56:36.024" v="1654" actId="1076"/>
        <pc:sldMkLst>
          <pc:docMk/>
          <pc:sldMk cId="2252361282" sldId="268"/>
        </pc:sldMkLst>
        <pc:spChg chg="mod">
          <ac:chgData name="Sridhar Immanni" userId="59c1261a-ccd9-49c3-b312-320455e0bf35" providerId="ADAL" clId="{976C3040-509C-4229-80A3-8C99280C3602}" dt="2021-06-08T07:28:02.552" v="999" actId="20577"/>
          <ac:spMkLst>
            <pc:docMk/>
            <pc:sldMk cId="2252361282" sldId="268"/>
            <ac:spMk id="2" creationId="{21E86822-6839-442A-9FAE-FD4E341E52DD}"/>
          </ac:spMkLst>
        </pc:spChg>
        <pc:spChg chg="del">
          <ac:chgData name="Sridhar Immanni" userId="59c1261a-ccd9-49c3-b312-320455e0bf35" providerId="ADAL" clId="{976C3040-509C-4229-80A3-8C99280C3602}" dt="2021-06-08T07:24:46.268" v="913" actId="3680"/>
          <ac:spMkLst>
            <pc:docMk/>
            <pc:sldMk cId="2252361282" sldId="268"/>
            <ac:spMk id="3" creationId="{4DF10342-F528-4C2A-A0E4-1C34E7D54BFE}"/>
          </ac:spMkLst>
        </pc:spChg>
        <pc:spChg chg="add mod">
          <ac:chgData name="Sridhar Immanni" userId="59c1261a-ccd9-49c3-b312-320455e0bf35" providerId="ADAL" clId="{976C3040-509C-4229-80A3-8C99280C3602}" dt="2021-06-08T07:25:56.282" v="942" actId="14100"/>
          <ac:spMkLst>
            <pc:docMk/>
            <pc:sldMk cId="2252361282" sldId="268"/>
            <ac:spMk id="7" creationId="{C735268D-5CBD-4E40-9A2D-8F63B3A2D1C2}"/>
          </ac:spMkLst>
        </pc:spChg>
        <pc:spChg chg="add mod">
          <ac:chgData name="Sridhar Immanni" userId="59c1261a-ccd9-49c3-b312-320455e0bf35" providerId="ADAL" clId="{976C3040-509C-4229-80A3-8C99280C3602}" dt="2021-06-08T08:56:36.024" v="1654" actId="1076"/>
          <ac:spMkLst>
            <pc:docMk/>
            <pc:sldMk cId="2252361282" sldId="268"/>
            <ac:spMk id="8" creationId="{AC5EF8FB-EAAE-404B-96ED-8CC280332A3B}"/>
          </ac:spMkLst>
        </pc:spChg>
        <pc:graphicFrameChg chg="add del mod ord modGraphic">
          <ac:chgData name="Sridhar Immanni" userId="59c1261a-ccd9-49c3-b312-320455e0bf35" providerId="ADAL" clId="{976C3040-509C-4229-80A3-8C99280C3602}" dt="2021-06-08T07:24:59.426" v="915" actId="478"/>
          <ac:graphicFrameMkLst>
            <pc:docMk/>
            <pc:sldMk cId="2252361282" sldId="268"/>
            <ac:graphicFrameMk id="4" creationId="{84C57062-00B2-4794-8969-3202BF3525F0}"/>
          </ac:graphicFrameMkLst>
        </pc:graphicFrameChg>
        <pc:graphicFrameChg chg="add mod">
          <ac:chgData name="Sridhar Immanni" userId="59c1261a-ccd9-49c3-b312-320455e0bf35" providerId="ADAL" clId="{976C3040-509C-4229-80A3-8C99280C3602}" dt="2021-06-08T07:25:50.349" v="941" actId="1076"/>
          <ac:graphicFrameMkLst>
            <pc:docMk/>
            <pc:sldMk cId="2252361282" sldId="268"/>
            <ac:graphicFrameMk id="5" creationId="{9B246759-E7B2-46FF-B8F0-74D4A3C7017C}"/>
          </ac:graphicFrameMkLst>
        </pc:graphicFrameChg>
      </pc:sldChg>
      <pc:sldChg chg="addSp modSp new mod">
        <pc:chgData name="Sridhar Immanni" userId="59c1261a-ccd9-49c3-b312-320455e0bf35" providerId="ADAL" clId="{976C3040-509C-4229-80A3-8C99280C3602}" dt="2021-06-08T08:58:30.210" v="1657" actId="1076"/>
        <pc:sldMkLst>
          <pc:docMk/>
          <pc:sldMk cId="1847718104" sldId="269"/>
        </pc:sldMkLst>
        <pc:spChg chg="mod">
          <ac:chgData name="Sridhar Immanni" userId="59c1261a-ccd9-49c3-b312-320455e0bf35" providerId="ADAL" clId="{976C3040-509C-4229-80A3-8C99280C3602}" dt="2021-06-08T07:26:29.744" v="955" actId="121"/>
          <ac:spMkLst>
            <pc:docMk/>
            <pc:sldMk cId="1847718104" sldId="269"/>
            <ac:spMk id="2" creationId="{9DA4146F-2CF0-4DEC-A6BC-9639F7539D95}"/>
          </ac:spMkLst>
        </pc:spChg>
        <pc:spChg chg="mod">
          <ac:chgData name="Sridhar Immanni" userId="59c1261a-ccd9-49c3-b312-320455e0bf35" providerId="ADAL" clId="{976C3040-509C-4229-80A3-8C99280C3602}" dt="2021-06-08T07:27:02.593" v="980" actId="14100"/>
          <ac:spMkLst>
            <pc:docMk/>
            <pc:sldMk cId="1847718104" sldId="269"/>
            <ac:spMk id="3" creationId="{7EF3785A-26D7-4753-8006-FD5DA17124FE}"/>
          </ac:spMkLst>
        </pc:spChg>
        <pc:spChg chg="add mod">
          <ac:chgData name="Sridhar Immanni" userId="59c1261a-ccd9-49c3-b312-320455e0bf35" providerId="ADAL" clId="{976C3040-509C-4229-80A3-8C99280C3602}" dt="2021-06-08T08:58:30.210" v="1657" actId="1076"/>
          <ac:spMkLst>
            <pc:docMk/>
            <pc:sldMk cId="1847718104" sldId="269"/>
            <ac:spMk id="5" creationId="{9679FA3E-C06C-460F-B3A2-6F1D030426CB}"/>
          </ac:spMkLst>
        </pc:spChg>
        <pc:graphicFrameChg chg="add mod">
          <ac:chgData name="Sridhar Immanni" userId="59c1261a-ccd9-49c3-b312-320455e0bf35" providerId="ADAL" clId="{976C3040-509C-4229-80A3-8C99280C3602}" dt="2021-06-08T07:27:18.713" v="984" actId="1076"/>
          <ac:graphicFrameMkLst>
            <pc:docMk/>
            <pc:sldMk cId="1847718104" sldId="269"/>
            <ac:graphicFrameMk id="4" creationId="{64001279-2866-4CB4-9393-3602F6C8F7B6}"/>
          </ac:graphicFrameMkLst>
        </pc:graphicFrameChg>
      </pc:sldChg>
      <pc:sldChg chg="addSp delSp modSp new mod">
        <pc:chgData name="Sridhar Immanni" userId="59c1261a-ccd9-49c3-b312-320455e0bf35" providerId="ADAL" clId="{976C3040-509C-4229-80A3-8C99280C3602}" dt="2021-06-08T08:58:48.367" v="1663" actId="1076"/>
        <pc:sldMkLst>
          <pc:docMk/>
          <pc:sldMk cId="3118627315" sldId="270"/>
        </pc:sldMkLst>
        <pc:spChg chg="mod">
          <ac:chgData name="Sridhar Immanni" userId="59c1261a-ccd9-49c3-b312-320455e0bf35" providerId="ADAL" clId="{976C3040-509C-4229-80A3-8C99280C3602}" dt="2021-06-08T07:28:07.079" v="1000" actId="20577"/>
          <ac:spMkLst>
            <pc:docMk/>
            <pc:sldMk cId="3118627315" sldId="270"/>
            <ac:spMk id="2" creationId="{D9F4D6ED-0B16-4B5A-8860-BBEB801DB413}"/>
          </ac:spMkLst>
        </pc:spChg>
        <pc:spChg chg="add del">
          <ac:chgData name="Sridhar Immanni" userId="59c1261a-ccd9-49c3-b312-320455e0bf35" providerId="ADAL" clId="{976C3040-509C-4229-80A3-8C99280C3602}" dt="2021-06-08T07:28:31.984" v="1003" actId="3680"/>
          <ac:spMkLst>
            <pc:docMk/>
            <pc:sldMk cId="3118627315" sldId="270"/>
            <ac:spMk id="3" creationId="{EDB53079-BA08-4A69-AE72-3741855F4472}"/>
          </ac:spMkLst>
        </pc:spChg>
        <pc:spChg chg="add mod">
          <ac:chgData name="Sridhar Immanni" userId="59c1261a-ccd9-49c3-b312-320455e0bf35" providerId="ADAL" clId="{976C3040-509C-4229-80A3-8C99280C3602}" dt="2021-06-08T08:58:48.367" v="1663" actId="1076"/>
          <ac:spMkLst>
            <pc:docMk/>
            <pc:sldMk cId="3118627315" sldId="270"/>
            <ac:spMk id="7" creationId="{1D5D9DF0-2356-4CE1-B5CD-F0BBA6BFB4E4}"/>
          </ac:spMkLst>
        </pc:spChg>
        <pc:spChg chg="add mod">
          <ac:chgData name="Sridhar Immanni" userId="59c1261a-ccd9-49c3-b312-320455e0bf35" providerId="ADAL" clId="{976C3040-509C-4229-80A3-8C99280C3602}" dt="2021-06-08T08:58:38.838" v="1660" actId="1076"/>
          <ac:spMkLst>
            <pc:docMk/>
            <pc:sldMk cId="3118627315" sldId="270"/>
            <ac:spMk id="8" creationId="{9A0C281F-CDE6-4DDA-A6A6-A406F1CDE5D3}"/>
          </ac:spMkLst>
        </pc:spChg>
        <pc:graphicFrameChg chg="add del mod">
          <ac:chgData name="Sridhar Immanni" userId="59c1261a-ccd9-49c3-b312-320455e0bf35" providerId="ADAL" clId="{976C3040-509C-4229-80A3-8C99280C3602}" dt="2021-06-08T07:28:18.368" v="1002"/>
          <ac:graphicFrameMkLst>
            <pc:docMk/>
            <pc:sldMk cId="3118627315" sldId="270"/>
            <ac:graphicFrameMk id="4" creationId="{AFC723E3-AB3E-40FD-B549-20B6BD1E4623}"/>
          </ac:graphicFrameMkLst>
        </pc:graphicFrameChg>
        <pc:graphicFrameChg chg="add mod ord modGraphic">
          <ac:chgData name="Sridhar Immanni" userId="59c1261a-ccd9-49c3-b312-320455e0bf35" providerId="ADAL" clId="{976C3040-509C-4229-80A3-8C99280C3602}" dt="2021-06-08T07:29:34.419" v="1015" actId="14734"/>
          <ac:graphicFrameMkLst>
            <pc:docMk/>
            <pc:sldMk cId="3118627315" sldId="270"/>
            <ac:graphicFrameMk id="5" creationId="{2B57ED9A-45BB-4655-971D-EA5EAE979C0E}"/>
          </ac:graphicFrameMkLst>
        </pc:graphicFrameChg>
        <pc:graphicFrameChg chg="add mod modGraphic">
          <ac:chgData name="Sridhar Immanni" userId="59c1261a-ccd9-49c3-b312-320455e0bf35" providerId="ADAL" clId="{976C3040-509C-4229-80A3-8C99280C3602}" dt="2021-06-08T07:30:39.326" v="1028" actId="242"/>
          <ac:graphicFrameMkLst>
            <pc:docMk/>
            <pc:sldMk cId="3118627315" sldId="270"/>
            <ac:graphicFrameMk id="6" creationId="{B950226F-E63D-4538-9355-04677878AC97}"/>
          </ac:graphicFrameMkLst>
        </pc:graphicFrameChg>
      </pc:sldChg>
      <pc:sldChg chg="modSp new mod">
        <pc:chgData name="Sridhar Immanni" userId="59c1261a-ccd9-49c3-b312-320455e0bf35" providerId="ADAL" clId="{976C3040-509C-4229-80A3-8C99280C3602}" dt="2021-06-08T07:31:53.533" v="1058" actId="20577"/>
        <pc:sldMkLst>
          <pc:docMk/>
          <pc:sldMk cId="2140358402" sldId="271"/>
        </pc:sldMkLst>
        <pc:spChg chg="mod">
          <ac:chgData name="Sridhar Immanni" userId="59c1261a-ccd9-49c3-b312-320455e0bf35" providerId="ADAL" clId="{976C3040-509C-4229-80A3-8C99280C3602}" dt="2021-06-08T07:31:04.659" v="1047" actId="20577"/>
          <ac:spMkLst>
            <pc:docMk/>
            <pc:sldMk cId="2140358402" sldId="271"/>
            <ac:spMk id="2" creationId="{AF614E1A-64D8-4CEA-9324-EC1E563D406A}"/>
          </ac:spMkLst>
        </pc:spChg>
        <pc:spChg chg="mod">
          <ac:chgData name="Sridhar Immanni" userId="59c1261a-ccd9-49c3-b312-320455e0bf35" providerId="ADAL" clId="{976C3040-509C-4229-80A3-8C99280C3602}" dt="2021-06-08T07:31:53.533" v="1058" actId="20577"/>
          <ac:spMkLst>
            <pc:docMk/>
            <pc:sldMk cId="2140358402" sldId="271"/>
            <ac:spMk id="3" creationId="{15AB8ED8-6DEA-42F7-9F72-69AB4330759A}"/>
          </ac:spMkLst>
        </pc:spChg>
      </pc:sldChg>
      <pc:sldChg chg="addSp delSp modSp new mod">
        <pc:chgData name="Sridhar Immanni" userId="59c1261a-ccd9-49c3-b312-320455e0bf35" providerId="ADAL" clId="{976C3040-509C-4229-80A3-8C99280C3602}" dt="2021-06-08T08:59:11.031" v="1667" actId="1076"/>
        <pc:sldMkLst>
          <pc:docMk/>
          <pc:sldMk cId="668179784" sldId="272"/>
        </pc:sldMkLst>
        <pc:spChg chg="mod">
          <ac:chgData name="Sridhar Immanni" userId="59c1261a-ccd9-49c3-b312-320455e0bf35" providerId="ADAL" clId="{976C3040-509C-4229-80A3-8C99280C3602}" dt="2021-06-08T07:33:22.973" v="1070" actId="20577"/>
          <ac:spMkLst>
            <pc:docMk/>
            <pc:sldMk cId="668179784" sldId="272"/>
            <ac:spMk id="2" creationId="{FF9C7B74-A3EE-4EB7-A03C-CE2637685B00}"/>
          </ac:spMkLst>
        </pc:spChg>
        <pc:spChg chg="del">
          <ac:chgData name="Sridhar Immanni" userId="59c1261a-ccd9-49c3-b312-320455e0bf35" providerId="ADAL" clId="{976C3040-509C-4229-80A3-8C99280C3602}" dt="2021-06-08T07:33:31.257" v="1071"/>
          <ac:spMkLst>
            <pc:docMk/>
            <pc:sldMk cId="668179784" sldId="272"/>
            <ac:spMk id="3" creationId="{B24BC3FC-214E-4A10-80AD-1ACA0A9A3404}"/>
          </ac:spMkLst>
        </pc:spChg>
        <pc:spChg chg="add mod">
          <ac:chgData name="Sridhar Immanni" userId="59c1261a-ccd9-49c3-b312-320455e0bf35" providerId="ADAL" clId="{976C3040-509C-4229-80A3-8C99280C3602}" dt="2021-06-08T07:34:27.700" v="1079" actId="1076"/>
          <ac:spMkLst>
            <pc:docMk/>
            <pc:sldMk cId="668179784" sldId="272"/>
            <ac:spMk id="7" creationId="{F034A42D-29F3-4C71-AEB2-669CB3DF4C34}"/>
          </ac:spMkLst>
        </pc:spChg>
        <pc:spChg chg="add mod">
          <ac:chgData name="Sridhar Immanni" userId="59c1261a-ccd9-49c3-b312-320455e0bf35" providerId="ADAL" clId="{976C3040-509C-4229-80A3-8C99280C3602}" dt="2021-06-08T07:34:39.056" v="1081" actId="1076"/>
          <ac:spMkLst>
            <pc:docMk/>
            <pc:sldMk cId="668179784" sldId="272"/>
            <ac:spMk id="8" creationId="{752B294F-0D06-4907-8A98-C5AD1FD35BE8}"/>
          </ac:spMkLst>
        </pc:spChg>
        <pc:spChg chg="add del mod">
          <ac:chgData name="Sridhar Immanni" userId="59c1261a-ccd9-49c3-b312-320455e0bf35" providerId="ADAL" clId="{976C3040-509C-4229-80A3-8C99280C3602}" dt="2021-06-08T07:34:48.613" v="1083"/>
          <ac:spMkLst>
            <pc:docMk/>
            <pc:sldMk cId="668179784" sldId="272"/>
            <ac:spMk id="9" creationId="{8851323E-A057-42C6-8BB3-DFF3100D6C67}"/>
          </ac:spMkLst>
        </pc:spChg>
        <pc:spChg chg="add del mod">
          <ac:chgData name="Sridhar Immanni" userId="59c1261a-ccd9-49c3-b312-320455e0bf35" providerId="ADAL" clId="{976C3040-509C-4229-80A3-8C99280C3602}" dt="2021-06-08T07:34:58.090" v="1085" actId="478"/>
          <ac:spMkLst>
            <pc:docMk/>
            <pc:sldMk cId="668179784" sldId="272"/>
            <ac:spMk id="10" creationId="{B6B56527-5F8E-4D6F-90BB-A17F95320C29}"/>
          </ac:spMkLst>
        </pc:spChg>
        <pc:spChg chg="add del mod">
          <ac:chgData name="Sridhar Immanni" userId="59c1261a-ccd9-49c3-b312-320455e0bf35" providerId="ADAL" clId="{976C3040-509C-4229-80A3-8C99280C3602}" dt="2021-06-08T07:35:08.025" v="1087"/>
          <ac:spMkLst>
            <pc:docMk/>
            <pc:sldMk cId="668179784" sldId="272"/>
            <ac:spMk id="11" creationId="{AA1D5B5D-DD34-4F57-A04B-B17D9DF77557}"/>
          </ac:spMkLst>
        </pc:spChg>
        <pc:spChg chg="add mod">
          <ac:chgData name="Sridhar Immanni" userId="59c1261a-ccd9-49c3-b312-320455e0bf35" providerId="ADAL" clId="{976C3040-509C-4229-80A3-8C99280C3602}" dt="2021-06-08T07:35:22.447" v="1089" actId="1076"/>
          <ac:spMkLst>
            <pc:docMk/>
            <pc:sldMk cId="668179784" sldId="272"/>
            <ac:spMk id="12" creationId="{7185F9F4-7370-4FEA-9F5B-9735C2EDD279}"/>
          </ac:spMkLst>
        </pc:spChg>
        <pc:spChg chg="add mod">
          <ac:chgData name="Sridhar Immanni" userId="59c1261a-ccd9-49c3-b312-320455e0bf35" providerId="ADAL" clId="{976C3040-509C-4229-80A3-8C99280C3602}" dt="2021-06-08T07:35:29.538" v="1091" actId="1076"/>
          <ac:spMkLst>
            <pc:docMk/>
            <pc:sldMk cId="668179784" sldId="272"/>
            <ac:spMk id="13" creationId="{A855B4B2-3FBE-4B58-9460-88235EE3EBC7}"/>
          </ac:spMkLst>
        </pc:spChg>
        <pc:spChg chg="add mod">
          <ac:chgData name="Sridhar Immanni" userId="59c1261a-ccd9-49c3-b312-320455e0bf35" providerId="ADAL" clId="{976C3040-509C-4229-80A3-8C99280C3602}" dt="2021-06-08T07:35:39.387" v="1093" actId="1076"/>
          <ac:spMkLst>
            <pc:docMk/>
            <pc:sldMk cId="668179784" sldId="272"/>
            <ac:spMk id="14" creationId="{068B701C-840B-423C-A807-34F5BE164051}"/>
          </ac:spMkLst>
        </pc:spChg>
        <pc:spChg chg="add mod">
          <ac:chgData name="Sridhar Immanni" userId="59c1261a-ccd9-49c3-b312-320455e0bf35" providerId="ADAL" clId="{976C3040-509C-4229-80A3-8C99280C3602}" dt="2021-06-08T07:35:58.248" v="1095" actId="1076"/>
          <ac:spMkLst>
            <pc:docMk/>
            <pc:sldMk cId="668179784" sldId="272"/>
            <ac:spMk id="15" creationId="{5BBFD720-8720-4218-BE00-F619E907A5B0}"/>
          </ac:spMkLst>
        </pc:spChg>
        <pc:spChg chg="add mod">
          <ac:chgData name="Sridhar Immanni" userId="59c1261a-ccd9-49c3-b312-320455e0bf35" providerId="ADAL" clId="{976C3040-509C-4229-80A3-8C99280C3602}" dt="2021-06-08T07:36:05.863" v="1097" actId="1076"/>
          <ac:spMkLst>
            <pc:docMk/>
            <pc:sldMk cId="668179784" sldId="272"/>
            <ac:spMk id="16" creationId="{5FAD9D02-0987-42E1-8FC7-B5500B308D38}"/>
          </ac:spMkLst>
        </pc:spChg>
        <pc:spChg chg="add mod">
          <ac:chgData name="Sridhar Immanni" userId="59c1261a-ccd9-49c3-b312-320455e0bf35" providerId="ADAL" clId="{976C3040-509C-4229-80A3-8C99280C3602}" dt="2021-06-08T07:36:21.567" v="1101" actId="1076"/>
          <ac:spMkLst>
            <pc:docMk/>
            <pc:sldMk cId="668179784" sldId="272"/>
            <ac:spMk id="17" creationId="{EABB6BB2-6D53-4E39-82DE-6028680AC29F}"/>
          </ac:spMkLst>
        </pc:spChg>
        <pc:spChg chg="add mod">
          <ac:chgData name="Sridhar Immanni" userId="59c1261a-ccd9-49c3-b312-320455e0bf35" providerId="ADAL" clId="{976C3040-509C-4229-80A3-8C99280C3602}" dt="2021-06-08T07:36:29.378" v="1103" actId="1076"/>
          <ac:spMkLst>
            <pc:docMk/>
            <pc:sldMk cId="668179784" sldId="272"/>
            <ac:spMk id="18" creationId="{90ED1858-F779-4213-A6BB-B7D296E21BA4}"/>
          </ac:spMkLst>
        </pc:spChg>
        <pc:spChg chg="add mod">
          <ac:chgData name="Sridhar Immanni" userId="59c1261a-ccd9-49c3-b312-320455e0bf35" providerId="ADAL" clId="{976C3040-509C-4229-80A3-8C99280C3602}" dt="2021-06-08T07:36:39.350" v="1105" actId="1076"/>
          <ac:spMkLst>
            <pc:docMk/>
            <pc:sldMk cId="668179784" sldId="272"/>
            <ac:spMk id="19" creationId="{F602C272-7435-4FCA-B399-059BDDC080CA}"/>
          </ac:spMkLst>
        </pc:spChg>
        <pc:spChg chg="add mod">
          <ac:chgData name="Sridhar Immanni" userId="59c1261a-ccd9-49c3-b312-320455e0bf35" providerId="ADAL" clId="{976C3040-509C-4229-80A3-8C99280C3602}" dt="2021-06-08T07:36:48.699" v="1107" actId="1076"/>
          <ac:spMkLst>
            <pc:docMk/>
            <pc:sldMk cId="668179784" sldId="272"/>
            <ac:spMk id="20" creationId="{71F44977-9061-442D-B3AD-703B3C6BDB01}"/>
          </ac:spMkLst>
        </pc:spChg>
        <pc:spChg chg="add mod">
          <ac:chgData name="Sridhar Immanni" userId="59c1261a-ccd9-49c3-b312-320455e0bf35" providerId="ADAL" clId="{976C3040-509C-4229-80A3-8C99280C3602}" dt="2021-06-08T07:37:19.522" v="1111" actId="1076"/>
          <ac:spMkLst>
            <pc:docMk/>
            <pc:sldMk cId="668179784" sldId="272"/>
            <ac:spMk id="21" creationId="{B6D9B92E-AF5A-423D-B911-6C4A5D99A103}"/>
          </ac:spMkLst>
        </pc:spChg>
        <pc:spChg chg="add mod">
          <ac:chgData name="Sridhar Immanni" userId="59c1261a-ccd9-49c3-b312-320455e0bf35" providerId="ADAL" clId="{976C3040-509C-4229-80A3-8C99280C3602}" dt="2021-06-08T07:37:37.378" v="1114" actId="20577"/>
          <ac:spMkLst>
            <pc:docMk/>
            <pc:sldMk cId="668179784" sldId="272"/>
            <ac:spMk id="22" creationId="{18CF0AF6-19C5-473D-8330-0F0A69D59D31}"/>
          </ac:spMkLst>
        </pc:spChg>
        <pc:spChg chg="add mod">
          <ac:chgData name="Sridhar Immanni" userId="59c1261a-ccd9-49c3-b312-320455e0bf35" providerId="ADAL" clId="{976C3040-509C-4229-80A3-8C99280C3602}" dt="2021-06-08T08:59:11.031" v="1667" actId="1076"/>
          <ac:spMkLst>
            <pc:docMk/>
            <pc:sldMk cId="668179784" sldId="272"/>
            <ac:spMk id="23" creationId="{6F7F2F19-9B92-4D1D-8F9F-3AA5D24830E9}"/>
          </ac:spMkLst>
        </pc:spChg>
        <pc:spChg chg="add mod">
          <ac:chgData name="Sridhar Immanni" userId="59c1261a-ccd9-49c3-b312-320455e0bf35" providerId="ADAL" clId="{976C3040-509C-4229-80A3-8C99280C3602}" dt="2021-06-08T08:59:07.234" v="1666" actId="1076"/>
          <ac:spMkLst>
            <pc:docMk/>
            <pc:sldMk cId="668179784" sldId="272"/>
            <ac:spMk id="24" creationId="{BC17DDD3-B878-477C-910E-63D9A267B804}"/>
          </ac:spMkLst>
        </pc:spChg>
        <pc:graphicFrameChg chg="add mod">
          <ac:chgData name="Sridhar Immanni" userId="59c1261a-ccd9-49c3-b312-320455e0bf35" providerId="ADAL" clId="{976C3040-509C-4229-80A3-8C99280C3602}" dt="2021-06-08T07:33:44.820" v="1075" actId="14100"/>
          <ac:graphicFrameMkLst>
            <pc:docMk/>
            <pc:sldMk cId="668179784" sldId="272"/>
            <ac:graphicFrameMk id="4" creationId="{DBC8E061-F972-4AE7-B96D-51E5789145C7}"/>
          </ac:graphicFrameMkLst>
        </pc:graphicFrameChg>
        <pc:cxnChg chg="add del">
          <ac:chgData name="Sridhar Immanni" userId="59c1261a-ccd9-49c3-b312-320455e0bf35" providerId="ADAL" clId="{976C3040-509C-4229-80A3-8C99280C3602}" dt="2021-06-08T07:34:14.080" v="1077" actId="11529"/>
          <ac:cxnSpMkLst>
            <pc:docMk/>
            <pc:sldMk cId="668179784" sldId="272"/>
            <ac:cxnSpMk id="6" creationId="{56FE6D1F-E16D-4A0D-983B-0E19880AA463}"/>
          </ac:cxnSpMkLst>
        </pc:cxnChg>
      </pc:sldChg>
      <pc:sldChg chg="addSp delSp modSp new mod">
        <pc:chgData name="Sridhar Immanni" userId="59c1261a-ccd9-49c3-b312-320455e0bf35" providerId="ADAL" clId="{976C3040-509C-4229-80A3-8C99280C3602}" dt="2021-06-08T08:59:42.170" v="1676" actId="1076"/>
        <pc:sldMkLst>
          <pc:docMk/>
          <pc:sldMk cId="1500492756" sldId="273"/>
        </pc:sldMkLst>
        <pc:spChg chg="mod">
          <ac:chgData name="Sridhar Immanni" userId="59c1261a-ccd9-49c3-b312-320455e0bf35" providerId="ADAL" clId="{976C3040-509C-4229-80A3-8C99280C3602}" dt="2021-06-08T07:38:23.964" v="1126" actId="20577"/>
          <ac:spMkLst>
            <pc:docMk/>
            <pc:sldMk cId="1500492756" sldId="273"/>
            <ac:spMk id="2" creationId="{83C230E7-5CE2-4E47-89F0-012CAF7526CF}"/>
          </ac:spMkLst>
        </pc:spChg>
        <pc:spChg chg="del">
          <ac:chgData name="Sridhar Immanni" userId="59c1261a-ccd9-49c3-b312-320455e0bf35" providerId="ADAL" clId="{976C3040-509C-4229-80A3-8C99280C3602}" dt="2021-06-08T07:38:41.414" v="1129"/>
          <ac:spMkLst>
            <pc:docMk/>
            <pc:sldMk cId="1500492756" sldId="273"/>
            <ac:spMk id="3" creationId="{36935B9C-9166-40D2-A160-47D1CFB0E01E}"/>
          </ac:spMkLst>
        </pc:spChg>
        <pc:spChg chg="add mod">
          <ac:chgData name="Sridhar Immanni" userId="59c1261a-ccd9-49c3-b312-320455e0bf35" providerId="ADAL" clId="{976C3040-509C-4229-80A3-8C99280C3602}" dt="2021-06-08T08:59:38.974" v="1675" actId="1076"/>
          <ac:spMkLst>
            <pc:docMk/>
            <pc:sldMk cId="1500492756" sldId="273"/>
            <ac:spMk id="6" creationId="{30B9298C-192B-42DE-9F13-6966FE92AEA9}"/>
          </ac:spMkLst>
        </pc:spChg>
        <pc:spChg chg="add mod">
          <ac:chgData name="Sridhar Immanni" userId="59c1261a-ccd9-49c3-b312-320455e0bf35" providerId="ADAL" clId="{976C3040-509C-4229-80A3-8C99280C3602}" dt="2021-06-08T08:59:42.170" v="1676" actId="1076"/>
          <ac:spMkLst>
            <pc:docMk/>
            <pc:sldMk cId="1500492756" sldId="273"/>
            <ac:spMk id="7" creationId="{B4D8E7FF-FC25-4BDF-935F-D713E8A60CC9}"/>
          </ac:spMkLst>
        </pc:spChg>
        <pc:spChg chg="add mod">
          <ac:chgData name="Sridhar Immanni" userId="59c1261a-ccd9-49c3-b312-320455e0bf35" providerId="ADAL" clId="{976C3040-509C-4229-80A3-8C99280C3602}" dt="2021-06-08T08:59:29.128" v="1673" actId="1076"/>
          <ac:spMkLst>
            <pc:docMk/>
            <pc:sldMk cId="1500492756" sldId="273"/>
            <ac:spMk id="8" creationId="{0BF7FC47-8EB3-4F15-9358-4AC63933C889}"/>
          </ac:spMkLst>
        </pc:spChg>
        <pc:spChg chg="add mod">
          <ac:chgData name="Sridhar Immanni" userId="59c1261a-ccd9-49c3-b312-320455e0bf35" providerId="ADAL" clId="{976C3040-509C-4229-80A3-8C99280C3602}" dt="2021-06-08T08:59:24.497" v="1672" actId="1076"/>
          <ac:spMkLst>
            <pc:docMk/>
            <pc:sldMk cId="1500492756" sldId="273"/>
            <ac:spMk id="9" creationId="{27E64921-F406-4C68-B8B5-5AF59D0CB086}"/>
          </ac:spMkLst>
        </pc:spChg>
        <pc:graphicFrameChg chg="add del mod">
          <ac:chgData name="Sridhar Immanni" userId="59c1261a-ccd9-49c3-b312-320455e0bf35" providerId="ADAL" clId="{976C3040-509C-4229-80A3-8C99280C3602}" dt="2021-06-08T07:38:39.153" v="1128"/>
          <ac:graphicFrameMkLst>
            <pc:docMk/>
            <pc:sldMk cId="1500492756" sldId="273"/>
            <ac:graphicFrameMk id="4" creationId="{5AAA27B3-290C-4A94-9E6B-FB3F5BA73407}"/>
          </ac:graphicFrameMkLst>
        </pc:graphicFrameChg>
        <pc:graphicFrameChg chg="add mod">
          <ac:chgData name="Sridhar Immanni" userId="59c1261a-ccd9-49c3-b312-320455e0bf35" providerId="ADAL" clId="{976C3040-509C-4229-80A3-8C99280C3602}" dt="2021-06-08T07:38:53.321" v="1132" actId="1076"/>
          <ac:graphicFrameMkLst>
            <pc:docMk/>
            <pc:sldMk cId="1500492756" sldId="273"/>
            <ac:graphicFrameMk id="5" creationId="{E1F8FDDE-7C55-43DF-A3E7-717BA76F65C4}"/>
          </ac:graphicFrameMkLst>
        </pc:graphicFrameChg>
      </pc:sldChg>
      <pc:sldChg chg="modSp new mod">
        <pc:chgData name="Sridhar Immanni" userId="59c1261a-ccd9-49c3-b312-320455e0bf35" providerId="ADAL" clId="{976C3040-509C-4229-80A3-8C99280C3602}" dt="2021-06-08T07:39:51.196" v="1168" actId="14100"/>
        <pc:sldMkLst>
          <pc:docMk/>
          <pc:sldMk cId="1426922950" sldId="274"/>
        </pc:sldMkLst>
        <pc:spChg chg="mod">
          <ac:chgData name="Sridhar Immanni" userId="59c1261a-ccd9-49c3-b312-320455e0bf35" providerId="ADAL" clId="{976C3040-509C-4229-80A3-8C99280C3602}" dt="2021-06-08T07:39:16.807" v="1156" actId="20577"/>
          <ac:spMkLst>
            <pc:docMk/>
            <pc:sldMk cId="1426922950" sldId="274"/>
            <ac:spMk id="2" creationId="{F3CB11BA-F6A2-4B31-BF9C-72DD51CC334B}"/>
          </ac:spMkLst>
        </pc:spChg>
        <pc:spChg chg="mod">
          <ac:chgData name="Sridhar Immanni" userId="59c1261a-ccd9-49c3-b312-320455e0bf35" providerId="ADAL" clId="{976C3040-509C-4229-80A3-8C99280C3602}" dt="2021-06-08T07:39:51.196" v="1168" actId="14100"/>
          <ac:spMkLst>
            <pc:docMk/>
            <pc:sldMk cId="1426922950" sldId="274"/>
            <ac:spMk id="3" creationId="{0214B346-172D-4EC5-BA90-3AA61A735E61}"/>
          </ac:spMkLst>
        </pc:spChg>
      </pc:sldChg>
      <pc:sldChg chg="addSp delSp modSp new mod">
        <pc:chgData name="Sridhar Immanni" userId="59c1261a-ccd9-49c3-b312-320455e0bf35" providerId="ADAL" clId="{976C3040-509C-4229-80A3-8C99280C3602}" dt="2021-06-08T09:00:01.192" v="1678" actId="1076"/>
        <pc:sldMkLst>
          <pc:docMk/>
          <pc:sldMk cId="2483468135" sldId="275"/>
        </pc:sldMkLst>
        <pc:spChg chg="del">
          <ac:chgData name="Sridhar Immanni" userId="59c1261a-ccd9-49c3-b312-320455e0bf35" providerId="ADAL" clId="{976C3040-509C-4229-80A3-8C99280C3602}" dt="2021-06-08T07:43:27.888" v="1178" actId="26606"/>
          <ac:spMkLst>
            <pc:docMk/>
            <pc:sldMk cId="2483468135" sldId="275"/>
            <ac:spMk id="2" creationId="{3E1AE312-F53A-4790-9E4B-B59632684CE1}"/>
          </ac:spMkLst>
        </pc:spChg>
        <pc:spChg chg="del">
          <ac:chgData name="Sridhar Immanni" userId="59c1261a-ccd9-49c3-b312-320455e0bf35" providerId="ADAL" clId="{976C3040-509C-4229-80A3-8C99280C3602}" dt="2021-06-08T07:43:19.030" v="1176"/>
          <ac:spMkLst>
            <pc:docMk/>
            <pc:sldMk cId="2483468135" sldId="275"/>
            <ac:spMk id="3" creationId="{D0C22607-C7A2-401B-A289-FBC0AC42316F}"/>
          </ac:spMkLst>
        </pc:spChg>
        <pc:spChg chg="add mod">
          <ac:chgData name="Sridhar Immanni" userId="59c1261a-ccd9-49c3-b312-320455e0bf35" providerId="ADAL" clId="{976C3040-509C-4229-80A3-8C99280C3602}" dt="2021-06-08T07:44:19.808" v="1187" actId="1076"/>
          <ac:spMkLst>
            <pc:docMk/>
            <pc:sldMk cId="2483468135" sldId="275"/>
            <ac:spMk id="6" creationId="{9A42141A-8334-43B9-838F-D8D90C076B4E}"/>
          </ac:spMkLst>
        </pc:spChg>
        <pc:spChg chg="add mod">
          <ac:chgData name="Sridhar Immanni" userId="59c1261a-ccd9-49c3-b312-320455e0bf35" providerId="ADAL" clId="{976C3040-509C-4229-80A3-8C99280C3602}" dt="2021-06-08T07:44:17.552" v="1186" actId="1076"/>
          <ac:spMkLst>
            <pc:docMk/>
            <pc:sldMk cId="2483468135" sldId="275"/>
            <ac:spMk id="7" creationId="{4017C890-F9B4-4F49-A093-C261BFE8EEC2}"/>
          </ac:spMkLst>
        </pc:spChg>
        <pc:spChg chg="add mod">
          <ac:chgData name="Sridhar Immanni" userId="59c1261a-ccd9-49c3-b312-320455e0bf35" providerId="ADAL" clId="{976C3040-509C-4229-80A3-8C99280C3602}" dt="2021-06-08T07:44:50.671" v="1194" actId="1076"/>
          <ac:spMkLst>
            <pc:docMk/>
            <pc:sldMk cId="2483468135" sldId="275"/>
            <ac:spMk id="8" creationId="{E3CA047B-04DE-4252-9CF7-BDC8D985F614}"/>
          </ac:spMkLst>
        </pc:spChg>
        <pc:spChg chg="add mod">
          <ac:chgData name="Sridhar Immanni" userId="59c1261a-ccd9-49c3-b312-320455e0bf35" providerId="ADAL" clId="{976C3040-509C-4229-80A3-8C99280C3602}" dt="2021-06-08T07:45:55.656" v="1222" actId="20577"/>
          <ac:spMkLst>
            <pc:docMk/>
            <pc:sldMk cId="2483468135" sldId="275"/>
            <ac:spMk id="9" creationId="{79D48163-DA0B-43AD-B14D-294E1C6F5B2F}"/>
          </ac:spMkLst>
        </pc:spChg>
        <pc:spChg chg="add mod">
          <ac:chgData name="Sridhar Immanni" userId="59c1261a-ccd9-49c3-b312-320455e0bf35" providerId="ADAL" clId="{976C3040-509C-4229-80A3-8C99280C3602}" dt="2021-06-08T07:44:38.154" v="1191" actId="1076"/>
          <ac:spMkLst>
            <pc:docMk/>
            <pc:sldMk cId="2483468135" sldId="275"/>
            <ac:spMk id="10" creationId="{760A2732-1241-4D80-BC24-3037BD7A3881}"/>
          </ac:spMkLst>
        </pc:spChg>
        <pc:spChg chg="add mod">
          <ac:chgData name="Sridhar Immanni" userId="59c1261a-ccd9-49c3-b312-320455e0bf35" providerId="ADAL" clId="{976C3040-509C-4229-80A3-8C99280C3602}" dt="2021-06-08T07:44:43.489" v="1193" actId="1076"/>
          <ac:spMkLst>
            <pc:docMk/>
            <pc:sldMk cId="2483468135" sldId="275"/>
            <ac:spMk id="11" creationId="{35BE3E9F-78F9-4336-B6B7-AA872BAC01E6}"/>
          </ac:spMkLst>
        </pc:spChg>
        <pc:spChg chg="add mod">
          <ac:chgData name="Sridhar Immanni" userId="59c1261a-ccd9-49c3-b312-320455e0bf35" providerId="ADAL" clId="{976C3040-509C-4229-80A3-8C99280C3602}" dt="2021-06-08T07:45:18.373" v="1199" actId="1076"/>
          <ac:spMkLst>
            <pc:docMk/>
            <pc:sldMk cId="2483468135" sldId="275"/>
            <ac:spMk id="12" creationId="{6A34EA84-816C-469E-B8D5-AB83B3613FE1}"/>
          </ac:spMkLst>
        </pc:spChg>
        <pc:spChg chg="add mod">
          <ac:chgData name="Sridhar Immanni" userId="59c1261a-ccd9-49c3-b312-320455e0bf35" providerId="ADAL" clId="{976C3040-509C-4229-80A3-8C99280C3602}" dt="2021-06-08T07:45:14.387" v="1198" actId="1076"/>
          <ac:spMkLst>
            <pc:docMk/>
            <pc:sldMk cId="2483468135" sldId="275"/>
            <ac:spMk id="13" creationId="{F8E6CEF9-65C9-4FB0-970B-DB5DA669780F}"/>
          </ac:spMkLst>
        </pc:spChg>
        <pc:spChg chg="add mod">
          <ac:chgData name="Sridhar Immanni" userId="59c1261a-ccd9-49c3-b312-320455e0bf35" providerId="ADAL" clId="{976C3040-509C-4229-80A3-8C99280C3602}" dt="2021-06-08T07:45:32.914" v="1202" actId="1076"/>
          <ac:spMkLst>
            <pc:docMk/>
            <pc:sldMk cId="2483468135" sldId="275"/>
            <ac:spMk id="14" creationId="{93098015-8BAB-44F8-8B49-8AADD7FAD448}"/>
          </ac:spMkLst>
        </pc:spChg>
        <pc:spChg chg="add mod">
          <ac:chgData name="Sridhar Immanni" userId="59c1261a-ccd9-49c3-b312-320455e0bf35" providerId="ADAL" clId="{976C3040-509C-4229-80A3-8C99280C3602}" dt="2021-06-08T09:00:01.192" v="1678" actId="1076"/>
          <ac:spMkLst>
            <pc:docMk/>
            <pc:sldMk cId="2483468135" sldId="275"/>
            <ac:spMk id="15" creationId="{9B7FC5AC-66CF-4970-BDA8-31A59689F4E0}"/>
          </ac:spMkLst>
        </pc:spChg>
        <pc:picChg chg="add mod">
          <ac:chgData name="Sridhar Immanni" userId="59c1261a-ccd9-49c3-b312-320455e0bf35" providerId="ADAL" clId="{976C3040-509C-4229-80A3-8C99280C3602}" dt="2021-06-08T07:44:06.364" v="1184" actId="1076"/>
          <ac:picMkLst>
            <pc:docMk/>
            <pc:sldMk cId="2483468135" sldId="275"/>
            <ac:picMk id="4" creationId="{55A717F9-47E1-4324-96B1-FB0A6E9C8CE0}"/>
          </ac:picMkLst>
        </pc:picChg>
      </pc:sldChg>
      <pc:sldChg chg="addSp delSp modSp new del mod">
        <pc:chgData name="Sridhar Immanni" userId="59c1261a-ccd9-49c3-b312-320455e0bf35" providerId="ADAL" clId="{976C3040-509C-4229-80A3-8C99280C3602}" dt="2021-06-08T07:43:03.989" v="1174" actId="680"/>
        <pc:sldMkLst>
          <pc:docMk/>
          <pc:sldMk cId="3128815045" sldId="275"/>
        </pc:sldMkLst>
        <pc:spChg chg="add del mod">
          <ac:chgData name="Sridhar Immanni" userId="59c1261a-ccd9-49c3-b312-320455e0bf35" providerId="ADAL" clId="{976C3040-509C-4229-80A3-8C99280C3602}" dt="2021-06-08T07:43:02.791" v="1173" actId="1076"/>
          <ac:spMkLst>
            <pc:docMk/>
            <pc:sldMk cId="3128815045" sldId="275"/>
            <ac:spMk id="3" creationId="{2FB522E7-3D71-4B5F-AE6C-FE73D40052E2}"/>
          </ac:spMkLst>
        </pc:spChg>
        <pc:picChg chg="add del mod">
          <ac:chgData name="Sridhar Immanni" userId="59c1261a-ccd9-49c3-b312-320455e0bf35" providerId="ADAL" clId="{976C3040-509C-4229-80A3-8C99280C3602}" dt="2021-06-08T07:42:47.994" v="1171"/>
          <ac:picMkLst>
            <pc:docMk/>
            <pc:sldMk cId="3128815045" sldId="275"/>
            <ac:picMk id="4" creationId="{22CC7955-E546-4108-B465-E7380997BC74}"/>
          </ac:picMkLst>
        </pc:picChg>
      </pc:sldChg>
      <pc:sldChg chg="modSp new mod">
        <pc:chgData name="Sridhar Immanni" userId="59c1261a-ccd9-49c3-b312-320455e0bf35" providerId="ADAL" clId="{976C3040-509C-4229-80A3-8C99280C3602}" dt="2021-06-08T07:46:55.715" v="1254" actId="115"/>
        <pc:sldMkLst>
          <pc:docMk/>
          <pc:sldMk cId="657505952" sldId="276"/>
        </pc:sldMkLst>
        <pc:spChg chg="mod">
          <ac:chgData name="Sridhar Immanni" userId="59c1261a-ccd9-49c3-b312-320455e0bf35" providerId="ADAL" clId="{976C3040-509C-4229-80A3-8C99280C3602}" dt="2021-06-08T07:46:23.454" v="1244" actId="20577"/>
          <ac:spMkLst>
            <pc:docMk/>
            <pc:sldMk cId="657505952" sldId="276"/>
            <ac:spMk id="2" creationId="{D72DB9EC-8FA9-4980-B0F8-F5D83A3E44E5}"/>
          </ac:spMkLst>
        </pc:spChg>
        <pc:spChg chg="mod">
          <ac:chgData name="Sridhar Immanni" userId="59c1261a-ccd9-49c3-b312-320455e0bf35" providerId="ADAL" clId="{976C3040-509C-4229-80A3-8C99280C3602}" dt="2021-06-08T07:46:55.715" v="1254" actId="115"/>
          <ac:spMkLst>
            <pc:docMk/>
            <pc:sldMk cId="657505952" sldId="276"/>
            <ac:spMk id="3" creationId="{0F01CF53-C516-4DF6-912D-B7D6BB38A6AA}"/>
          </ac:spMkLst>
        </pc:spChg>
      </pc:sldChg>
      <pc:sldChg chg="addSp delSp modSp new mod modClrScheme chgLayout">
        <pc:chgData name="Sridhar Immanni" userId="59c1261a-ccd9-49c3-b312-320455e0bf35" providerId="ADAL" clId="{976C3040-509C-4229-80A3-8C99280C3602}" dt="2021-06-08T07:47:59.784" v="1264" actId="14100"/>
        <pc:sldMkLst>
          <pc:docMk/>
          <pc:sldMk cId="2036171510" sldId="277"/>
        </pc:sldMkLst>
        <pc:spChg chg="del">
          <ac:chgData name="Sridhar Immanni" userId="59c1261a-ccd9-49c3-b312-320455e0bf35" providerId="ADAL" clId="{976C3040-509C-4229-80A3-8C99280C3602}" dt="2021-06-08T07:47:43.806" v="1260" actId="26606"/>
          <ac:spMkLst>
            <pc:docMk/>
            <pc:sldMk cId="2036171510" sldId="277"/>
            <ac:spMk id="2" creationId="{FB500CE3-94A3-4C80-ADF5-B2AC10F70C95}"/>
          </ac:spMkLst>
        </pc:spChg>
        <pc:spChg chg="mod ord">
          <ac:chgData name="Sridhar Immanni" userId="59c1261a-ccd9-49c3-b312-320455e0bf35" providerId="ADAL" clId="{976C3040-509C-4229-80A3-8C99280C3602}" dt="2021-06-08T07:47:59.784" v="1264" actId="14100"/>
          <ac:spMkLst>
            <pc:docMk/>
            <pc:sldMk cId="2036171510" sldId="277"/>
            <ac:spMk id="3" creationId="{44139F81-33B7-48AE-BF2E-0A68458FAD29}"/>
          </ac:spMkLst>
        </pc:spChg>
        <pc:spChg chg="add mod">
          <ac:chgData name="Sridhar Immanni" userId="59c1261a-ccd9-49c3-b312-320455e0bf35" providerId="ADAL" clId="{976C3040-509C-4229-80A3-8C99280C3602}" dt="2021-06-08T07:47:43.806" v="1260" actId="26606"/>
          <ac:spMkLst>
            <pc:docMk/>
            <pc:sldMk cId="2036171510" sldId="277"/>
            <ac:spMk id="9" creationId="{3CC99536-3238-4833-A0D0-8174CD13BBDC}"/>
          </ac:spMkLst>
        </pc:spChg>
        <pc:picChg chg="add mod">
          <ac:chgData name="Sridhar Immanni" userId="59c1261a-ccd9-49c3-b312-320455e0bf35" providerId="ADAL" clId="{976C3040-509C-4229-80A3-8C99280C3602}" dt="2021-06-08T07:47:56.240" v="1263" actId="14100"/>
          <ac:picMkLst>
            <pc:docMk/>
            <pc:sldMk cId="2036171510" sldId="277"/>
            <ac:picMk id="4" creationId="{880600AB-7BDD-4EF4-A620-347CE49FD22A}"/>
          </ac:picMkLst>
        </pc:picChg>
      </pc:sldChg>
      <pc:sldChg chg="addSp delSp modSp new mod modClrScheme chgLayout">
        <pc:chgData name="Sridhar Immanni" userId="59c1261a-ccd9-49c3-b312-320455e0bf35" providerId="ADAL" clId="{976C3040-509C-4229-80A3-8C99280C3602}" dt="2021-06-08T09:00:37.941" v="1686" actId="1076"/>
        <pc:sldMkLst>
          <pc:docMk/>
          <pc:sldMk cId="1867084078" sldId="278"/>
        </pc:sldMkLst>
        <pc:spChg chg="del mod ord">
          <ac:chgData name="Sridhar Immanni" userId="59c1261a-ccd9-49c3-b312-320455e0bf35" providerId="ADAL" clId="{976C3040-509C-4229-80A3-8C99280C3602}" dt="2021-06-08T07:48:23.264" v="1266" actId="700"/>
          <ac:spMkLst>
            <pc:docMk/>
            <pc:sldMk cId="1867084078" sldId="278"/>
            <ac:spMk id="2" creationId="{3AFF802A-63A3-4A68-BB0C-82C1E0F5E931}"/>
          </ac:spMkLst>
        </pc:spChg>
        <pc:spChg chg="del mod ord">
          <ac:chgData name="Sridhar Immanni" userId="59c1261a-ccd9-49c3-b312-320455e0bf35" providerId="ADAL" clId="{976C3040-509C-4229-80A3-8C99280C3602}" dt="2021-06-08T07:48:23.264" v="1266" actId="700"/>
          <ac:spMkLst>
            <pc:docMk/>
            <pc:sldMk cId="1867084078" sldId="278"/>
            <ac:spMk id="3" creationId="{3AEE264A-FDE3-4A50-A4D6-47E5B5329BE4}"/>
          </ac:spMkLst>
        </pc:spChg>
        <pc:spChg chg="del">
          <ac:chgData name="Sridhar Immanni" userId="59c1261a-ccd9-49c3-b312-320455e0bf35" providerId="ADAL" clId="{976C3040-509C-4229-80A3-8C99280C3602}" dt="2021-06-08T07:48:23.264" v="1266" actId="700"/>
          <ac:spMkLst>
            <pc:docMk/>
            <pc:sldMk cId="1867084078" sldId="278"/>
            <ac:spMk id="4" creationId="{164B8BE9-640C-49DA-A116-AFB58F9663AC}"/>
          </ac:spMkLst>
        </pc:spChg>
        <pc:spChg chg="add del mod ord">
          <ac:chgData name="Sridhar Immanni" userId="59c1261a-ccd9-49c3-b312-320455e0bf35" providerId="ADAL" clId="{976C3040-509C-4229-80A3-8C99280C3602}" dt="2021-06-08T07:48:32.529" v="1268" actId="26606"/>
          <ac:spMkLst>
            <pc:docMk/>
            <pc:sldMk cId="1867084078" sldId="278"/>
            <ac:spMk id="5" creationId="{8A250C50-019A-413C-9221-7EE54C1F9E81}"/>
          </ac:spMkLst>
        </pc:spChg>
        <pc:spChg chg="add del mod ord">
          <ac:chgData name="Sridhar Immanni" userId="59c1261a-ccd9-49c3-b312-320455e0bf35" providerId="ADAL" clId="{976C3040-509C-4229-80A3-8C99280C3602}" dt="2021-06-08T07:48:29.239" v="1267"/>
          <ac:spMkLst>
            <pc:docMk/>
            <pc:sldMk cId="1867084078" sldId="278"/>
            <ac:spMk id="6" creationId="{7D668DA9-4F2D-46A5-BA84-F7CEC72D6005}"/>
          </ac:spMkLst>
        </pc:spChg>
        <pc:spChg chg="add mod">
          <ac:chgData name="Sridhar Immanni" userId="59c1261a-ccd9-49c3-b312-320455e0bf35" providerId="ADAL" clId="{976C3040-509C-4229-80A3-8C99280C3602}" dt="2021-06-08T09:00:37.941" v="1686" actId="1076"/>
          <ac:spMkLst>
            <pc:docMk/>
            <pc:sldMk cId="1867084078" sldId="278"/>
            <ac:spMk id="9" creationId="{4777BEDA-4D7F-4648-BE15-34A34E899ED4}"/>
          </ac:spMkLst>
        </pc:spChg>
        <pc:spChg chg="add mod">
          <ac:chgData name="Sridhar Immanni" userId="59c1261a-ccd9-49c3-b312-320455e0bf35" providerId="ADAL" clId="{976C3040-509C-4229-80A3-8C99280C3602}" dt="2021-06-08T09:00:30.831" v="1685" actId="20577"/>
          <ac:spMkLst>
            <pc:docMk/>
            <pc:sldMk cId="1867084078" sldId="278"/>
            <ac:spMk id="10" creationId="{E39E6106-069E-49E9-BB7B-337E537E0D29}"/>
          </ac:spMkLst>
        </pc:spChg>
        <pc:spChg chg="add mod">
          <ac:chgData name="Sridhar Immanni" userId="59c1261a-ccd9-49c3-b312-320455e0bf35" providerId="ADAL" clId="{976C3040-509C-4229-80A3-8C99280C3602}" dt="2021-06-08T09:00:22.685" v="1682" actId="1076"/>
          <ac:spMkLst>
            <pc:docMk/>
            <pc:sldMk cId="1867084078" sldId="278"/>
            <ac:spMk id="11" creationId="{6BEC6E70-47E1-4004-80DB-4096C60027BD}"/>
          </ac:spMkLst>
        </pc:spChg>
        <pc:spChg chg="add mod">
          <ac:chgData name="Sridhar Immanni" userId="59c1261a-ccd9-49c3-b312-320455e0bf35" providerId="ADAL" clId="{976C3040-509C-4229-80A3-8C99280C3602}" dt="2021-06-08T07:48:49.366" v="1299" actId="20577"/>
          <ac:spMkLst>
            <pc:docMk/>
            <pc:sldMk cId="1867084078" sldId="278"/>
            <ac:spMk id="12" creationId="{CE277BBF-0099-413B-B0E2-8ED180C19930}"/>
          </ac:spMkLst>
        </pc:spChg>
        <pc:picChg chg="add mod">
          <ac:chgData name="Sridhar Immanni" userId="59c1261a-ccd9-49c3-b312-320455e0bf35" providerId="ADAL" clId="{976C3040-509C-4229-80A3-8C99280C3602}" dt="2021-06-08T07:48:32.529" v="1268" actId="26606"/>
          <ac:picMkLst>
            <pc:docMk/>
            <pc:sldMk cId="1867084078" sldId="278"/>
            <ac:picMk id="7" creationId="{A0DF9A89-BE35-4880-A054-5FCDDC9DEF8A}"/>
          </ac:picMkLst>
        </pc:picChg>
      </pc:sldChg>
      <pc:sldChg chg="addSp delSp modSp new mod modAnim">
        <pc:chgData name="Sridhar Immanni" userId="59c1261a-ccd9-49c3-b312-320455e0bf35" providerId="ADAL" clId="{976C3040-509C-4229-80A3-8C99280C3602}" dt="2021-06-08T07:51:51.269" v="1415" actId="1076"/>
        <pc:sldMkLst>
          <pc:docMk/>
          <pc:sldMk cId="1349863170" sldId="279"/>
        </pc:sldMkLst>
        <pc:spChg chg="mod">
          <ac:chgData name="Sridhar Immanni" userId="59c1261a-ccd9-49c3-b312-320455e0bf35" providerId="ADAL" clId="{976C3040-509C-4229-80A3-8C99280C3602}" dt="2021-06-08T07:49:36.065" v="1317" actId="20577"/>
          <ac:spMkLst>
            <pc:docMk/>
            <pc:sldMk cId="1349863170" sldId="279"/>
            <ac:spMk id="2" creationId="{4FB055B8-C7BF-4E6B-8655-EEE52BC1EE8A}"/>
          </ac:spMkLst>
        </pc:spChg>
        <pc:spChg chg="add del mod">
          <ac:chgData name="Sridhar Immanni" userId="59c1261a-ccd9-49c3-b312-320455e0bf35" providerId="ADAL" clId="{976C3040-509C-4229-80A3-8C99280C3602}" dt="2021-06-08T07:51:51.269" v="1415" actId="1076"/>
          <ac:spMkLst>
            <pc:docMk/>
            <pc:sldMk cId="1349863170" sldId="279"/>
            <ac:spMk id="3" creationId="{7DFDD6C0-73A0-4D79-A370-FBE9B5C19C99}"/>
          </ac:spMkLst>
        </pc:spChg>
        <pc:spChg chg="add mod">
          <ac:chgData name="Sridhar Immanni" userId="59c1261a-ccd9-49c3-b312-320455e0bf35" providerId="ADAL" clId="{976C3040-509C-4229-80A3-8C99280C3602}" dt="2021-06-08T07:51:30.014" v="1412" actId="1076"/>
          <ac:spMkLst>
            <pc:docMk/>
            <pc:sldMk cId="1349863170" sldId="279"/>
            <ac:spMk id="7" creationId="{1A09DC5C-AB31-4393-9EBD-4D8B8195BE8A}"/>
          </ac:spMkLst>
        </pc:spChg>
        <pc:spChg chg="add mod">
          <ac:chgData name="Sridhar Immanni" userId="59c1261a-ccd9-49c3-b312-320455e0bf35" providerId="ADAL" clId="{976C3040-509C-4229-80A3-8C99280C3602}" dt="2021-06-08T07:51:40.243" v="1414" actId="1076"/>
          <ac:spMkLst>
            <pc:docMk/>
            <pc:sldMk cId="1349863170" sldId="279"/>
            <ac:spMk id="8" creationId="{864C2F8A-824C-4611-BE3B-684A5A12FE29}"/>
          </ac:spMkLst>
        </pc:spChg>
        <pc:picChg chg="add mod">
          <ac:chgData name="Sridhar Immanni" userId="59c1261a-ccd9-49c3-b312-320455e0bf35" providerId="ADAL" clId="{976C3040-509C-4229-80A3-8C99280C3602}" dt="2021-06-08T07:51:12.076" v="1410" actId="1076"/>
          <ac:picMkLst>
            <pc:docMk/>
            <pc:sldMk cId="1349863170" sldId="279"/>
            <ac:picMk id="4" creationId="{0F39D9E3-C19D-4692-AA0C-7EE17C60EA95}"/>
          </ac:picMkLst>
        </pc:picChg>
        <pc:picChg chg="add del mod">
          <ac:chgData name="Sridhar Immanni" userId="59c1261a-ccd9-49c3-b312-320455e0bf35" providerId="ADAL" clId="{976C3040-509C-4229-80A3-8C99280C3602}" dt="2021-06-08T07:50:01.469" v="1322"/>
          <ac:picMkLst>
            <pc:docMk/>
            <pc:sldMk cId="1349863170" sldId="279"/>
            <ac:picMk id="5" creationId="{85DD8153-DE4B-4F57-B568-D4DD75DAE120}"/>
          </ac:picMkLst>
        </pc:picChg>
        <pc:picChg chg="add del mod">
          <ac:chgData name="Sridhar Immanni" userId="59c1261a-ccd9-49c3-b312-320455e0bf35" providerId="ADAL" clId="{976C3040-509C-4229-80A3-8C99280C3602}" dt="2021-06-08T07:50:12.941" v="1327"/>
          <ac:picMkLst>
            <pc:docMk/>
            <pc:sldMk cId="1349863170" sldId="279"/>
            <ac:picMk id="6" creationId="{0774D97C-089A-4789-B577-DD76E613EF37}"/>
          </ac:picMkLst>
        </pc:picChg>
      </pc:sldChg>
      <pc:sldChg chg="addSp modSp new mod">
        <pc:chgData name="Sridhar Immanni" userId="59c1261a-ccd9-49c3-b312-320455e0bf35" providerId="ADAL" clId="{976C3040-509C-4229-80A3-8C99280C3602}" dt="2021-06-08T07:52:51.724" v="1459" actId="1076"/>
        <pc:sldMkLst>
          <pc:docMk/>
          <pc:sldMk cId="2602947584" sldId="280"/>
        </pc:sldMkLst>
        <pc:spChg chg="mod">
          <ac:chgData name="Sridhar Immanni" userId="59c1261a-ccd9-49c3-b312-320455e0bf35" providerId="ADAL" clId="{976C3040-509C-4229-80A3-8C99280C3602}" dt="2021-06-08T07:52:26.557" v="1452" actId="20577"/>
          <ac:spMkLst>
            <pc:docMk/>
            <pc:sldMk cId="2602947584" sldId="280"/>
            <ac:spMk id="2" creationId="{173AB04C-BB14-4DA4-82C1-AEE97B1AA791}"/>
          </ac:spMkLst>
        </pc:spChg>
        <pc:spChg chg="mod">
          <ac:chgData name="Sridhar Immanni" userId="59c1261a-ccd9-49c3-b312-320455e0bf35" providerId="ADAL" clId="{976C3040-509C-4229-80A3-8C99280C3602}" dt="2021-06-08T07:52:36.229" v="1455" actId="20577"/>
          <ac:spMkLst>
            <pc:docMk/>
            <pc:sldMk cId="2602947584" sldId="280"/>
            <ac:spMk id="3" creationId="{04F72E18-1066-4C40-9DA8-06143F4C9BF2}"/>
          </ac:spMkLst>
        </pc:spChg>
        <pc:picChg chg="add mod">
          <ac:chgData name="Sridhar Immanni" userId="59c1261a-ccd9-49c3-b312-320455e0bf35" providerId="ADAL" clId="{976C3040-509C-4229-80A3-8C99280C3602}" dt="2021-06-08T07:52:51.724" v="1459" actId="1076"/>
          <ac:picMkLst>
            <pc:docMk/>
            <pc:sldMk cId="2602947584" sldId="280"/>
            <ac:picMk id="4" creationId="{21052A7D-D7CF-4121-8B9D-9BBC6F540E94}"/>
          </ac:picMkLst>
        </pc:picChg>
      </pc:sldChg>
      <pc:sldChg chg="addSp delSp modSp new mod">
        <pc:chgData name="Sridhar Immanni" userId="59c1261a-ccd9-49c3-b312-320455e0bf35" providerId="ADAL" clId="{976C3040-509C-4229-80A3-8C99280C3602}" dt="2021-06-08T07:58:01.950" v="1502" actId="1076"/>
        <pc:sldMkLst>
          <pc:docMk/>
          <pc:sldMk cId="4174224150" sldId="281"/>
        </pc:sldMkLst>
        <pc:spChg chg="mod">
          <ac:chgData name="Sridhar Immanni" userId="59c1261a-ccd9-49c3-b312-320455e0bf35" providerId="ADAL" clId="{976C3040-509C-4229-80A3-8C99280C3602}" dt="2021-06-08T07:53:19.066" v="1464" actId="20577"/>
          <ac:spMkLst>
            <pc:docMk/>
            <pc:sldMk cId="4174224150" sldId="281"/>
            <ac:spMk id="2" creationId="{7960707F-8E51-4046-B95C-898EB5FC5461}"/>
          </ac:spMkLst>
        </pc:spChg>
        <pc:spChg chg="del">
          <ac:chgData name="Sridhar Immanni" userId="59c1261a-ccd9-49c3-b312-320455e0bf35" providerId="ADAL" clId="{976C3040-509C-4229-80A3-8C99280C3602}" dt="2021-06-08T07:54:33.960" v="1465" actId="3680"/>
          <ac:spMkLst>
            <pc:docMk/>
            <pc:sldMk cId="4174224150" sldId="281"/>
            <ac:spMk id="3" creationId="{3CD6FC32-B250-4088-9650-12D420ABE0BA}"/>
          </ac:spMkLst>
        </pc:spChg>
        <pc:spChg chg="add mod">
          <ac:chgData name="Sridhar Immanni" userId="59c1261a-ccd9-49c3-b312-320455e0bf35" providerId="ADAL" clId="{976C3040-509C-4229-80A3-8C99280C3602}" dt="2021-06-08T07:58:01.950" v="1502" actId="1076"/>
          <ac:spMkLst>
            <pc:docMk/>
            <pc:sldMk cId="4174224150" sldId="281"/>
            <ac:spMk id="5" creationId="{DAF23A79-975F-4748-971E-B5980D824139}"/>
          </ac:spMkLst>
        </pc:spChg>
        <pc:spChg chg="add mod">
          <ac:chgData name="Sridhar Immanni" userId="59c1261a-ccd9-49c3-b312-320455e0bf35" providerId="ADAL" clId="{976C3040-509C-4229-80A3-8C99280C3602}" dt="2021-06-08T07:56:21.639" v="1481" actId="1076"/>
          <ac:spMkLst>
            <pc:docMk/>
            <pc:sldMk cId="4174224150" sldId="281"/>
            <ac:spMk id="6" creationId="{02C791F3-137B-4ECE-B166-2D2095700769}"/>
          </ac:spMkLst>
        </pc:spChg>
        <pc:spChg chg="add mod">
          <ac:chgData name="Sridhar Immanni" userId="59c1261a-ccd9-49c3-b312-320455e0bf35" providerId="ADAL" clId="{976C3040-509C-4229-80A3-8C99280C3602}" dt="2021-06-08T07:56:18.221" v="1480" actId="1076"/>
          <ac:spMkLst>
            <pc:docMk/>
            <pc:sldMk cId="4174224150" sldId="281"/>
            <ac:spMk id="7" creationId="{6BF7B3D4-AC61-4310-9F3C-B0F9F0A52E3B}"/>
          </ac:spMkLst>
        </pc:spChg>
        <pc:spChg chg="add mod">
          <ac:chgData name="Sridhar Immanni" userId="59c1261a-ccd9-49c3-b312-320455e0bf35" providerId="ADAL" clId="{976C3040-509C-4229-80A3-8C99280C3602}" dt="2021-06-08T07:56:27.788" v="1483" actId="1076"/>
          <ac:spMkLst>
            <pc:docMk/>
            <pc:sldMk cId="4174224150" sldId="281"/>
            <ac:spMk id="8" creationId="{412620DF-8DE1-415F-A985-C6D22D9DC33E}"/>
          </ac:spMkLst>
        </pc:spChg>
        <pc:spChg chg="add mod">
          <ac:chgData name="Sridhar Immanni" userId="59c1261a-ccd9-49c3-b312-320455e0bf35" providerId="ADAL" clId="{976C3040-509C-4229-80A3-8C99280C3602}" dt="2021-06-08T07:56:40.558" v="1485" actId="1076"/>
          <ac:spMkLst>
            <pc:docMk/>
            <pc:sldMk cId="4174224150" sldId="281"/>
            <ac:spMk id="9" creationId="{567033ED-8D7E-4EC8-8A00-4D0D78F329C9}"/>
          </ac:spMkLst>
        </pc:spChg>
        <pc:spChg chg="add mod">
          <ac:chgData name="Sridhar Immanni" userId="59c1261a-ccd9-49c3-b312-320455e0bf35" providerId="ADAL" clId="{976C3040-509C-4229-80A3-8C99280C3602}" dt="2021-06-08T07:56:45.545" v="1487" actId="1076"/>
          <ac:spMkLst>
            <pc:docMk/>
            <pc:sldMk cId="4174224150" sldId="281"/>
            <ac:spMk id="10" creationId="{8F2B1147-9851-483C-ADD8-D12F1F452165}"/>
          </ac:spMkLst>
        </pc:spChg>
        <pc:spChg chg="add mod">
          <ac:chgData name="Sridhar Immanni" userId="59c1261a-ccd9-49c3-b312-320455e0bf35" providerId="ADAL" clId="{976C3040-509C-4229-80A3-8C99280C3602}" dt="2021-06-08T07:56:59.637" v="1489" actId="1076"/>
          <ac:spMkLst>
            <pc:docMk/>
            <pc:sldMk cId="4174224150" sldId="281"/>
            <ac:spMk id="11" creationId="{B28300BB-7AF9-44BD-95C0-EDB3569D68F0}"/>
          </ac:spMkLst>
        </pc:spChg>
        <pc:spChg chg="add mod">
          <ac:chgData name="Sridhar Immanni" userId="59c1261a-ccd9-49c3-b312-320455e0bf35" providerId="ADAL" clId="{976C3040-509C-4229-80A3-8C99280C3602}" dt="2021-06-08T07:57:15.832" v="1493" actId="1076"/>
          <ac:spMkLst>
            <pc:docMk/>
            <pc:sldMk cId="4174224150" sldId="281"/>
            <ac:spMk id="12" creationId="{C7D6799D-04BE-4D40-A296-919C377B71D2}"/>
          </ac:spMkLst>
        </pc:spChg>
        <pc:spChg chg="add mod">
          <ac:chgData name="Sridhar Immanni" userId="59c1261a-ccd9-49c3-b312-320455e0bf35" providerId="ADAL" clId="{976C3040-509C-4229-80A3-8C99280C3602}" dt="2021-06-08T07:57:26.822" v="1495" actId="1076"/>
          <ac:spMkLst>
            <pc:docMk/>
            <pc:sldMk cId="4174224150" sldId="281"/>
            <ac:spMk id="13" creationId="{3D012713-827A-4475-8152-EB42BB1491F7}"/>
          </ac:spMkLst>
        </pc:spChg>
        <pc:spChg chg="add mod">
          <ac:chgData name="Sridhar Immanni" userId="59c1261a-ccd9-49c3-b312-320455e0bf35" providerId="ADAL" clId="{976C3040-509C-4229-80A3-8C99280C3602}" dt="2021-06-08T07:57:53.720" v="1501" actId="6549"/>
          <ac:spMkLst>
            <pc:docMk/>
            <pc:sldMk cId="4174224150" sldId="281"/>
            <ac:spMk id="14" creationId="{6AFE46F8-CA3E-476E-A341-56488C15C057}"/>
          </ac:spMkLst>
        </pc:spChg>
        <pc:graphicFrameChg chg="add mod ord modGraphic">
          <ac:chgData name="Sridhar Immanni" userId="59c1261a-ccd9-49c3-b312-320455e0bf35" providerId="ADAL" clId="{976C3040-509C-4229-80A3-8C99280C3602}" dt="2021-06-08T07:54:57.111" v="1469" actId="1076"/>
          <ac:graphicFrameMkLst>
            <pc:docMk/>
            <pc:sldMk cId="4174224150" sldId="281"/>
            <ac:graphicFrameMk id="4" creationId="{BC33A228-11C1-4FCB-B179-5D91968DA7B4}"/>
          </ac:graphicFrameMkLst>
        </pc:graphicFrameChg>
      </pc:sldChg>
      <pc:sldChg chg="addSp delSp modSp new mod">
        <pc:chgData name="Sridhar Immanni" userId="59c1261a-ccd9-49c3-b312-320455e0bf35" providerId="ADAL" clId="{976C3040-509C-4229-80A3-8C99280C3602}" dt="2021-06-08T07:59:31.143" v="1514" actId="207"/>
        <pc:sldMkLst>
          <pc:docMk/>
          <pc:sldMk cId="1125753700" sldId="282"/>
        </pc:sldMkLst>
        <pc:spChg chg="del">
          <ac:chgData name="Sridhar Immanni" userId="59c1261a-ccd9-49c3-b312-320455e0bf35" providerId="ADAL" clId="{976C3040-509C-4229-80A3-8C99280C3602}" dt="2021-06-08T07:58:33.003" v="1504" actId="3680"/>
          <ac:spMkLst>
            <pc:docMk/>
            <pc:sldMk cId="1125753700" sldId="282"/>
            <ac:spMk id="3" creationId="{B6802910-8CA2-4897-9E13-1B7F4B1B41B4}"/>
          </ac:spMkLst>
        </pc:spChg>
        <pc:spChg chg="add mod">
          <ac:chgData name="Sridhar Immanni" userId="59c1261a-ccd9-49c3-b312-320455e0bf35" providerId="ADAL" clId="{976C3040-509C-4229-80A3-8C99280C3602}" dt="2021-06-08T07:59:31.143" v="1514" actId="207"/>
          <ac:spMkLst>
            <pc:docMk/>
            <pc:sldMk cId="1125753700" sldId="282"/>
            <ac:spMk id="5" creationId="{2CA014B0-1A84-4EBB-8210-E0D6CEBAEEE1}"/>
          </ac:spMkLst>
        </pc:spChg>
        <pc:graphicFrameChg chg="add mod ord modGraphic">
          <ac:chgData name="Sridhar Immanni" userId="59c1261a-ccd9-49c3-b312-320455e0bf35" providerId="ADAL" clId="{976C3040-509C-4229-80A3-8C99280C3602}" dt="2021-06-08T07:59:08.134" v="1510" actId="1076"/>
          <ac:graphicFrameMkLst>
            <pc:docMk/>
            <pc:sldMk cId="1125753700" sldId="282"/>
            <ac:graphicFrameMk id="4" creationId="{772FE524-9A8D-48FE-A282-DACE9682302C}"/>
          </ac:graphicFrameMkLst>
        </pc:graphicFrameChg>
      </pc:sldChg>
      <pc:sldChg chg="modSp new mod">
        <pc:chgData name="Sridhar Immanni" userId="59c1261a-ccd9-49c3-b312-320455e0bf35" providerId="ADAL" clId="{976C3040-509C-4229-80A3-8C99280C3602}" dt="2021-06-08T08:50:02.737" v="1526" actId="207"/>
        <pc:sldMkLst>
          <pc:docMk/>
          <pc:sldMk cId="648433301" sldId="283"/>
        </pc:sldMkLst>
        <pc:spChg chg="mod">
          <ac:chgData name="Sridhar Immanni" userId="59c1261a-ccd9-49c3-b312-320455e0bf35" providerId="ADAL" clId="{976C3040-509C-4229-80A3-8C99280C3602}" dt="2021-06-08T08:49:23.848" v="1519" actId="20577"/>
          <ac:spMkLst>
            <pc:docMk/>
            <pc:sldMk cId="648433301" sldId="283"/>
            <ac:spMk id="2" creationId="{89E55A6A-045B-4987-BB2F-103F4C3A1D2E}"/>
          </ac:spMkLst>
        </pc:spChg>
        <pc:spChg chg="mod">
          <ac:chgData name="Sridhar Immanni" userId="59c1261a-ccd9-49c3-b312-320455e0bf35" providerId="ADAL" clId="{976C3040-509C-4229-80A3-8C99280C3602}" dt="2021-06-08T08:50:02.737" v="1526" actId="207"/>
          <ac:spMkLst>
            <pc:docMk/>
            <pc:sldMk cId="648433301" sldId="283"/>
            <ac:spMk id="3" creationId="{84AB0BC6-C499-4187-8F19-CA0E3A4A0B74}"/>
          </ac:spMkLst>
        </pc:spChg>
      </pc:sldChg>
      <pc:sldChg chg="addSp delSp modSp new mod">
        <pc:chgData name="Sridhar Immanni" userId="59c1261a-ccd9-49c3-b312-320455e0bf35" providerId="ADAL" clId="{976C3040-509C-4229-80A3-8C99280C3602}" dt="2021-06-08T09:01:00.047" v="1690" actId="20577"/>
        <pc:sldMkLst>
          <pc:docMk/>
          <pc:sldMk cId="3774160199" sldId="284"/>
        </pc:sldMkLst>
        <pc:spChg chg="mod">
          <ac:chgData name="Sridhar Immanni" userId="59c1261a-ccd9-49c3-b312-320455e0bf35" providerId="ADAL" clId="{976C3040-509C-4229-80A3-8C99280C3602}" dt="2021-06-08T08:50:33.084" v="1546" actId="20577"/>
          <ac:spMkLst>
            <pc:docMk/>
            <pc:sldMk cId="3774160199" sldId="284"/>
            <ac:spMk id="2" creationId="{3FB6D981-E8A4-482E-850C-F607BE2A26F2}"/>
          </ac:spMkLst>
        </pc:spChg>
        <pc:spChg chg="del">
          <ac:chgData name="Sridhar Immanni" userId="59c1261a-ccd9-49c3-b312-320455e0bf35" providerId="ADAL" clId="{976C3040-509C-4229-80A3-8C99280C3602}" dt="2021-06-08T08:50:55.316" v="1547" actId="3680"/>
          <ac:spMkLst>
            <pc:docMk/>
            <pc:sldMk cId="3774160199" sldId="284"/>
            <ac:spMk id="3" creationId="{C38F7954-C0B5-4115-9005-171843F220B6}"/>
          </ac:spMkLst>
        </pc:spChg>
        <pc:spChg chg="add mod">
          <ac:chgData name="Sridhar Immanni" userId="59c1261a-ccd9-49c3-b312-320455e0bf35" providerId="ADAL" clId="{976C3040-509C-4229-80A3-8C99280C3602}" dt="2021-06-08T08:52:16.431" v="1558" actId="1076"/>
          <ac:spMkLst>
            <pc:docMk/>
            <pc:sldMk cId="3774160199" sldId="284"/>
            <ac:spMk id="6" creationId="{F594B008-0D70-4CBF-B527-BB0EC820DF21}"/>
          </ac:spMkLst>
        </pc:spChg>
        <pc:spChg chg="add mod">
          <ac:chgData name="Sridhar Immanni" userId="59c1261a-ccd9-49c3-b312-320455e0bf35" providerId="ADAL" clId="{976C3040-509C-4229-80A3-8C99280C3602}" dt="2021-06-08T08:52:30.271" v="1576" actId="20577"/>
          <ac:spMkLst>
            <pc:docMk/>
            <pc:sldMk cId="3774160199" sldId="284"/>
            <ac:spMk id="7" creationId="{A3FBAC24-EF5D-4FAE-9F2C-0C52BC474DC5}"/>
          </ac:spMkLst>
        </pc:spChg>
        <pc:spChg chg="add mod">
          <ac:chgData name="Sridhar Immanni" userId="59c1261a-ccd9-49c3-b312-320455e0bf35" providerId="ADAL" clId="{976C3040-509C-4229-80A3-8C99280C3602}" dt="2021-06-08T09:01:00.047" v="1690" actId="20577"/>
          <ac:spMkLst>
            <pc:docMk/>
            <pc:sldMk cId="3774160199" sldId="284"/>
            <ac:spMk id="8" creationId="{1E9663B6-632E-4FE9-9101-C50DFFBBE5B8}"/>
          </ac:spMkLst>
        </pc:spChg>
        <pc:graphicFrameChg chg="add mod ord modGraphic">
          <ac:chgData name="Sridhar Immanni" userId="59c1261a-ccd9-49c3-b312-320455e0bf35" providerId="ADAL" clId="{976C3040-509C-4229-80A3-8C99280C3602}" dt="2021-06-08T08:51:29.614" v="1551" actId="1076"/>
          <ac:graphicFrameMkLst>
            <pc:docMk/>
            <pc:sldMk cId="3774160199" sldId="284"/>
            <ac:graphicFrameMk id="4" creationId="{E4578DCC-BC80-4BC6-9E41-30645298FFBC}"/>
          </ac:graphicFrameMkLst>
        </pc:graphicFrameChg>
        <pc:graphicFrameChg chg="add mod modGraphic">
          <ac:chgData name="Sridhar Immanni" userId="59c1261a-ccd9-49c3-b312-320455e0bf35" providerId="ADAL" clId="{976C3040-509C-4229-80A3-8C99280C3602}" dt="2021-06-08T08:51:59.297" v="1556" actId="207"/>
          <ac:graphicFrameMkLst>
            <pc:docMk/>
            <pc:sldMk cId="3774160199" sldId="284"/>
            <ac:graphicFrameMk id="5" creationId="{6A15F2D0-DDCD-452E-92EC-C34837C37776}"/>
          </ac:graphicFrameMkLst>
        </pc:graphicFrameChg>
      </pc:sldChg>
      <pc:sldChg chg="modSp new mod">
        <pc:chgData name="Sridhar Immanni" userId="59c1261a-ccd9-49c3-b312-320455e0bf35" providerId="ADAL" clId="{976C3040-509C-4229-80A3-8C99280C3602}" dt="2021-06-08T08:53:19.941" v="1598" actId="207"/>
        <pc:sldMkLst>
          <pc:docMk/>
          <pc:sldMk cId="2524036934" sldId="285"/>
        </pc:sldMkLst>
        <pc:spChg chg="mod">
          <ac:chgData name="Sridhar Immanni" userId="59c1261a-ccd9-49c3-b312-320455e0bf35" providerId="ADAL" clId="{976C3040-509C-4229-80A3-8C99280C3602}" dt="2021-06-08T08:52:51.357" v="1589" actId="20577"/>
          <ac:spMkLst>
            <pc:docMk/>
            <pc:sldMk cId="2524036934" sldId="285"/>
            <ac:spMk id="2" creationId="{6EC9C2BA-9526-4E21-B28D-A8EDFC756893}"/>
          </ac:spMkLst>
        </pc:spChg>
        <pc:spChg chg="mod">
          <ac:chgData name="Sridhar Immanni" userId="59c1261a-ccd9-49c3-b312-320455e0bf35" providerId="ADAL" clId="{976C3040-509C-4229-80A3-8C99280C3602}" dt="2021-06-08T08:53:19.941" v="1598" actId="207"/>
          <ac:spMkLst>
            <pc:docMk/>
            <pc:sldMk cId="2524036934" sldId="285"/>
            <ac:spMk id="3" creationId="{6DC9823F-1788-41D6-834E-14C677FF95D0}"/>
          </ac:spMkLst>
        </pc:spChg>
      </pc:sldChg>
      <pc:sldChg chg="modSp new mod">
        <pc:chgData name="Sridhar Immanni" userId="59c1261a-ccd9-49c3-b312-320455e0bf35" providerId="ADAL" clId="{976C3040-509C-4229-80A3-8C99280C3602}" dt="2021-06-08T08:54:23.714" v="1639" actId="207"/>
        <pc:sldMkLst>
          <pc:docMk/>
          <pc:sldMk cId="4161138945" sldId="286"/>
        </pc:sldMkLst>
        <pc:spChg chg="mod">
          <ac:chgData name="Sridhar Immanni" userId="59c1261a-ccd9-49c3-b312-320455e0bf35" providerId="ADAL" clId="{976C3040-509C-4229-80A3-8C99280C3602}" dt="2021-06-08T08:53:55.796" v="1631" actId="20577"/>
          <ac:spMkLst>
            <pc:docMk/>
            <pc:sldMk cId="4161138945" sldId="286"/>
            <ac:spMk id="2" creationId="{240E3AEE-4E98-4C5B-8A4B-CC0D746F6ACF}"/>
          </ac:spMkLst>
        </pc:spChg>
        <pc:spChg chg="mod">
          <ac:chgData name="Sridhar Immanni" userId="59c1261a-ccd9-49c3-b312-320455e0bf35" providerId="ADAL" clId="{976C3040-509C-4229-80A3-8C99280C3602}" dt="2021-06-08T08:54:23.714" v="1639" actId="207"/>
          <ac:spMkLst>
            <pc:docMk/>
            <pc:sldMk cId="4161138945" sldId="286"/>
            <ac:spMk id="3" creationId="{EB2C71D7-1ED6-4502-85B6-36E3835B975C}"/>
          </ac:spMkLst>
        </pc:spChg>
      </pc:sldChg>
      <pc:sldChg chg="addSp delSp modSp new mod modClrScheme chgLayout">
        <pc:chgData name="Sridhar Immanni" userId="59c1261a-ccd9-49c3-b312-320455e0bf35" providerId="ADAL" clId="{976C3040-509C-4229-80A3-8C99280C3602}" dt="2021-06-08T08:54:39.182" v="1651" actId="20577"/>
        <pc:sldMkLst>
          <pc:docMk/>
          <pc:sldMk cId="2550568331" sldId="287"/>
        </pc:sldMkLst>
        <pc:spChg chg="del mod ord">
          <ac:chgData name="Sridhar Immanni" userId="59c1261a-ccd9-49c3-b312-320455e0bf35" providerId="ADAL" clId="{976C3040-509C-4229-80A3-8C99280C3602}" dt="2021-06-08T08:54:34.946" v="1641" actId="700"/>
          <ac:spMkLst>
            <pc:docMk/>
            <pc:sldMk cId="2550568331" sldId="287"/>
            <ac:spMk id="2" creationId="{FF0180C7-D227-4FE4-94E3-9B9E98CEB9CF}"/>
          </ac:spMkLst>
        </pc:spChg>
        <pc:spChg chg="del">
          <ac:chgData name="Sridhar Immanni" userId="59c1261a-ccd9-49c3-b312-320455e0bf35" providerId="ADAL" clId="{976C3040-509C-4229-80A3-8C99280C3602}" dt="2021-06-08T08:54:34.946" v="1641" actId="700"/>
          <ac:spMkLst>
            <pc:docMk/>
            <pc:sldMk cId="2550568331" sldId="287"/>
            <ac:spMk id="3" creationId="{7007E250-54D9-4C94-AB68-93C98C50C613}"/>
          </ac:spMkLst>
        </pc:spChg>
        <pc:spChg chg="add mod ord">
          <ac:chgData name="Sridhar Immanni" userId="59c1261a-ccd9-49c3-b312-320455e0bf35" providerId="ADAL" clId="{976C3040-509C-4229-80A3-8C99280C3602}" dt="2021-06-08T08:54:39.182" v="1651" actId="20577"/>
          <ac:spMkLst>
            <pc:docMk/>
            <pc:sldMk cId="2550568331" sldId="287"/>
            <ac:spMk id="4" creationId="{B54271C1-82B0-4780-BDE1-47287044FD27}"/>
          </ac:spMkLst>
        </pc:spChg>
      </pc:sldChg>
    </pc:docChg>
  </pc:docChgLst>
  <pc:docChgLst>
    <pc:chgData name="Rahul Kumar Sharma" userId="S::rahulk@cloudthat.com::72a767bf-fa3b-4afa-a36d-e6d5b3d69bca" providerId="AD" clId="Web-{29D37D93-FC70-17BF-5EE8-D83C1E5B1A7E}"/>
    <pc:docChg chg="modSld">
      <pc:chgData name="Rahul Kumar Sharma" userId="S::rahulk@cloudthat.com::72a767bf-fa3b-4afa-a36d-e6d5b3d69bca" providerId="AD" clId="Web-{29D37D93-FC70-17BF-5EE8-D83C1E5B1A7E}" dt="2021-08-10T16:11:12.188" v="1" actId="20577"/>
      <pc:docMkLst>
        <pc:docMk/>
      </pc:docMkLst>
      <pc:sldChg chg="modSp">
        <pc:chgData name="Rahul Kumar Sharma" userId="S::rahulk@cloudthat.com::72a767bf-fa3b-4afa-a36d-e6d5b3d69bca" providerId="AD" clId="Web-{29D37D93-FC70-17BF-5EE8-D83C1E5B1A7E}" dt="2021-08-10T16:11:12.188" v="1" actId="20577"/>
        <pc:sldMkLst>
          <pc:docMk/>
          <pc:sldMk cId="668179784" sldId="272"/>
        </pc:sldMkLst>
        <pc:spChg chg="mod">
          <ac:chgData name="Rahul Kumar Sharma" userId="S::rahulk@cloudthat.com::72a767bf-fa3b-4afa-a36d-e6d5b3d69bca" providerId="AD" clId="Web-{29D37D93-FC70-17BF-5EE8-D83C1E5B1A7E}" dt="2021-08-10T16:11:12.188" v="1" actId="20577"/>
          <ac:spMkLst>
            <pc:docMk/>
            <pc:sldMk cId="668179784" sldId="272"/>
            <ac:spMk id="21" creationId="{B6D9B92E-AF5A-423D-B911-6C4A5D99A103}"/>
          </ac:spMkLst>
        </pc:spChg>
      </pc:sldChg>
    </pc:docChg>
  </pc:docChgLst>
  <pc:docChgLst>
    <pc:chgData name="Madhukar Wakhare" userId="abdae305-bd55-4c55-a17d-bcc11d150559" providerId="ADAL" clId="{BF49012C-912B-4D4A-A287-29478D4ED1E3}"/>
    <pc:docChg chg="modSld">
      <pc:chgData name="Madhukar Wakhare" userId="abdae305-bd55-4c55-a17d-bcc11d150559" providerId="ADAL" clId="{BF49012C-912B-4D4A-A287-29478D4ED1E3}" dt="2022-10-12T04:38:01.392" v="117" actId="9405"/>
      <pc:docMkLst>
        <pc:docMk/>
      </pc:docMkLst>
      <pc:sldChg chg="addSp delSp modSp mod">
        <pc:chgData name="Madhukar Wakhare" userId="abdae305-bd55-4c55-a17d-bcc11d150559" providerId="ADAL" clId="{BF49012C-912B-4D4A-A287-29478D4ED1E3}" dt="2022-10-12T04:38:01.392" v="117" actId="9405"/>
        <pc:sldMkLst>
          <pc:docMk/>
          <pc:sldMk cId="2323600291" sldId="256"/>
        </pc:sldMkLst>
        <pc:grpChg chg="mod">
          <ac:chgData name="Madhukar Wakhare" userId="abdae305-bd55-4c55-a17d-bcc11d150559" providerId="ADAL" clId="{BF49012C-912B-4D4A-A287-29478D4ED1E3}" dt="2022-10-12T04:35:45.165" v="7"/>
          <ac:grpSpMkLst>
            <pc:docMk/>
            <pc:sldMk cId="2323600291" sldId="256"/>
            <ac:grpSpMk id="10" creationId="{EC6FFCCD-C744-8ACF-B4A9-77B9D56A5174}"/>
          </ac:grpSpMkLst>
        </pc:grpChg>
        <pc:grpChg chg="mod">
          <ac:chgData name="Madhukar Wakhare" userId="abdae305-bd55-4c55-a17d-bcc11d150559" providerId="ADAL" clId="{BF49012C-912B-4D4A-A287-29478D4ED1E3}" dt="2022-10-12T04:35:45.165" v="7"/>
          <ac:grpSpMkLst>
            <pc:docMk/>
            <pc:sldMk cId="2323600291" sldId="256"/>
            <ac:grpSpMk id="11" creationId="{C778BDCD-6D0E-B2A1-FDBD-C16F90A0645D}"/>
          </ac:grpSpMkLst>
        </pc:grpChg>
        <pc:grpChg chg="del mod">
          <ac:chgData name="Madhukar Wakhare" userId="abdae305-bd55-4c55-a17d-bcc11d150559" providerId="ADAL" clId="{BF49012C-912B-4D4A-A287-29478D4ED1E3}" dt="2022-10-12T04:35:58.962" v="27"/>
          <ac:grpSpMkLst>
            <pc:docMk/>
            <pc:sldMk cId="2323600291" sldId="256"/>
            <ac:grpSpMk id="26" creationId="{16D2CF37-A9BE-ACD9-E677-1040C3393384}"/>
          </ac:grpSpMkLst>
        </pc:grpChg>
        <pc:grpChg chg="del mod">
          <ac:chgData name="Madhukar Wakhare" userId="abdae305-bd55-4c55-a17d-bcc11d150559" providerId="ADAL" clId="{BF49012C-912B-4D4A-A287-29478D4ED1E3}" dt="2022-10-12T04:35:58.962" v="27"/>
          <ac:grpSpMkLst>
            <pc:docMk/>
            <pc:sldMk cId="2323600291" sldId="256"/>
            <ac:grpSpMk id="27" creationId="{0F204246-9699-2965-EFC0-1CE62D30BA50}"/>
          </ac:grpSpMkLst>
        </pc:grpChg>
        <pc:grpChg chg="mod">
          <ac:chgData name="Madhukar Wakhare" userId="abdae305-bd55-4c55-a17d-bcc11d150559" providerId="ADAL" clId="{BF49012C-912B-4D4A-A287-29478D4ED1E3}" dt="2022-10-12T04:35:58.962" v="27"/>
          <ac:grpSpMkLst>
            <pc:docMk/>
            <pc:sldMk cId="2323600291" sldId="256"/>
            <ac:grpSpMk id="32" creationId="{01473D7C-63AB-1083-FD37-B349DC890D8E}"/>
          </ac:grpSpMkLst>
        </pc:grpChg>
        <pc:grpChg chg="del mod">
          <ac:chgData name="Madhukar Wakhare" userId="abdae305-bd55-4c55-a17d-bcc11d150559" providerId="ADAL" clId="{BF49012C-912B-4D4A-A287-29478D4ED1E3}" dt="2022-10-12T04:36:06.828" v="36"/>
          <ac:grpSpMkLst>
            <pc:docMk/>
            <pc:sldMk cId="2323600291" sldId="256"/>
            <ac:grpSpMk id="38" creationId="{5EC6E25A-65C7-5747-E730-8B026A7B61DC}"/>
          </ac:grpSpMkLst>
        </pc:grpChg>
        <pc:grpChg chg="mod">
          <ac:chgData name="Madhukar Wakhare" userId="abdae305-bd55-4c55-a17d-bcc11d150559" providerId="ADAL" clId="{BF49012C-912B-4D4A-A287-29478D4ED1E3}" dt="2022-10-12T04:36:06.828" v="36"/>
          <ac:grpSpMkLst>
            <pc:docMk/>
            <pc:sldMk cId="2323600291" sldId="256"/>
            <ac:grpSpMk id="41" creationId="{EF9B9E40-DC7B-2DBC-6592-E2CEA52C4310}"/>
          </ac:grpSpMkLst>
        </pc:grpChg>
        <pc:grpChg chg="mod">
          <ac:chgData name="Madhukar Wakhare" userId="abdae305-bd55-4c55-a17d-bcc11d150559" providerId="ADAL" clId="{BF49012C-912B-4D4A-A287-29478D4ED1E3}" dt="2022-10-12T04:36:11.037" v="45"/>
          <ac:grpSpMkLst>
            <pc:docMk/>
            <pc:sldMk cId="2323600291" sldId="256"/>
            <ac:grpSpMk id="50" creationId="{3722A222-4E23-7A43-0CC0-3188AD34B0CF}"/>
          </ac:grpSpMkLst>
        </pc:grpChg>
        <pc:grpChg chg="mod">
          <ac:chgData name="Madhukar Wakhare" userId="abdae305-bd55-4c55-a17d-bcc11d150559" providerId="ADAL" clId="{BF49012C-912B-4D4A-A287-29478D4ED1E3}" dt="2022-10-12T04:36:11.037" v="45"/>
          <ac:grpSpMkLst>
            <pc:docMk/>
            <pc:sldMk cId="2323600291" sldId="256"/>
            <ac:grpSpMk id="51" creationId="{05124329-8535-E18A-73C9-32C07A577165}"/>
          </ac:grpSpMkLst>
        </pc:grpChg>
        <pc:grpChg chg="mod">
          <ac:chgData name="Madhukar Wakhare" userId="abdae305-bd55-4c55-a17d-bcc11d150559" providerId="ADAL" clId="{BF49012C-912B-4D4A-A287-29478D4ED1E3}" dt="2022-10-12T04:36:15.854" v="54"/>
          <ac:grpSpMkLst>
            <pc:docMk/>
            <pc:sldMk cId="2323600291" sldId="256"/>
            <ac:grpSpMk id="60" creationId="{279BE67C-3C12-310E-8C74-3302E71DEAF9}"/>
          </ac:grpSpMkLst>
        </pc:grpChg>
        <pc:grpChg chg="mod">
          <ac:chgData name="Madhukar Wakhare" userId="abdae305-bd55-4c55-a17d-bcc11d150559" providerId="ADAL" clId="{BF49012C-912B-4D4A-A287-29478D4ED1E3}" dt="2022-10-12T04:36:15.854" v="54"/>
          <ac:grpSpMkLst>
            <pc:docMk/>
            <pc:sldMk cId="2323600291" sldId="256"/>
            <ac:grpSpMk id="61" creationId="{BCB7DBCB-8631-AF05-8C7E-27FCD4B4D7C6}"/>
          </ac:grpSpMkLst>
        </pc:grpChg>
        <pc:grpChg chg="mod">
          <ac:chgData name="Madhukar Wakhare" userId="abdae305-bd55-4c55-a17d-bcc11d150559" providerId="ADAL" clId="{BF49012C-912B-4D4A-A287-29478D4ED1E3}" dt="2022-10-12T04:36:15.854" v="54"/>
          <ac:grpSpMkLst>
            <pc:docMk/>
            <pc:sldMk cId="2323600291" sldId="256"/>
            <ac:grpSpMk id="62" creationId="{2CC72570-4B93-2E72-B80E-B49CAF582767}"/>
          </ac:grpSpMkLst>
        </pc:grpChg>
        <pc:grpChg chg="mod">
          <ac:chgData name="Madhukar Wakhare" userId="abdae305-bd55-4c55-a17d-bcc11d150559" providerId="ADAL" clId="{BF49012C-912B-4D4A-A287-29478D4ED1E3}" dt="2022-10-12T04:36:34.719" v="62"/>
          <ac:grpSpMkLst>
            <pc:docMk/>
            <pc:sldMk cId="2323600291" sldId="256"/>
            <ac:grpSpMk id="70" creationId="{1F564CD6-B995-02E1-E434-A8F60006BEBF}"/>
          </ac:grpSpMkLst>
        </pc:grpChg>
        <pc:grpChg chg="del mod">
          <ac:chgData name="Madhukar Wakhare" userId="abdae305-bd55-4c55-a17d-bcc11d150559" providerId="ADAL" clId="{BF49012C-912B-4D4A-A287-29478D4ED1E3}" dt="2022-10-12T04:37:07.123" v="88"/>
          <ac:grpSpMkLst>
            <pc:docMk/>
            <pc:sldMk cId="2323600291" sldId="256"/>
            <ac:grpSpMk id="92" creationId="{4569265C-9BDD-22CE-6849-9B823AB38BD0}"/>
          </ac:grpSpMkLst>
        </pc:grpChg>
        <pc:grpChg chg="del mod">
          <ac:chgData name="Madhukar Wakhare" userId="abdae305-bd55-4c55-a17d-bcc11d150559" providerId="ADAL" clId="{BF49012C-912B-4D4A-A287-29478D4ED1E3}" dt="2022-10-12T04:37:14.252" v="90"/>
          <ac:grpSpMkLst>
            <pc:docMk/>
            <pc:sldMk cId="2323600291" sldId="256"/>
            <ac:grpSpMk id="96" creationId="{043C3DAB-5A66-D108-BBFC-D8D11FCAF494}"/>
          </ac:grpSpMkLst>
        </pc:grpChg>
        <pc:grpChg chg="mod">
          <ac:chgData name="Madhukar Wakhare" userId="abdae305-bd55-4c55-a17d-bcc11d150559" providerId="ADAL" clId="{BF49012C-912B-4D4A-A287-29478D4ED1E3}" dt="2022-10-12T04:37:14.252" v="90"/>
          <ac:grpSpMkLst>
            <pc:docMk/>
            <pc:sldMk cId="2323600291" sldId="256"/>
            <ac:grpSpMk id="98" creationId="{392A32E9-B966-9488-AEA9-2ABF146CE3A2}"/>
          </ac:grpSpMkLst>
        </pc:grpChg>
        <pc:grpChg chg="mod">
          <ac:chgData name="Madhukar Wakhare" userId="abdae305-bd55-4c55-a17d-bcc11d150559" providerId="ADAL" clId="{BF49012C-912B-4D4A-A287-29478D4ED1E3}" dt="2022-10-12T04:37:39.170" v="111"/>
          <ac:grpSpMkLst>
            <pc:docMk/>
            <pc:sldMk cId="2323600291" sldId="256"/>
            <ac:grpSpMk id="119" creationId="{FECA67DF-9FD1-945D-1B86-C2F14A6AADE3}"/>
          </ac:grpSpMkLst>
        </pc:grpChg>
        <pc:inkChg chg="add mod">
          <ac:chgData name="Madhukar Wakhare" userId="abdae305-bd55-4c55-a17d-bcc11d150559" providerId="ADAL" clId="{BF49012C-912B-4D4A-A287-29478D4ED1E3}" dt="2022-10-12T04:35:45.165" v="7"/>
          <ac:inkMkLst>
            <pc:docMk/>
            <pc:sldMk cId="2323600291" sldId="256"/>
            <ac:inkMk id="2" creationId="{A1FFDC5D-003D-1D0D-5D8B-AAF4DBBDD849}"/>
          </ac:inkMkLst>
        </pc:inkChg>
        <pc:inkChg chg="add mod">
          <ac:chgData name="Madhukar Wakhare" userId="abdae305-bd55-4c55-a17d-bcc11d150559" providerId="ADAL" clId="{BF49012C-912B-4D4A-A287-29478D4ED1E3}" dt="2022-10-12T04:35:45.165" v="7"/>
          <ac:inkMkLst>
            <pc:docMk/>
            <pc:sldMk cId="2323600291" sldId="256"/>
            <ac:inkMk id="3" creationId="{5CAAAE89-75B0-3786-91B7-AE2B7589768C}"/>
          </ac:inkMkLst>
        </pc:inkChg>
        <pc:inkChg chg="add mod">
          <ac:chgData name="Madhukar Wakhare" userId="abdae305-bd55-4c55-a17d-bcc11d150559" providerId="ADAL" clId="{BF49012C-912B-4D4A-A287-29478D4ED1E3}" dt="2022-10-12T04:35:45.165" v="7"/>
          <ac:inkMkLst>
            <pc:docMk/>
            <pc:sldMk cId="2323600291" sldId="256"/>
            <ac:inkMk id="4" creationId="{B4EC49AF-9EA9-24A8-466D-18D01D6CFD41}"/>
          </ac:inkMkLst>
        </pc:inkChg>
        <pc:inkChg chg="add mod">
          <ac:chgData name="Madhukar Wakhare" userId="abdae305-bd55-4c55-a17d-bcc11d150559" providerId="ADAL" clId="{BF49012C-912B-4D4A-A287-29478D4ED1E3}" dt="2022-10-12T04:35:45.165" v="7"/>
          <ac:inkMkLst>
            <pc:docMk/>
            <pc:sldMk cId="2323600291" sldId="256"/>
            <ac:inkMk id="5" creationId="{4E10A6A4-35AF-43F6-0E79-D890A07C20D2}"/>
          </ac:inkMkLst>
        </pc:inkChg>
        <pc:inkChg chg="add mod">
          <ac:chgData name="Madhukar Wakhare" userId="abdae305-bd55-4c55-a17d-bcc11d150559" providerId="ADAL" clId="{BF49012C-912B-4D4A-A287-29478D4ED1E3}" dt="2022-10-12T04:35:45.165" v="7"/>
          <ac:inkMkLst>
            <pc:docMk/>
            <pc:sldMk cId="2323600291" sldId="256"/>
            <ac:inkMk id="6" creationId="{222750CB-8D1D-67CD-0740-BC749A50706F}"/>
          </ac:inkMkLst>
        </pc:inkChg>
        <pc:inkChg chg="add mod">
          <ac:chgData name="Madhukar Wakhare" userId="abdae305-bd55-4c55-a17d-bcc11d150559" providerId="ADAL" clId="{BF49012C-912B-4D4A-A287-29478D4ED1E3}" dt="2022-10-12T04:35:45.165" v="7"/>
          <ac:inkMkLst>
            <pc:docMk/>
            <pc:sldMk cId="2323600291" sldId="256"/>
            <ac:inkMk id="7" creationId="{2E18EC2F-9CD1-5CF8-6034-E2C4D7EB7D64}"/>
          </ac:inkMkLst>
        </pc:inkChg>
        <pc:inkChg chg="add mod">
          <ac:chgData name="Madhukar Wakhare" userId="abdae305-bd55-4c55-a17d-bcc11d150559" providerId="ADAL" clId="{BF49012C-912B-4D4A-A287-29478D4ED1E3}" dt="2022-10-12T04:35:45.165" v="7"/>
          <ac:inkMkLst>
            <pc:docMk/>
            <pc:sldMk cId="2323600291" sldId="256"/>
            <ac:inkMk id="9" creationId="{6E6FA6E2-654E-4AD6-A479-E7B2831F26F6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12" creationId="{4589225E-5E7F-858E-1617-13E9B0F91FA5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13" creationId="{274193B2-AC2B-3B0A-BDB5-F5A99DBD6EAC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14" creationId="{084884EF-19B3-D84E-1252-C88729CC3499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15" creationId="{DEA7F4D3-DB6F-FEA8-916C-F1D9F52A5FE0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16" creationId="{B75B9D3E-27EF-F94F-1D3A-232A4FC57BA8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17" creationId="{32120457-7C0E-8423-20DC-452F1D0189CD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18" creationId="{6725A285-0D01-74EC-34CD-057ACF8F580A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19" creationId="{A04B9812-6650-A876-28BD-7C6D035B9DCE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20" creationId="{94880D20-7BBE-2A14-1F70-0C4F6E1C54A2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21" creationId="{768AD33F-C10D-DA97-CC61-421D2FFCF2B0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22" creationId="{4AC976AD-12C1-F705-64F0-A63A561CC9A7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23" creationId="{1D2A0A9B-F639-C33C-CC36-22BEDBC4963E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24" creationId="{AA1EF4E3-EAFD-225A-2B29-1BA5C0C64565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25" creationId="{AD51647D-F594-0D60-2428-93E10882549A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28" creationId="{1AD04253-F9A9-2FE8-9215-41B459781C1D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29" creationId="{21384A05-D04C-F93C-C0E4-2335E995FB1A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30" creationId="{F3448A48-81C0-7378-F593-A37E8EE2008D}"/>
          </ac:inkMkLst>
        </pc:inkChg>
        <pc:inkChg chg="add mod">
          <ac:chgData name="Madhukar Wakhare" userId="abdae305-bd55-4c55-a17d-bcc11d150559" providerId="ADAL" clId="{BF49012C-912B-4D4A-A287-29478D4ED1E3}" dt="2022-10-12T04:35:58.962" v="27"/>
          <ac:inkMkLst>
            <pc:docMk/>
            <pc:sldMk cId="2323600291" sldId="256"/>
            <ac:inkMk id="31" creationId="{B87DC91B-14E5-DA53-911A-02752DC64428}"/>
          </ac:inkMkLst>
        </pc:inkChg>
        <pc:inkChg chg="add mod">
          <ac:chgData name="Madhukar Wakhare" userId="abdae305-bd55-4c55-a17d-bcc11d150559" providerId="ADAL" clId="{BF49012C-912B-4D4A-A287-29478D4ED1E3}" dt="2022-10-12T04:36:06.828" v="36"/>
          <ac:inkMkLst>
            <pc:docMk/>
            <pc:sldMk cId="2323600291" sldId="256"/>
            <ac:inkMk id="33" creationId="{3E81B958-27BB-B349-D516-9B85E4A2329F}"/>
          </ac:inkMkLst>
        </pc:inkChg>
        <pc:inkChg chg="add mod">
          <ac:chgData name="Madhukar Wakhare" userId="abdae305-bd55-4c55-a17d-bcc11d150559" providerId="ADAL" clId="{BF49012C-912B-4D4A-A287-29478D4ED1E3}" dt="2022-10-12T04:36:06.828" v="36"/>
          <ac:inkMkLst>
            <pc:docMk/>
            <pc:sldMk cId="2323600291" sldId="256"/>
            <ac:inkMk id="34" creationId="{0639D794-A48A-8CC1-DF37-EBEFFC23A8C4}"/>
          </ac:inkMkLst>
        </pc:inkChg>
        <pc:inkChg chg="add mod">
          <ac:chgData name="Madhukar Wakhare" userId="abdae305-bd55-4c55-a17d-bcc11d150559" providerId="ADAL" clId="{BF49012C-912B-4D4A-A287-29478D4ED1E3}" dt="2022-10-12T04:36:06.828" v="36"/>
          <ac:inkMkLst>
            <pc:docMk/>
            <pc:sldMk cId="2323600291" sldId="256"/>
            <ac:inkMk id="35" creationId="{DCB70040-4636-741C-F4DA-7C38F3B7ED5F}"/>
          </ac:inkMkLst>
        </pc:inkChg>
        <pc:inkChg chg="add mod">
          <ac:chgData name="Madhukar Wakhare" userId="abdae305-bd55-4c55-a17d-bcc11d150559" providerId="ADAL" clId="{BF49012C-912B-4D4A-A287-29478D4ED1E3}" dt="2022-10-12T04:36:06.828" v="36"/>
          <ac:inkMkLst>
            <pc:docMk/>
            <pc:sldMk cId="2323600291" sldId="256"/>
            <ac:inkMk id="36" creationId="{D3BA29F7-13EE-16BA-ECC4-8A57020B77FF}"/>
          </ac:inkMkLst>
        </pc:inkChg>
        <pc:inkChg chg="add mod">
          <ac:chgData name="Madhukar Wakhare" userId="abdae305-bd55-4c55-a17d-bcc11d150559" providerId="ADAL" clId="{BF49012C-912B-4D4A-A287-29478D4ED1E3}" dt="2022-10-12T04:36:06.828" v="36"/>
          <ac:inkMkLst>
            <pc:docMk/>
            <pc:sldMk cId="2323600291" sldId="256"/>
            <ac:inkMk id="37" creationId="{5E1B8B6B-154B-3488-971C-ED31FF0B34B6}"/>
          </ac:inkMkLst>
        </pc:inkChg>
        <pc:inkChg chg="add mod">
          <ac:chgData name="Madhukar Wakhare" userId="abdae305-bd55-4c55-a17d-bcc11d150559" providerId="ADAL" clId="{BF49012C-912B-4D4A-A287-29478D4ED1E3}" dt="2022-10-12T04:36:06.828" v="36"/>
          <ac:inkMkLst>
            <pc:docMk/>
            <pc:sldMk cId="2323600291" sldId="256"/>
            <ac:inkMk id="39" creationId="{24ACFCA8-CE76-47A3-1AE7-4350D49AE745}"/>
          </ac:inkMkLst>
        </pc:inkChg>
        <pc:inkChg chg="add mod">
          <ac:chgData name="Madhukar Wakhare" userId="abdae305-bd55-4c55-a17d-bcc11d150559" providerId="ADAL" clId="{BF49012C-912B-4D4A-A287-29478D4ED1E3}" dt="2022-10-12T04:36:06.828" v="36"/>
          <ac:inkMkLst>
            <pc:docMk/>
            <pc:sldMk cId="2323600291" sldId="256"/>
            <ac:inkMk id="40" creationId="{018077A4-4B55-5C63-5825-10AEE5503F80}"/>
          </ac:inkMkLst>
        </pc:inkChg>
        <pc:inkChg chg="add">
          <ac:chgData name="Madhukar Wakhare" userId="abdae305-bd55-4c55-a17d-bcc11d150559" providerId="ADAL" clId="{BF49012C-912B-4D4A-A287-29478D4ED1E3}" dt="2022-10-12T04:36:07.509" v="37" actId="9405"/>
          <ac:inkMkLst>
            <pc:docMk/>
            <pc:sldMk cId="2323600291" sldId="256"/>
            <ac:inkMk id="42" creationId="{A9CFDD44-C48B-E2D0-C7F5-8036AD315973}"/>
          </ac:inkMkLst>
        </pc:inkChg>
        <pc:inkChg chg="add mod">
          <ac:chgData name="Madhukar Wakhare" userId="abdae305-bd55-4c55-a17d-bcc11d150559" providerId="ADAL" clId="{BF49012C-912B-4D4A-A287-29478D4ED1E3}" dt="2022-10-12T04:36:11.037" v="45"/>
          <ac:inkMkLst>
            <pc:docMk/>
            <pc:sldMk cId="2323600291" sldId="256"/>
            <ac:inkMk id="43" creationId="{35EA0E4B-920F-CD92-C64B-544394DAE61E}"/>
          </ac:inkMkLst>
        </pc:inkChg>
        <pc:inkChg chg="add mod">
          <ac:chgData name="Madhukar Wakhare" userId="abdae305-bd55-4c55-a17d-bcc11d150559" providerId="ADAL" clId="{BF49012C-912B-4D4A-A287-29478D4ED1E3}" dt="2022-10-12T04:36:11.037" v="45"/>
          <ac:inkMkLst>
            <pc:docMk/>
            <pc:sldMk cId="2323600291" sldId="256"/>
            <ac:inkMk id="44" creationId="{89FF719B-BD39-E4EF-3554-C86BBAD12B4C}"/>
          </ac:inkMkLst>
        </pc:inkChg>
        <pc:inkChg chg="add mod">
          <ac:chgData name="Madhukar Wakhare" userId="abdae305-bd55-4c55-a17d-bcc11d150559" providerId="ADAL" clId="{BF49012C-912B-4D4A-A287-29478D4ED1E3}" dt="2022-10-12T04:36:11.037" v="45"/>
          <ac:inkMkLst>
            <pc:docMk/>
            <pc:sldMk cId="2323600291" sldId="256"/>
            <ac:inkMk id="45" creationId="{217E0DAC-CA07-5D68-5271-7C9E4F4D6B42}"/>
          </ac:inkMkLst>
        </pc:inkChg>
        <pc:inkChg chg="add mod">
          <ac:chgData name="Madhukar Wakhare" userId="abdae305-bd55-4c55-a17d-bcc11d150559" providerId="ADAL" clId="{BF49012C-912B-4D4A-A287-29478D4ED1E3}" dt="2022-10-12T04:36:11.037" v="45"/>
          <ac:inkMkLst>
            <pc:docMk/>
            <pc:sldMk cId="2323600291" sldId="256"/>
            <ac:inkMk id="46" creationId="{69CA46DC-5DED-927D-6F70-01EC1F2CDCEA}"/>
          </ac:inkMkLst>
        </pc:inkChg>
        <pc:inkChg chg="add mod">
          <ac:chgData name="Madhukar Wakhare" userId="abdae305-bd55-4c55-a17d-bcc11d150559" providerId="ADAL" clId="{BF49012C-912B-4D4A-A287-29478D4ED1E3}" dt="2022-10-12T04:36:11.037" v="45"/>
          <ac:inkMkLst>
            <pc:docMk/>
            <pc:sldMk cId="2323600291" sldId="256"/>
            <ac:inkMk id="47" creationId="{B15C03F8-47E6-FC63-DAC5-1F9C43379CE8}"/>
          </ac:inkMkLst>
        </pc:inkChg>
        <pc:inkChg chg="add mod">
          <ac:chgData name="Madhukar Wakhare" userId="abdae305-bd55-4c55-a17d-bcc11d150559" providerId="ADAL" clId="{BF49012C-912B-4D4A-A287-29478D4ED1E3}" dt="2022-10-12T04:36:11.037" v="45"/>
          <ac:inkMkLst>
            <pc:docMk/>
            <pc:sldMk cId="2323600291" sldId="256"/>
            <ac:inkMk id="48" creationId="{7FF423B0-8312-3658-5458-4979D1DD3557}"/>
          </ac:inkMkLst>
        </pc:inkChg>
        <pc:inkChg chg="add mod">
          <ac:chgData name="Madhukar Wakhare" userId="abdae305-bd55-4c55-a17d-bcc11d150559" providerId="ADAL" clId="{BF49012C-912B-4D4A-A287-29478D4ED1E3}" dt="2022-10-12T04:36:11.037" v="45"/>
          <ac:inkMkLst>
            <pc:docMk/>
            <pc:sldMk cId="2323600291" sldId="256"/>
            <ac:inkMk id="49" creationId="{C5C56CEC-17D1-4A14-0B99-56893C1A0596}"/>
          </ac:inkMkLst>
        </pc:inkChg>
        <pc:inkChg chg="add mod">
          <ac:chgData name="Madhukar Wakhare" userId="abdae305-bd55-4c55-a17d-bcc11d150559" providerId="ADAL" clId="{BF49012C-912B-4D4A-A287-29478D4ED1E3}" dt="2022-10-12T04:36:15.854" v="54"/>
          <ac:inkMkLst>
            <pc:docMk/>
            <pc:sldMk cId="2323600291" sldId="256"/>
            <ac:inkMk id="52" creationId="{4AE196D6-D115-2F0D-9A00-B73E7D7747DD}"/>
          </ac:inkMkLst>
        </pc:inkChg>
        <pc:inkChg chg="add mod">
          <ac:chgData name="Madhukar Wakhare" userId="abdae305-bd55-4c55-a17d-bcc11d150559" providerId="ADAL" clId="{BF49012C-912B-4D4A-A287-29478D4ED1E3}" dt="2022-10-12T04:36:15.854" v="54"/>
          <ac:inkMkLst>
            <pc:docMk/>
            <pc:sldMk cId="2323600291" sldId="256"/>
            <ac:inkMk id="53" creationId="{2C489DBB-0242-7F83-A18D-41B4A1E3F760}"/>
          </ac:inkMkLst>
        </pc:inkChg>
        <pc:inkChg chg="add mod">
          <ac:chgData name="Madhukar Wakhare" userId="abdae305-bd55-4c55-a17d-bcc11d150559" providerId="ADAL" clId="{BF49012C-912B-4D4A-A287-29478D4ED1E3}" dt="2022-10-12T04:36:15.854" v="54"/>
          <ac:inkMkLst>
            <pc:docMk/>
            <pc:sldMk cId="2323600291" sldId="256"/>
            <ac:inkMk id="54" creationId="{27B3BD88-BAC7-735D-D7DA-31878860C24C}"/>
          </ac:inkMkLst>
        </pc:inkChg>
        <pc:inkChg chg="add mod">
          <ac:chgData name="Madhukar Wakhare" userId="abdae305-bd55-4c55-a17d-bcc11d150559" providerId="ADAL" clId="{BF49012C-912B-4D4A-A287-29478D4ED1E3}" dt="2022-10-12T04:36:15.854" v="54"/>
          <ac:inkMkLst>
            <pc:docMk/>
            <pc:sldMk cId="2323600291" sldId="256"/>
            <ac:inkMk id="55" creationId="{033543D4-9752-2ACA-DDB4-1B7170227F9B}"/>
          </ac:inkMkLst>
        </pc:inkChg>
        <pc:inkChg chg="add mod">
          <ac:chgData name="Madhukar Wakhare" userId="abdae305-bd55-4c55-a17d-bcc11d150559" providerId="ADAL" clId="{BF49012C-912B-4D4A-A287-29478D4ED1E3}" dt="2022-10-12T04:36:15.854" v="54"/>
          <ac:inkMkLst>
            <pc:docMk/>
            <pc:sldMk cId="2323600291" sldId="256"/>
            <ac:inkMk id="56" creationId="{393839FC-949F-DC11-4171-F51CBEA1BE60}"/>
          </ac:inkMkLst>
        </pc:inkChg>
        <pc:inkChg chg="add mod">
          <ac:chgData name="Madhukar Wakhare" userId="abdae305-bd55-4c55-a17d-bcc11d150559" providerId="ADAL" clId="{BF49012C-912B-4D4A-A287-29478D4ED1E3}" dt="2022-10-12T04:36:15.854" v="54"/>
          <ac:inkMkLst>
            <pc:docMk/>
            <pc:sldMk cId="2323600291" sldId="256"/>
            <ac:inkMk id="57" creationId="{20BA63A1-EC30-3C1F-4BB5-54B96EB4A794}"/>
          </ac:inkMkLst>
        </pc:inkChg>
        <pc:inkChg chg="add mod">
          <ac:chgData name="Madhukar Wakhare" userId="abdae305-bd55-4c55-a17d-bcc11d150559" providerId="ADAL" clId="{BF49012C-912B-4D4A-A287-29478D4ED1E3}" dt="2022-10-12T04:36:15.854" v="54"/>
          <ac:inkMkLst>
            <pc:docMk/>
            <pc:sldMk cId="2323600291" sldId="256"/>
            <ac:inkMk id="58" creationId="{A4464F1A-791A-0040-A362-7D400262673F}"/>
          </ac:inkMkLst>
        </pc:inkChg>
        <pc:inkChg chg="add mod">
          <ac:chgData name="Madhukar Wakhare" userId="abdae305-bd55-4c55-a17d-bcc11d150559" providerId="ADAL" clId="{BF49012C-912B-4D4A-A287-29478D4ED1E3}" dt="2022-10-12T04:36:15.854" v="54"/>
          <ac:inkMkLst>
            <pc:docMk/>
            <pc:sldMk cId="2323600291" sldId="256"/>
            <ac:inkMk id="59" creationId="{E6E387D2-C6D2-BDF1-B9B6-284E8B68DD55}"/>
          </ac:inkMkLst>
        </pc:inkChg>
        <pc:inkChg chg="add">
          <ac:chgData name="Madhukar Wakhare" userId="abdae305-bd55-4c55-a17d-bcc11d150559" providerId="ADAL" clId="{BF49012C-912B-4D4A-A287-29478D4ED1E3}" dt="2022-10-12T04:36:16.214" v="55" actId="9405"/>
          <ac:inkMkLst>
            <pc:docMk/>
            <pc:sldMk cId="2323600291" sldId="256"/>
            <ac:inkMk id="63" creationId="{D600FE6A-7EFB-0A56-BF6E-258D46256D9C}"/>
          </ac:inkMkLst>
        </pc:inkChg>
        <pc:inkChg chg="add">
          <ac:chgData name="Madhukar Wakhare" userId="abdae305-bd55-4c55-a17d-bcc11d150559" providerId="ADAL" clId="{BF49012C-912B-4D4A-A287-29478D4ED1E3}" dt="2022-10-12T04:36:16.596" v="56" actId="9405"/>
          <ac:inkMkLst>
            <pc:docMk/>
            <pc:sldMk cId="2323600291" sldId="256"/>
            <ac:inkMk id="64" creationId="{CDE04E3B-93F7-1D6E-B86F-EF8220B50EEA}"/>
          </ac:inkMkLst>
        </pc:inkChg>
        <pc:inkChg chg="add">
          <ac:chgData name="Madhukar Wakhare" userId="abdae305-bd55-4c55-a17d-bcc11d150559" providerId="ADAL" clId="{BF49012C-912B-4D4A-A287-29478D4ED1E3}" dt="2022-10-12T04:36:17.012" v="57" actId="9405"/>
          <ac:inkMkLst>
            <pc:docMk/>
            <pc:sldMk cId="2323600291" sldId="256"/>
            <ac:inkMk id="65" creationId="{BF8FA0C6-76E5-2C21-39C3-4F374BF59F74}"/>
          </ac:inkMkLst>
        </pc:inkChg>
        <pc:inkChg chg="add">
          <ac:chgData name="Madhukar Wakhare" userId="abdae305-bd55-4c55-a17d-bcc11d150559" providerId="ADAL" clId="{BF49012C-912B-4D4A-A287-29478D4ED1E3}" dt="2022-10-12T04:36:32.763" v="58" actId="9405"/>
          <ac:inkMkLst>
            <pc:docMk/>
            <pc:sldMk cId="2323600291" sldId="256"/>
            <ac:inkMk id="66" creationId="{36286E85-F652-E3BB-7CE8-AA0608C92747}"/>
          </ac:inkMkLst>
        </pc:inkChg>
        <pc:inkChg chg="add mod">
          <ac:chgData name="Madhukar Wakhare" userId="abdae305-bd55-4c55-a17d-bcc11d150559" providerId="ADAL" clId="{BF49012C-912B-4D4A-A287-29478D4ED1E3}" dt="2022-10-12T04:36:34.719" v="62"/>
          <ac:inkMkLst>
            <pc:docMk/>
            <pc:sldMk cId="2323600291" sldId="256"/>
            <ac:inkMk id="67" creationId="{CEF33D2E-DDAF-06FA-AB75-24C3086233D5}"/>
          </ac:inkMkLst>
        </pc:inkChg>
        <pc:inkChg chg="add mod">
          <ac:chgData name="Madhukar Wakhare" userId="abdae305-bd55-4c55-a17d-bcc11d150559" providerId="ADAL" clId="{BF49012C-912B-4D4A-A287-29478D4ED1E3}" dt="2022-10-12T04:36:34.719" v="62"/>
          <ac:inkMkLst>
            <pc:docMk/>
            <pc:sldMk cId="2323600291" sldId="256"/>
            <ac:inkMk id="68" creationId="{B30DA7F0-71EE-29AB-D26E-38BFCC4FC105}"/>
          </ac:inkMkLst>
        </pc:inkChg>
        <pc:inkChg chg="add mod">
          <ac:chgData name="Madhukar Wakhare" userId="abdae305-bd55-4c55-a17d-bcc11d150559" providerId="ADAL" clId="{BF49012C-912B-4D4A-A287-29478D4ED1E3}" dt="2022-10-12T04:36:34.719" v="62"/>
          <ac:inkMkLst>
            <pc:docMk/>
            <pc:sldMk cId="2323600291" sldId="256"/>
            <ac:inkMk id="69" creationId="{76152AD0-36B7-5223-18A5-B458AED24DAC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71" creationId="{192CFBF0-5907-C4F0-E8E7-2D3EF32AAD32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72" creationId="{A293C512-64F4-E04B-D6DD-161FCD5E8D58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73" creationId="{1ABF843B-ACB7-0FE8-13FF-7691B730DF49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74" creationId="{FB8B2963-375D-B228-97FC-20806D1654C1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75" creationId="{D0146233-990E-6E17-2519-1366A032D37F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76" creationId="{69CC4289-406C-DE81-E437-901FEDB51011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77" creationId="{BFB4543E-C1A9-56E1-834F-F54865A879AE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78" creationId="{7F3109BC-DB7E-7826-B6CF-5C514B390B87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79" creationId="{3F704F26-43F3-E9FD-2A05-944BD8570F8D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80" creationId="{EABA3827-175F-8F8A-6133-7766D01AD4D0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81" creationId="{CA866CB1-5E3A-26CD-3351-8AABAB4769C7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82" creationId="{CB66F0B9-509A-D996-0B22-5911252D4A52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83" creationId="{635914B2-F821-A0C2-E0EA-D9E614D1169E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84" creationId="{B6AB6B1B-3FC2-EF0D-0396-C2293A6390E0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85" creationId="{9D86F613-2C4C-BFA8-BBCC-BCEEAB79C894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86" creationId="{B6F5553E-5859-C8B3-06AF-7B333C72FABE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87" creationId="{210FEEBC-C0FC-1F4E-83ED-EAFDAAA5DB48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88" creationId="{69A378F0-1FE9-BCBE-EB0C-69A822464A10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89" creationId="{4932109E-304C-C5F7-0BC9-A5F5B8F3F453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90" creationId="{AB3A22E4-C875-83B4-09C4-39ABCEFEAE04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91" creationId="{1FED27B4-A559-7729-3A45-266EA1C71AD6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93" creationId="{D21E0C63-EC91-3AE1-E1A5-C807E4FE4E92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94" creationId="{DC936D40-17DD-ECF0-FA2D-A0B8B6C973E7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95" creationId="{6D4B8B50-A5F6-1974-2AF9-47C17461102E}"/>
          </ac:inkMkLst>
        </pc:inkChg>
        <pc:inkChg chg="add mod">
          <ac:chgData name="Madhukar Wakhare" userId="abdae305-bd55-4c55-a17d-bcc11d150559" providerId="ADAL" clId="{BF49012C-912B-4D4A-A287-29478D4ED1E3}" dt="2022-10-12T04:37:14.252" v="90"/>
          <ac:inkMkLst>
            <pc:docMk/>
            <pc:sldMk cId="2323600291" sldId="256"/>
            <ac:inkMk id="97" creationId="{4095D8A8-1F9B-C536-98CF-0728BB09BCD4}"/>
          </ac:inkMkLst>
        </pc:inkChg>
        <pc:inkChg chg="add">
          <ac:chgData name="Madhukar Wakhare" userId="abdae305-bd55-4c55-a17d-bcc11d150559" providerId="ADAL" clId="{BF49012C-912B-4D4A-A287-29478D4ED1E3}" dt="2022-10-12T04:37:25.144" v="91" actId="9405"/>
          <ac:inkMkLst>
            <pc:docMk/>
            <pc:sldMk cId="2323600291" sldId="256"/>
            <ac:inkMk id="99" creationId="{59BC5956-42FB-D954-8EF2-E2A37A9F6903}"/>
          </ac:inkMkLst>
        </pc:inkChg>
        <pc:inkChg chg="add">
          <ac:chgData name="Madhukar Wakhare" userId="abdae305-bd55-4c55-a17d-bcc11d150559" providerId="ADAL" clId="{BF49012C-912B-4D4A-A287-29478D4ED1E3}" dt="2022-10-12T04:37:25.532" v="92" actId="9405"/>
          <ac:inkMkLst>
            <pc:docMk/>
            <pc:sldMk cId="2323600291" sldId="256"/>
            <ac:inkMk id="100" creationId="{E234A8B2-534F-18A5-79C9-3356ACFE8682}"/>
          </ac:inkMkLst>
        </pc:inkChg>
        <pc:inkChg chg="add">
          <ac:chgData name="Madhukar Wakhare" userId="abdae305-bd55-4c55-a17d-bcc11d150559" providerId="ADAL" clId="{BF49012C-912B-4D4A-A287-29478D4ED1E3}" dt="2022-10-12T04:37:26.144" v="93" actId="9405"/>
          <ac:inkMkLst>
            <pc:docMk/>
            <pc:sldMk cId="2323600291" sldId="256"/>
            <ac:inkMk id="101" creationId="{B7BF1C8A-7DFA-3756-81B0-04B7C719F6D3}"/>
          </ac:inkMkLst>
        </pc:inkChg>
        <pc:inkChg chg="add">
          <ac:chgData name="Madhukar Wakhare" userId="abdae305-bd55-4c55-a17d-bcc11d150559" providerId="ADAL" clId="{BF49012C-912B-4D4A-A287-29478D4ED1E3}" dt="2022-10-12T04:37:26.949" v="94" actId="9405"/>
          <ac:inkMkLst>
            <pc:docMk/>
            <pc:sldMk cId="2323600291" sldId="256"/>
            <ac:inkMk id="102" creationId="{FEFC4DDB-D972-68FD-690B-77B2F531AAB9}"/>
          </ac:inkMkLst>
        </pc:inkChg>
        <pc:inkChg chg="add">
          <ac:chgData name="Madhukar Wakhare" userId="abdae305-bd55-4c55-a17d-bcc11d150559" providerId="ADAL" clId="{BF49012C-912B-4D4A-A287-29478D4ED1E3}" dt="2022-10-12T04:37:27.344" v="95" actId="9405"/>
          <ac:inkMkLst>
            <pc:docMk/>
            <pc:sldMk cId="2323600291" sldId="256"/>
            <ac:inkMk id="103" creationId="{61133944-666A-D278-E89D-C938EB13694D}"/>
          </ac:inkMkLst>
        </pc:inkChg>
        <pc:inkChg chg="add">
          <ac:chgData name="Madhukar Wakhare" userId="abdae305-bd55-4c55-a17d-bcc11d150559" providerId="ADAL" clId="{BF49012C-912B-4D4A-A287-29478D4ED1E3}" dt="2022-10-12T04:37:27.678" v="96" actId="9405"/>
          <ac:inkMkLst>
            <pc:docMk/>
            <pc:sldMk cId="2323600291" sldId="256"/>
            <ac:inkMk id="104" creationId="{8483D3A9-5A93-43A7-944F-65B0A88BDF91}"/>
          </ac:inkMkLst>
        </pc:inkChg>
        <pc:inkChg chg="add">
          <ac:chgData name="Madhukar Wakhare" userId="abdae305-bd55-4c55-a17d-bcc11d150559" providerId="ADAL" clId="{BF49012C-912B-4D4A-A287-29478D4ED1E3}" dt="2022-10-12T04:37:28.041" v="97" actId="9405"/>
          <ac:inkMkLst>
            <pc:docMk/>
            <pc:sldMk cId="2323600291" sldId="256"/>
            <ac:inkMk id="105" creationId="{C8EEDAC3-B921-39B4-E2E9-985DF2998D4E}"/>
          </ac:inkMkLst>
        </pc:inkChg>
        <pc:inkChg chg="add">
          <ac:chgData name="Madhukar Wakhare" userId="abdae305-bd55-4c55-a17d-bcc11d150559" providerId="ADAL" clId="{BF49012C-912B-4D4A-A287-29478D4ED1E3}" dt="2022-10-12T04:37:28.374" v="98" actId="9405"/>
          <ac:inkMkLst>
            <pc:docMk/>
            <pc:sldMk cId="2323600291" sldId="256"/>
            <ac:inkMk id="106" creationId="{D487E508-A504-DD04-80AE-9FFFCBEDEEA1}"/>
          </ac:inkMkLst>
        </pc:inkChg>
        <pc:inkChg chg="add">
          <ac:chgData name="Madhukar Wakhare" userId="abdae305-bd55-4c55-a17d-bcc11d150559" providerId="ADAL" clId="{BF49012C-912B-4D4A-A287-29478D4ED1E3}" dt="2022-10-12T04:37:29.757" v="99" actId="9405"/>
          <ac:inkMkLst>
            <pc:docMk/>
            <pc:sldMk cId="2323600291" sldId="256"/>
            <ac:inkMk id="107" creationId="{F598C8C0-8FF2-1099-A93A-D0E95DA8EAF7}"/>
          </ac:inkMkLst>
        </pc:inkChg>
        <pc:inkChg chg="add">
          <ac:chgData name="Madhukar Wakhare" userId="abdae305-bd55-4c55-a17d-bcc11d150559" providerId="ADAL" clId="{BF49012C-912B-4D4A-A287-29478D4ED1E3}" dt="2022-10-12T04:37:30.105" v="100" actId="9405"/>
          <ac:inkMkLst>
            <pc:docMk/>
            <pc:sldMk cId="2323600291" sldId="256"/>
            <ac:inkMk id="108" creationId="{EB984B22-0E82-4E28-BE5E-F3EFEF573769}"/>
          </ac:inkMkLst>
        </pc:inkChg>
        <pc:inkChg chg="add">
          <ac:chgData name="Madhukar Wakhare" userId="abdae305-bd55-4c55-a17d-bcc11d150559" providerId="ADAL" clId="{BF49012C-912B-4D4A-A287-29478D4ED1E3}" dt="2022-10-12T04:37:30.624" v="101" actId="9405"/>
          <ac:inkMkLst>
            <pc:docMk/>
            <pc:sldMk cId="2323600291" sldId="256"/>
            <ac:inkMk id="109" creationId="{17BBD1E8-98D3-9635-8F07-8BF4C2CFE50B}"/>
          </ac:inkMkLst>
        </pc:inkChg>
        <pc:inkChg chg="add">
          <ac:chgData name="Madhukar Wakhare" userId="abdae305-bd55-4c55-a17d-bcc11d150559" providerId="ADAL" clId="{BF49012C-912B-4D4A-A287-29478D4ED1E3}" dt="2022-10-12T04:37:31.542" v="102" actId="9405"/>
          <ac:inkMkLst>
            <pc:docMk/>
            <pc:sldMk cId="2323600291" sldId="256"/>
            <ac:inkMk id="110" creationId="{FBC9B779-271D-6969-F464-9DA6686EF46E}"/>
          </ac:inkMkLst>
        </pc:inkChg>
        <pc:inkChg chg="add">
          <ac:chgData name="Madhukar Wakhare" userId="abdae305-bd55-4c55-a17d-bcc11d150559" providerId="ADAL" clId="{BF49012C-912B-4D4A-A287-29478D4ED1E3}" dt="2022-10-12T04:37:33.404" v="103" actId="9405"/>
          <ac:inkMkLst>
            <pc:docMk/>
            <pc:sldMk cId="2323600291" sldId="256"/>
            <ac:inkMk id="111" creationId="{BDB1EE44-3D21-9B02-12B7-8708D85F380B}"/>
          </ac:inkMkLst>
        </pc:inkChg>
        <pc:inkChg chg="add">
          <ac:chgData name="Madhukar Wakhare" userId="abdae305-bd55-4c55-a17d-bcc11d150559" providerId="ADAL" clId="{BF49012C-912B-4D4A-A287-29478D4ED1E3}" dt="2022-10-12T04:37:33.757" v="104" actId="9405"/>
          <ac:inkMkLst>
            <pc:docMk/>
            <pc:sldMk cId="2323600291" sldId="256"/>
            <ac:inkMk id="112" creationId="{C20006A2-6B67-C104-B00F-77BA81AD7837}"/>
          </ac:inkMkLst>
        </pc:inkChg>
        <pc:inkChg chg="add">
          <ac:chgData name="Madhukar Wakhare" userId="abdae305-bd55-4c55-a17d-bcc11d150559" providerId="ADAL" clId="{BF49012C-912B-4D4A-A287-29478D4ED1E3}" dt="2022-10-12T04:37:34.106" v="105" actId="9405"/>
          <ac:inkMkLst>
            <pc:docMk/>
            <pc:sldMk cId="2323600291" sldId="256"/>
            <ac:inkMk id="113" creationId="{BC6D2F8C-5BDE-8A11-B71B-80CE91E89D69}"/>
          </ac:inkMkLst>
        </pc:inkChg>
        <pc:inkChg chg="add">
          <ac:chgData name="Madhukar Wakhare" userId="abdae305-bd55-4c55-a17d-bcc11d150559" providerId="ADAL" clId="{BF49012C-912B-4D4A-A287-29478D4ED1E3}" dt="2022-10-12T04:37:34.608" v="106" actId="9405"/>
          <ac:inkMkLst>
            <pc:docMk/>
            <pc:sldMk cId="2323600291" sldId="256"/>
            <ac:inkMk id="114" creationId="{4EAF55F6-1B01-831B-97EB-E44BD2D4FD37}"/>
          </ac:inkMkLst>
        </pc:inkChg>
        <pc:inkChg chg="add">
          <ac:chgData name="Madhukar Wakhare" userId="abdae305-bd55-4c55-a17d-bcc11d150559" providerId="ADAL" clId="{BF49012C-912B-4D4A-A287-29478D4ED1E3}" dt="2022-10-12T04:37:34.951" v="107" actId="9405"/>
          <ac:inkMkLst>
            <pc:docMk/>
            <pc:sldMk cId="2323600291" sldId="256"/>
            <ac:inkMk id="115" creationId="{AA239319-0478-5642-B23D-C736989D526D}"/>
          </ac:inkMkLst>
        </pc:inkChg>
        <pc:inkChg chg="add">
          <ac:chgData name="Madhukar Wakhare" userId="abdae305-bd55-4c55-a17d-bcc11d150559" providerId="ADAL" clId="{BF49012C-912B-4D4A-A287-29478D4ED1E3}" dt="2022-10-12T04:37:35.313" v="108" actId="9405"/>
          <ac:inkMkLst>
            <pc:docMk/>
            <pc:sldMk cId="2323600291" sldId="256"/>
            <ac:inkMk id="116" creationId="{E47A87FB-693C-55CC-69E9-27FAAA972E62}"/>
          </ac:inkMkLst>
        </pc:inkChg>
        <pc:inkChg chg="add mod">
          <ac:chgData name="Madhukar Wakhare" userId="abdae305-bd55-4c55-a17d-bcc11d150559" providerId="ADAL" clId="{BF49012C-912B-4D4A-A287-29478D4ED1E3}" dt="2022-10-12T04:37:39.170" v="111"/>
          <ac:inkMkLst>
            <pc:docMk/>
            <pc:sldMk cId="2323600291" sldId="256"/>
            <ac:inkMk id="117" creationId="{D6B7429A-09B3-A339-C9CC-338B7B5C5B32}"/>
          </ac:inkMkLst>
        </pc:inkChg>
        <pc:inkChg chg="add mod">
          <ac:chgData name="Madhukar Wakhare" userId="abdae305-bd55-4c55-a17d-bcc11d150559" providerId="ADAL" clId="{BF49012C-912B-4D4A-A287-29478D4ED1E3}" dt="2022-10-12T04:37:39.170" v="111"/>
          <ac:inkMkLst>
            <pc:docMk/>
            <pc:sldMk cId="2323600291" sldId="256"/>
            <ac:inkMk id="118" creationId="{5FD31747-B729-1023-FEC0-5A4B2966BFE1}"/>
          </ac:inkMkLst>
        </pc:inkChg>
        <pc:inkChg chg="add">
          <ac:chgData name="Madhukar Wakhare" userId="abdae305-bd55-4c55-a17d-bcc11d150559" providerId="ADAL" clId="{BF49012C-912B-4D4A-A287-29478D4ED1E3}" dt="2022-10-12T04:37:41.193" v="112" actId="9405"/>
          <ac:inkMkLst>
            <pc:docMk/>
            <pc:sldMk cId="2323600291" sldId="256"/>
            <ac:inkMk id="120" creationId="{F5A8A796-FE16-0AB8-A7A5-FFB68618B700}"/>
          </ac:inkMkLst>
        </pc:inkChg>
        <pc:inkChg chg="add">
          <ac:chgData name="Madhukar Wakhare" userId="abdae305-bd55-4c55-a17d-bcc11d150559" providerId="ADAL" clId="{BF49012C-912B-4D4A-A287-29478D4ED1E3}" dt="2022-10-12T04:37:41.532" v="113" actId="9405"/>
          <ac:inkMkLst>
            <pc:docMk/>
            <pc:sldMk cId="2323600291" sldId="256"/>
            <ac:inkMk id="121" creationId="{2187EFE1-B33E-6BFC-0EB5-3C70E0797F7C}"/>
          </ac:inkMkLst>
        </pc:inkChg>
        <pc:inkChg chg="add">
          <ac:chgData name="Madhukar Wakhare" userId="abdae305-bd55-4c55-a17d-bcc11d150559" providerId="ADAL" clId="{BF49012C-912B-4D4A-A287-29478D4ED1E3}" dt="2022-10-12T04:37:41.882" v="114" actId="9405"/>
          <ac:inkMkLst>
            <pc:docMk/>
            <pc:sldMk cId="2323600291" sldId="256"/>
            <ac:inkMk id="122" creationId="{D7052739-96E5-3607-312D-F1F1359D7DAB}"/>
          </ac:inkMkLst>
        </pc:inkChg>
        <pc:inkChg chg="add">
          <ac:chgData name="Madhukar Wakhare" userId="abdae305-bd55-4c55-a17d-bcc11d150559" providerId="ADAL" clId="{BF49012C-912B-4D4A-A287-29478D4ED1E3}" dt="2022-10-12T04:37:50.236" v="115" actId="9405"/>
          <ac:inkMkLst>
            <pc:docMk/>
            <pc:sldMk cId="2323600291" sldId="256"/>
            <ac:inkMk id="123" creationId="{69B02090-AC9D-3EC7-40F8-594E898DF604}"/>
          </ac:inkMkLst>
        </pc:inkChg>
        <pc:inkChg chg="add">
          <ac:chgData name="Madhukar Wakhare" userId="abdae305-bd55-4c55-a17d-bcc11d150559" providerId="ADAL" clId="{BF49012C-912B-4D4A-A287-29478D4ED1E3}" dt="2022-10-12T04:37:50.639" v="116" actId="9405"/>
          <ac:inkMkLst>
            <pc:docMk/>
            <pc:sldMk cId="2323600291" sldId="256"/>
            <ac:inkMk id="124" creationId="{8935C479-13C3-9026-8E14-8B30F2537344}"/>
          </ac:inkMkLst>
        </pc:inkChg>
        <pc:inkChg chg="add">
          <ac:chgData name="Madhukar Wakhare" userId="abdae305-bd55-4c55-a17d-bcc11d150559" providerId="ADAL" clId="{BF49012C-912B-4D4A-A287-29478D4ED1E3}" dt="2022-10-12T04:38:01.392" v="117" actId="9405"/>
          <ac:inkMkLst>
            <pc:docMk/>
            <pc:sldMk cId="2323600291" sldId="256"/>
            <ac:inkMk id="125" creationId="{8B99ED5B-0E7B-9FD7-833E-2975A35F295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671 125 756 0 0,'0'0'1469'0'0,"5"-2"-186"0"0,11-6 50 0 0,0-1 0 0 0,-1 0 0 0 0,0-1 0 0 0,14-14 0 0 0,-25 21-1005 0 0,8-16 682 0 0,-5 3-726 0 0,-7 16-261 0 0,0-1 1 0 0,1 1-1 0 0,-1-1 0 0 0,0 0 0 0 0,0 1 0 0 0,1-1 0 0 0,-1 0 0 0 0,0 1 0 0 0,0-1 0 0 0,0 0 1 0 0,0 1-1 0 0,0-1 0 0 0,0 0 0 0 0,0 1 0 0 0,0-1 0 0 0,0 0 0 0 0,-1 1 0 0 0,1-1 0 0 0,0 0 0 0 0,0 1 1 0 0,0-1-1 0 0,-1 0 0 0 0,1 1 0 0 0,0-1 0 0 0,-1 1 0 0 0,1-1 0 0 0,-1 1 0 0 0,1-1 0 0 0,0 1 1 0 0,-1-1-1 0 0,1 1 0 0 0,-1-1 0 0 0,0 1 0 0 0,1-1 0 0 0,-1 1 0 0 0,1 0 0 0 0,-1-1 0 0 0,0 1 0 0 0,-10-1-12 0 0,0 0 0 0 0,0 1-1 0 0,0 0 1 0 0,1 1-1 0 0,-1 0 1 0 0,0 1-1 0 0,0 0 1 0 0,1 0-1 0 0,-1 1 1 0 0,1 1 0 0 0,0 0-1 0 0,0 0 1 0 0,0 1-1 0 0,1 0 1 0 0,0 1-1 0 0,-12 8 1 0 0,-9 8-1 0 0,0 2 0 0 0,1 0-1 0 0,-41 47 1 0 0,49-46-10 0 0,2 0 0 0 0,0 1 0 0 0,2 1-1 0 0,1 0 1 0 0,1 2 0 0 0,2-1 0 0 0,0 2-1 0 0,-13 50 1 0 0,21-61-13 0 0,2 1-1 0 0,-1 0 1 0 0,2 0 0 0 0,1 0-1 0 0,1 1 1 0 0,2 28-1 0 0,0-36-10 0 0,0 0 0 0 0,1 1-1 0 0,1-1 1 0 0,0 0-1 0 0,1-1 1 0 0,0 1 0 0 0,1-1-1 0 0,0 0 1 0 0,1 0 0 0 0,11 14-1 0 0,-8-15-16 0 0,0 0 1 0 0,2 0-1 0 0,-1-1 0 0 0,1-1 0 0 0,24 14 0 0 0,-31-19 32 0 0,-3-3 5 0 0,0 1 0 0 0,0-1 0 0 0,0 0 0 0 0,0 1-1 0 0,0-1 1 0 0,0 0 0 0 0,0-1 0 0 0,1 1 0 0 0,-1 0 0 0 0,0 0 0 0 0,0-1-1 0 0,1 1 1 0 0,-1-1 0 0 0,3 0 0 0 0,25 3-48 0 0,-20 0 43 0 0,35 2-25 0 0,1-6 28 0 0,6-5 8 0 0,-31 1 21 0 0,-1-1 0 0 0,1 0 0 0 0,-1-2 0 0 0,0 0 0 0 0,-1-1 0 0 0,22-14-1 0 0,-38 21 63 0 0,-13-26-24 0 0,1 27-41 0 0,-27 1 8 0 0,1 2-1 0 0,0 1 0 0 0,0 2 1 0 0,0 2-1 0 0,0 1 0 0 0,1 1 1 0 0,-40 17-1 0 0,40-12-3 0 0,1 1 0 0 0,1 2 0 0 0,1 1 0 0 0,0 2 0 0 0,1 1 0 0 0,1 1 0 0 0,-35 35 0 0 0,43-35-19 0 0,0 0-1 0 0,2 2 0 0 0,1 0 0 0 0,0 1 1 0 0,2 0-1 0 0,1 2 0 0 0,1 0 0 0 0,2 1 1 0 0,-10 29-1 0 0,20-52-11 0 0,1 1 0 0 0,0 0 0 0 0,0-1 1 0 0,0 1-1 0 0,1 0 0 0 0,0 0 0 0 0,0-1 0 0 0,0 1 1 0 0,1 0-1 0 0,0-1 0 0 0,0 1 0 0 0,0 0 0 0 0,1-1 1 0 0,0 1-1 0 0,0-1 0 0 0,0 0 0 0 0,1 0 0 0 0,0 1 0 0 0,0-2 1 0 0,0 1-1 0 0,0 0 0 0 0,1-1 0 0 0,0 1 0 0 0,0-1 1 0 0,0 0-1 0 0,0 0 0 0 0,8 4 0 0 0,-7-4-17 0 0,0-1 1 0 0,1-1-1 0 0,-1 1 0 0 0,1-1 0 0 0,0 0 0 0 0,-1 0 0 0 0,1 0 1 0 0,0-1-1 0 0,8 1 0 0 0,-8-1 3 0 0,4 0-51 0 0,0 1 0 0 0,0-2-1 0 0,0 1 1 0 0,0-1 0 0 0,1-1-1 0 0,13-2 1 0 0,-15 2 41 0 0,59-4-405 0 0,113-18-2112 0 0,-176 22 1960 0 0,2 0-106 0 0,20-6-174 0 0,-20 6-304 0 0,-1-1-474 0 0,23-9 73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1896 0 0,'67'-155'11406'0'0,"-65"152"-11021"0"0,0 3-362 0 0,1 1 0 0 0,-1 0 0 0 0,1 0 1 0 0,-1 0-1 0 0,0 0 0 0 0,1 0 1 0 0,-1 0-1 0 0,0 0 0 0 0,0 1 0 0 0,0-1 1 0 0,0 1-1 0 0,0 0 0 0 0,0 0 1 0 0,0-1-1 0 0,0 1 0 0 0,-1 0 0 0 0,2 3 1 0 0,26 39 115 0 0,1 15-574 0 0,-3 0 0 0 0,20 65 0 0 0,3 40-7059 0 0,-48-160 4452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1049 53 816 0 0,'0'0'2912'0'0,"6"-1"-2260"0"0,17-5-72 0 0,-18 4-77 0 0,24-3 390 0 0,-23 4-490 0 0,1-1-28 0 0,62-13 734 0 0,-62 13-928 0 0,5 2 94 0 0,1-1 1 0 0,0-1-1 0 0,-1 0 1 0 0,24-7-1 0 0,-21 6-176 0 0,-10 1 187 0 0,1 5-218 0 0,-3-1-32 0 0,0 0 0 0 0,0 0 1 0 0,0 0-1 0 0,-1 0 0 0 0,1 1 0 0 0,0-1 0 0 0,-1 1 0 0 0,0 0 0 0 0,1 0 0 0 0,-1-1 0 0 0,0 1 0 0 0,-1 1 0 0 0,1-1 1 0 0,2 5-1 0 0,14 56 243 0 0,-11-31-220 0 0,92 490 530 0 0,-70-342-392 0 0,49 545 604 0 0,-75-572-752 0 0,-6 1 0 0 0,-41 264 0 0 0,-48 173-10 0 0,84-532 1 0 0,0 99 0 0 0,3-9-14 0 0,5-66-22 0 0,0-51-4 0 0,-1-3-7 0 0,-2-9-1 0 0,2-8 3 0 0,1-4 0 0 0,-1-1-1 0 0,0 0 1 0 0,-1 0-1 0 0,1 0 0 0 0,-2 0 1 0 0,1 0-1 0 0,-1 0 1 0 0,0-1-1 0 0,-1 1 1 0 0,1-1-1 0 0,-11 14 1 0 0,6-9 4 0 0,-1 0 0 0 0,0-1 1 0 0,-1 0-1 0 0,0-1 1 0 0,-1 0-1 0 0,0 0 0 0 0,-1-1 1 0 0,0 0-1 0 0,0-1 1 0 0,0-1-1 0 0,-25 11 0 0 0,10-3 51 0 0,-14 4 80 0 0,0-2 0 0 0,-64 18 1 0 0,51-17 71 0 0,-631 169 1329 0 0,554-164-3407 0 0,38-20-4386 0 0,41-6 1707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4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22 509 256 0 0,'0'0'2084'0'0,"-12"23"1491"0"0,3 2-1898 0 0,9-25-1665 0 0,0 1-1 0 0,0-1 0 0 0,0 0 0 0 0,0 1 0 0 0,0-1 0 0 0,1 0 0 0 0,-1 1 0 0 0,0-1 0 0 0,0 1 0 0 0,0-1 0 0 0,1 0 0 0 0,-1 1 0 0 0,0-1 0 0 0,1 0 0 0 0,-1 0 0 0 0,0 1 0 0 0,0-1 0 0 0,1 0 0 0 0,-1 0 0 0 0,0 1 0 0 0,1-1 0 0 0,-1 0 0 0 0,1 0 0 0 0,-1 0 1 0 0,0 0-1 0 0,1 0 0 0 0,-1 1 0 0 0,1-1 0 0 0,-1 0 0 0 0,0 0 0 0 0,1 0 0 0 0,-1 0 0 0 0,1 0 0 0 0,-1 0 0 0 0,0 0 0 0 0,1 0 0 0 0,-1 0 0 0 0,1-1 0 0 0,-1 1 0 0 0,0 0 0 0 0,1 0 0 0 0,-1 0 0 0 0,0 0 0 0 0,1-1 0 0 0,-1 1 0 0 0,1 0 0 0 0,-1 0 1 0 0,0-1-1 0 0,0 1 0 0 0,1 0 0 0 0,-1 0 0 0 0,0-1 0 0 0,1 1 0 0 0,3-2-3 0 0,1-1 3 0 0,77-36 102 0 0,68-37 100 0 0,44-20-127 0 0,-90 51-76 0 0,576-219 748 0 0,-622 243-654 0 0,-52 19-93 0 0,-1 0-37 0 0,16-4-9 0 0,-16 4 1 0 0,1 2-1380 0 0,16-2 857 0 0,-16 1-139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4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1744 0 0,'0'0'7920'0'0,"1"3"-7858"0"0,-1-1-53 0 0,1-1 0 0 0,-1 0 0 0 0,1 0 0 0 0,0 0 0 0 0,-1 1 0 0 0,1-1 0 0 0,0 0 0 0 0,-1 0 0 0 0,1 0 0 0 0,0 0 0 0 0,0-1 0 0 0,0 1 0 0 0,0 0 0 0 0,0 0 1 0 0,0 0-1 0 0,0-1 0 0 0,0 1 0 0 0,1 0 0 0 0,-1-1 0 0 0,0 1 0 0 0,0-1 0 0 0,0 0 0 0 0,1 1 0 0 0,-1-1 0 0 0,0 0 0 0 0,0 0 0 0 0,1 0 0 0 0,-1 0 0 0 0,0 0 0 0 0,1 0 1 0 0,1 0-1 0 0,0 0-33 0 0,4 1 94 0 0,1-1-21 0 0,70 0 124 0 0,-71 0-153 0 0,-7 0-19 0 0,1 0 0 0 0,-1 1 0 0 0,0-1-1 0 0,0 0 1 0 0,0 1 0 0 0,0-1 0 0 0,0 0-1 0 0,1 1 1 0 0,-1-1 0 0 0,0 0 0 0 0,0 1-1 0 0,0-1 1 0 0,1 0 0 0 0,-1 0-1 0 0,0 1 1 0 0,1-1 0 0 0,-1 0 0 0 0,0 0-1 0 0,0 1 1 0 0,1-1 0 0 0,-1 0 0 0 0,0 0-1 0 0,1 0 1 0 0,-1 0 0 0 0,1 0 0 0 0,-1 1-1 0 0,0-1 1 0 0,1 0 0 0 0,-1 0 0 0 0,1 0-1 0 0,0 0 5 0 0,0 0 0 0 0,0 1-1 0 0,0-1 1 0 0,0 0-1 0 0,0 1 1 0 0,0-1 0 0 0,0 1-1 0 0,0-1 1 0 0,0 1 0 0 0,0 0-1 0 0,0-1 1 0 0,0 1-1 0 0,-1 0 1 0 0,1 0 0 0 0,0-1-1 0 0,0 1 1 0 0,-1 0-1 0 0,2 2 1 0 0,-1 2 3 0 0,1 1 0 0 0,-1-1 0 0 0,-1 0 0 0 0,1 1 0 0 0,-1-1 0 0 0,0 1 1 0 0,0-1-1 0 0,0 1 0 0 0,-1-1 0 0 0,0 1 0 0 0,0-1 0 0 0,0 0 0 0 0,-1 1 0 0 0,1-1 0 0 0,-1 0 0 0 0,-1 0 0 0 0,1 0 0 0 0,-1 0 0 0 0,-4 6 1 0 0,-12 19-143 0 0,-41 50 0 0 0,48-66-15 0 0,-97 115-4999 0 0,91-108 2540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4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0 114 872 0 0,'2'-4'1506'0'0,"19"-62"2907"0"0,-20 62-3844 0 0,3-5 385 0 0,4-14-175 0 0,-8 23-762 0 0,0 0 1 0 0,0-1-1 0 0,0 1 1 0 0,0 0-1 0 0,0 0 0 0 0,0-1 1 0 0,0 1-1 0 0,0 0 0 0 0,0 0 1 0 0,0 0-1 0 0,0-1 1 0 0,0 1-1 0 0,0 0 0 0 0,0 0 1 0 0,0-1-1 0 0,0 1 1 0 0,0 0-1 0 0,0 0 0 0 0,0 0 1 0 0,1-1-1 0 0,-1 1 0 0 0,0 0 1 0 0,0 0-1 0 0,0 0 1 0 0,0-1-1 0 0,0 1 0 0 0,1 0 1 0 0,-1 0-1 0 0,0 0 0 0 0,0 0 1 0 0,0 0-1 0 0,0-1 1 0 0,1 1-1 0 0,-1 0 0 0 0,0 0 1 0 0,0 0-1 0 0,0 0 1 0 0,1 0-1 0 0,-1 0 0 0 0,0 0 1 0 0,0 0-1 0 0,1 0 0 0 0,-1 0 1 0 0,0 0-1 0 0,0 0 1 0 0,1 0-1 0 0,-1 0 0 0 0,0 0 1 0 0,0 0-1 0 0,0 0 0 0 0,1 0 1 0 0,-1 0-1 0 0,8 31 203 0 0,-1 0 0 0 0,-2 0 1 0 0,-2 1-1 0 0,0-1 0 0 0,-3 48 0 0 0,0-32-86 0 0,10 82 0 0 0,-7-115-145 0 0,0 0-1 0 0,0 0 1 0 0,1-1-1 0 0,1 0 1 0 0,1 1-1 0 0,0-2 1 0 0,0 1 0 0 0,15 21-1 0 0,-14-26-397 0 0,0 0-1 0 0,0 0 1 0 0,1 0 0 0 0,0-1-1 0 0,1 0 1 0 0,-1-1-1 0 0,1 0 1 0 0,0 0 0 0 0,1-1-1 0 0,0 0 1 0 0,0-1-1 0 0,11 4 1 0 0,20 5-3365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5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61 510 48 0 0,'0'0'4338'0'0,"-3"3"-3686"0"0,-12 9 505 0 0,-25 23 1698 0 0,38-30-1819 0 0,27-21-715 0 0,321-181 284 0 0,23 19-250 0 0,-143 71 3 0 0,-94 43 139 0 0,-129 62-493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5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89 117 184 0 0,'0'0'1765'0'0,"-4"-4"-338"0"0,-33-30 2249 0 0,34 31-2963 0 0,-1 0-83 0 0,-10-9-48 0 0,11 9 393 0 0,1-1-577 0 0,-16-23 925 0 0,18 27-1308 0 0,-1-1 0 0 0,1 1 0 0 0,-1-1 1 0 0,1 0-1 0 0,0 1 0 0 0,-1-1 0 0 0,1 1 1 0 0,0-1-1 0 0,0 0 0 0 0,0 1 1 0 0,-1-1-1 0 0,1 0 0 0 0,0 1 0 0 0,0-1 1 0 0,0 0-1 0 0,0 1 0 0 0,0-1 0 0 0,0 0 1 0 0,0 1-1 0 0,0-1 0 0 0,1 0 0 0 0,-1 0 1 0 0,0 1-1 0 0,0-1 0 0 0,0 1 1 0 0,1-1-1 0 0,-1 0 0 0 0,0 1 0 0 0,1-1 1 0 0,-1 1-1 0 0,0-1 0 0 0,1 0 0 0 0,-1 1 1 0 0,1-1-1 0 0,-1 1 0 0 0,1 0 0 0 0,-1-1 1 0 0,1 1-1 0 0,0-1 0 0 0,-1 1 1 0 0,1 0-1 0 0,-1-1 0 0 0,1 1 0 0 0,0 0 1 0 0,-1 0-1 0 0,1-1 0 0 0,0 1 0 0 0,-1 0 1 0 0,1 0-1 0 0,0 0 0 0 0,-1 0 0 0 0,1 0 1 0 0,0 0-1 0 0,-1 0 0 0 0,1 0 1 0 0,0 0-1 0 0,-1 0 0 0 0,1 1 0 0 0,0-1 1 0 0,0 0-1 0 0,226 24 136 0 0,-150-13-149 0 0,-32-3 75 0 0,74 24 0 0 0,-113-29-63 0 0,0 0 1 0 0,-1 1-1 0 0,1-1 1 0 0,-1 1-1 0 0,0 0 1 0 0,0 0-1 0 0,8 10 1 0 0,-4-5 9 0 0,-6-6-18 0 0,-1 0 0 0 0,1 1-1 0 0,-1-1 1 0 0,0 0 0 0 0,0 1-1 0 0,-1 0 1 0 0,1-1 0 0 0,-1 1-1 0 0,1 0 1 0 0,-1 0 0 0 0,0 0 0 0 0,-1 0-1 0 0,1 0 1 0 0,-1 0 0 0 0,0 7-1 0 0,-5 58-8 0 0,-5-24-19 0 0,-3 1 0 0 0,-32 78 0 0 0,-8 28-1566 0 0,47-131 508 0 0,2 0 1 0 0,0 0 0 0 0,1 0-1 0 0,1 1 1 0 0,2 32-1 0 0,3-26-1524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8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2101 80 0 0,'0'0'2196'0'0,"-5"-2"-388"0"0,-73-24 4674 0 0,78 26-6473 0 0,-1 0 0 0 0,0 0 0 0 0,1 0 0 0 0,-1 0 1 0 0,1 1-1 0 0,-1-1 0 0 0,0 0 0 0 0,1 0 0 0 0,-1 0 1 0 0,1 1-1 0 0,-1-1 0 0 0,0 0 0 0 0,1 1 0 0 0,-1-1 1 0 0,1 1-1 0 0,-1-1 0 0 0,1 1 0 0 0,0-1 0 0 0,-1 0 1 0 0,1 1-1 0 0,-1-1 0 0 0,1 1 0 0 0,0 0 0 0 0,-1-1 1 0 0,1 1-1 0 0,0-1 0 0 0,0 1 0 0 0,0 0 0 0 0,-1-1 1 0 0,1 1-1 0 0,0-1 0 0 0,0 1 0 0 0,0 0 0 0 0,0 0 0 0 0,-3 20 149 0 0,3-21-175 0 0,0 4 88 0 0,2 1-30 0 0,-1 1 0 0 0,2-1 0 0 0,-1-1 0 0 0,0 1 0 0 0,1 0 0 0 0,0-1 0 0 0,0 1 0 0 0,0-1 0 0 0,1 0 0 0 0,-1 0 0 0 0,1 0-1 0 0,0 0 1 0 0,8 5 0 0 0,1-1-8 0 0,0-1 0 0 0,0-1 1 0 0,1 0-1 0 0,0 0 0 0 0,0-2 0 0 0,1 0 0 0 0,-1 0 0 0 0,30 2 0 0 0,15 0 33 0 0,4-2 48 0 0,7 1 7 0 0,95 4 73 0 0,23 3-89 0 0,488 8-30 0 0,-519-26-119 0 0,0-6-1 0 0,228-48 1 0 0,22-37 19 0 0,-264 61 19 0 0,1 6 0 0 0,273-19 0 0 0,-10 30 19 0 0,-285 16-12 0 0,673-6-12 0 0,-151 19 16 0 0,218 8 2 0 0,599 63-23 0 0,4-27 24 0 0,-989-45-7 0 0,-31 13 10 0 0,-84-2 1 0 0,-280-16 20 0 0,40 1 623 0 0,-112-4-473 0 0,-3-1 4 0 0,20 0 4 0 0,-20 0 194 0 0,0 0-196 0 0,63 3 878 0 0,-61-3-736 0 0,-2 1-312 0 0,19 1 4 0 0,-18-2 821 0 0,-1-7-849 0 0,-6 7 6 0 0,1 0-1 0 0,-1 0 1 0 0,0 0-1 0 0,1 0 1 0 0,-1 0-1 0 0,0-1 1 0 0,1 1 0 0 0,-1 0-1 0 0,0 0 1 0 0,1-1-1 0 0,-1 1 1 0 0,0 0-1 0 0,1-1 1 0 0,-1 1 0 0 0,0 0-1 0 0,0 0 1 0 0,1-1-1 0 0,-1 1 1 0 0,0-1-1 0 0,0 1 1 0 0,0 0 0 0 0,0-1-1 0 0,1 1 1 0 0,-1 0-1 0 0,0-1 1 0 0,0 1-1 0 0,0-1 1 0 0,0 1 0 0 0,0 0-1 0 0,0-1 1 0 0,0 1-1 0 0,0-1 1 0 0,0 1-1 0 0,0-1 1 0 0,0 1 0 0 0,-1-1-1 0 0,-11-39-31 0 0,-30-177-21 0 0,20-136-17 0 0,14 141 49 0 0,-2-37-307 0 0,8 125 300 0 0,-3 0 24 0 0,1 63 5 0 0,-3 0 0 0 0,-2 0 0 0 0,-3 1 0 0 0,-3 1 0 0 0,-2 0 0 0 0,-30-68 0 0 0,36 98 5 0 0,-14-56 0 0 0,7 22 22 0 0,-6-19-14 0 0,22 78-13 0 0,1 0 6 0 0,-18-60 4 0 0,19 60-16 0 0,-1 1 15 0 0,-4-9-12 0 0,4 9-3 0 0,1 2 3 0 0,0 0 0 0 0,-1 0 0 0 0,1 0 0 0 0,0 0 0 0 0,-1 0 0 0 0,1 1 0 0 0,0-1 0 0 0,-1 0 0 0 0,1 0 0 0 0,-1 1 0 0 0,1-1 0 0 0,-1 0-1 0 0,1 0 1 0 0,-1 1 0 0 0,0-1 0 0 0,1 1 0 0 0,-1-1 0 0 0,0 0 0 0 0,0 1 0 0 0,1 0 0 0 0,-1-1 0 0 0,0 1 0 0 0,0-1 0 0 0,-1 1 0 0 0,-30 16 18 0 0,-17 30 20 0 0,35-32-44 0 0,-31 26 53 0 0,42-34-41 0 0,-36 25-73 0 0,-21 9 50 0 0,34-26 12 0 0,17-8 6 0 0,-1 0-1 0 0,0 0 0 0 0,0-1 0 0 0,-1 0 0 0 0,1-1 1 0 0,-22 6-1 0 0,4-4-12 0 0,-65 14 8 0 0,1-5 0 0 0,-172 6-1 0 0,-206-25-14 0 0,282-1 19 0 0,-522-37-3 0 0,441 22 6 0 0,-256-20 9 0 0,-515-29 26 0 0,-1000 57-56 0 0,825-18-41 0 0,1078 23 60 0 0,-1271-12-28 0 0,1140 19 54 0 0,-371 27-38 0 0,413-14 18 0 0,195-14-5 0 0,-37 6 18 0 0,-37 7-43 0 0,99-12 31 0 0,-3 1-10 0 0,-199 36-20 0 0,145-25 29 0 0,-66 3-1 0 0,121-15 2 0 0,1 0 2 0 0,-21 0-6 0 0,21 0-2 0 0,0 0 0 0 0,-23 0 4 0 0,23 0-2 0 0,-1 0-10 0 0,-22 0 10 0 0,23 0-4 0 0,1 1-24 0 0,-20 3 18 0 0,20-3 96 0 0,13 289 477 0 0,31 399-473 0 0,0 2-126 0 0,-31-409 20 0 0,-4-207 66 0 0,-3-71-4 0 0,6 44 230 0 0,-5-43-95 0 0,3 17-1802 0 0,-1-9 1124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78 590 704 0 0,'-34'-121'6116'0'0,"20"75"-3757"0"0,-14-74 1 0 0,27 111-2264 0 0,0-1 1 0 0,1 1-1 0 0,0 0 1 0 0,1-1-1 0 0,0 1 1 0 0,0 0-1 0 0,1 0 0 0 0,0 0 1 0 0,1 0-1 0 0,-1 0 1 0 0,2 0-1 0 0,-1 1 1 0 0,1-1-1 0 0,1 1 0 0 0,0 0 1 0 0,0 1-1 0 0,0-1 1 0 0,1 1-1 0 0,10-11 1 0 0,3 1-27 0 0,0 0 0 0 0,2 2 0 0 0,-1 0 0 0 0,2 1 0 0 0,34-16 1 0 0,-54 29-70 0 0,0 0 0 0 0,1-1 0 0 0,-1 1 0 0 0,1 1 0 0 0,-1-1 0 0 0,1 0 0 0 0,-1 1 0 0 0,1-1 0 0 0,-1 1 0 0 0,1 0 0 0 0,0 0 0 0 0,-1 0 1 0 0,5 0-1 0 0,1 1 2 0 0,10-4-11 0 0,-16 3 8 0 0,1-1 0 0 0,0 1 0 0 0,-1 0 0 0 0,1 0 0 0 0,-1 0 0 0 0,1 0 0 0 0,-1 0 0 0 0,1 1 0 0 0,-1-1 0 0 0,1 1 0 0 0,4 1 0 0 0,8 2-19 0 0,-3-1-29 0 0,-1 0-1 0 0,0 1 1 0 0,0 0 0 0 0,-1 1-1 0 0,1 0 1 0 0,-1 1-1 0 0,0 0 1 0 0,0 1 0 0 0,-1 0-1 0 0,0 0 1 0 0,0 1 0 0 0,-1 0-1 0 0,0 0 1 0 0,0 1 0 0 0,-1 0-1 0 0,12 20 1 0 0,-17-23 14 0 0,1 0 1 0 0,-2-1-1 0 0,1 1 0 0 0,-1 0 1 0 0,0 0-1 0 0,0 0 1 0 0,-1 0-1 0 0,1 10 0 0 0,-1-11 21 0 0,-1 3-3 0 0,1 0 0 0 0,-1 0-1 0 0,-1 0 1 0 0,0-1 0 0 0,0 1-1 0 0,0-1 1 0 0,-1 0 0 0 0,0 1-1 0 0,0-1 1 0 0,-1 0 0 0 0,1-1-1 0 0,-2 1 1 0 0,1-1 0 0 0,-6 7-1 0 0,-5 2-6 0 0,0-1 1 0 0,-1-1-1 0 0,0 0 0 0 0,-1-1 0 0 0,-34 19 1 0 0,-95 33 301 0 0,145-63-273 0 0,-4 1 92 0 0,-17 7 86 0 0,18-8-151 0 0,-1 1 74 0 0,1 0-8 0 0,-37 22 253 0 0,37-22-298 0 0,14 23-25 0 0,7-12-22 0 0,-3-2-4 0 0,1-1 1 0 0,1 0-1 0 0,-1-2 0 0 0,2 0 0 0 0,22 9 1 0 0,2-1 8 0 0,330 179-36 0 0,-326-168 6 0 0,-41-25 2 0 0,0 1-20 0 0,26 19-1010 0 0,-26-20 209 0 0,0 1 0 0 0,-1-1 0 0 0,1 1 0 0 0,0-1 0 0 0,0-1 1 0 0,1 1-1 0 0,5 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13 920 0 0,'58'-11'8940'0'0,"-44"10"-9182"0"0,-7 0 2491 0 0,16 9-1654 0 0,-18-7-165 0 0,2 28 47 0 0,-9 1-308 0 0,-1-1 1 0 0,-11 49 0 0 0,-2 9-2656 0 0,19-46-3651 0 0,-2-36 3286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2 227 1264 0 0,'0'0'8127'0'0,"7"-22"-5628"0"0,-5 3-2145 0 0,-2 18-208 0 0,0 0 0 0 0,0 0 1 0 0,0 0-1 0 0,0-1 0 0 0,1 1 0 0 0,-1 0 1 0 0,0 0-1 0 0,0 0 0 0 0,1 0 0 0 0,-1 0 1 0 0,0 0-1 0 0,1 0 0 0 0,-1 0 0 0 0,1 0 1 0 0,0 0-1 0 0,-1 0 0 0 0,1 0 0 0 0,0 0 0 0 0,0 0 1 0 0,27 11-108 0 0,-17-2-6 0 0,15 32 25 0 0,-2 1 0 0 0,30 71 0 0 0,29 100-547 0 0,-28-66-2501 0 0,-47-117 1781 0 0,-7-24 572 0 0,-1-1-4 0 0,1-4 548 0 0,-1 1-1 0 0,0-1 1 0 0,0 1 0 0 0,0 0 0 0 0,0-1-1 0 0,0 1 1 0 0,0-1 0 0 0,1 1 0 0 0,-1-1-1 0 0,-1 1 1 0 0,1 0 0 0 0,0-1 0 0 0,0 1-1 0 0,0-1 1 0 0,0 1 0 0 0,0-1 0 0 0,0 1-1 0 0,-1 0 1 0 0,1-1 0 0 0,0 1 0 0 0,0-1-1 0 0,-1 1 1 0 0,1-1 0 0 0,0 1 0 0 0,-1-1-1 0 0,1 0 1 0 0,-1 1 0 0 0,1-1 0 0 0,-1 1-1 0 0,0 0 1 0 0,-17-2-1844 0 0,16 0 2310 0 0,-3-1-344 0 0,1 0 0 0 0,0 0-1 0 0,1-1 1 0 0,-1 1-1 0 0,0-1 1 0 0,1 0-1 0 0,0 0 1 0 0,-1 0-1 0 0,1-1 1 0 0,-5-6-1 0 0,4 4 27 0 0,-21-17 589 0 0,2-1-1 0 0,1-1 0 0 0,1-1 1 0 0,1-1-1 0 0,2-1 1 0 0,0 0-1 0 0,2-2 0 0 0,1 0 1 0 0,1 0-1 0 0,2-1 0 0 0,-10-41 1 0 0,19 62-543 0 0,1 0 0 0 0,1 0 0 0 0,-1 0 0 0 0,2 0 0 0 0,-1 0 0 0 0,2-1 0 0 0,-1 1 0 0 0,1 0 0 0 0,1 0 0 0 0,0 0 0 0 0,0 0 0 0 0,1 0 0 0 0,7-18 0 0 0,-4 17-20 0 0,0 0 0 0 0,1 1 1 0 0,0-1-1 0 0,1 2 0 0 0,0-1 0 0 0,0 1 1 0 0,1 0-1 0 0,1 1 0 0 0,-1 0 0 0 0,15-9 0 0 0,0 2-517 0 0,0 2-1 0 0,2 1 0 0 0,0 1 1 0 0,0 1-1 0 0,1 1 1 0 0,0 1-1 0 0,0 2 0 0 0,1 1 1 0 0,54-4-1 0 0,7 9-5142 0 0,-82 1 2537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36 188 0 0,'-4'2'2198'0'0,"-40"27"5164"0"0,39-25-5689 0 0,13-3-637 0 0,29-5-325 0 0,48-9-878 0 0,-81 13 309 0 0,326-48 88 0 0,-311 45-190 0 0,1 1 0 0 0,0 0 0 0 0,36 4 0 0 0,-47-1 6 0 0,1 1-1 0 0,0 0 1 0 0,-1 0-1 0 0,0 1 1 0 0,1 0-1 0 0,-1 1 1 0 0,0 0-1 0 0,-1 1 1 0 0,1-1-1 0 0,14 12 1 0 0,-16-9-18 0 0,0 1 1 0 0,0 0-1 0 0,-1 0 0 0 0,1 1 1 0 0,-2-1-1 0 0,9 18 0 0 0,3 2 7 0 0,53 88-376 0 0,-29-42-3291 0 0,-39-71 2478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2520 0 0,'0'-4'1965'0'0,"0"-35"2422"0"0,0 36-3391 0 0,0-1-192 0 0,0-13-184 0 0,0 13 274 0 0,0 0-608 0 0,0 3-348 0 0,0 1 0 0 0,0-1 0 0 0,0 1 0 0 0,0-1-1 0 0,0 1 1 0 0,0-1 0 0 0,0 1 0 0 0,0-1 0 0 0,0 1-1 0 0,0-1 1 0 0,0 1 0 0 0,0-1 0 0 0,0 0 0 0 0,0 1 0 0 0,1-1-1 0 0,-1 1 1 0 0,0 0 0 0 0,0-1 0 0 0,1 1 0 0 0,-1-1-1 0 0,0 1 1 0 0,0-1 0 0 0,1 1 0 0 0,-1-1 0 0 0,0 1-1 0 0,1 0 1 0 0,-1-1 0 0 0,1 1 0 0 0,-1 0 0 0 0,1-1-1 0 0,-1 1 1 0 0,1 0 0 0 0,-1 0 0 0 0,0-1 0 0 0,1 1-1 0 0,0 0 1 0 0,-1 0 0 0 0,1 0 0 0 0,-1 0 0 0 0,1 0-1 0 0,-1 0 1 0 0,1 0 0 0 0,-1 0 0 0 0,1 0 0 0 0,-1 0-1 0 0,1 0 1 0 0,-1 0 0 0 0,1 0 0 0 0,-1 0 0 0 0,1 0-1 0 0,-1 0 1 0 0,1 1 0 0 0,-1-1 0 0 0,2 1 0 0 0,17 1-3331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 0 0,'0'0'1772'0'0,"3"3"-321"0"0,10 12 292 0 0,0 0 0 0 0,14 24 0 0 0,37 79 130 0 0,-11-20-1450 0 0,-46-87-425 0 0,9 12 1379 0 0,-11-24-634 0 0,-3-17-424 0 0,-2-5-14 0 0,1 0 1 0 0,1 0-1 0 0,0 0 0 0 0,2 1 1 0 0,1-1-1 0 0,11-31 0 0 0,-15 51-295 0 0,1 0 0 0 0,-1 1 1 0 0,1-1-1 0 0,0 0 0 0 0,0 1 0 0 0,1-1 1 0 0,-1 1-1 0 0,0 0 0 0 0,1-1 0 0 0,-1 1 0 0 0,1 0 1 0 0,0 1-1 0 0,3-3 0 0 0,-4 3-6 0 0,1-1 16 0 0,4 2-5 0 0,3-1-91 0 0,0 1 0 0 0,-1 1 0 0 0,1 0 0 0 0,0 0 0 0 0,0 1 0 0 0,-1 0 1 0 0,1 1-1 0 0,-1 0 0 0 0,14 7 0 0 0,-5 0-633 0 0,1 2 1 0 0,30 25-1 0 0,-28-20-1930 0 0,1-1 0 0 0,44 25 0 0 0,-40-28 153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345 182 880 0 0,'4'-5'1889'0'0,"-1"1"-1476"0"0,1-1 0 0 0,-1 0 1 0 0,0 0-1 0 0,-1 0 0 0 0,1 0 0 0 0,-1 0 1 0 0,0-1-1 0 0,0 1 0 0 0,-1-1 0 0 0,0 0 1 0 0,0 1-1 0 0,0-1 0 0 0,0 0 0 0 0,-1 1 1 0 0,0-1-1 0 0,0 0 0 0 0,-1 0 1 0 0,0 1-1 0 0,0-1 0 0 0,0 0 0 0 0,0 1 1 0 0,-4-9-1 0 0,3 11-283 0 0,0 0 0 0 0,0 0 0 0 0,0 1 0 0 0,-1-1 1 0 0,1 1-1 0 0,-1-1 0 0 0,1 1 0 0 0,-1 0 0 0 0,0 0 1 0 0,0 0-1 0 0,0 0 0 0 0,0 1 0 0 0,0-1 0 0 0,0 1 0 0 0,-5-2 1 0 0,6 3-97 0 0,1-1 3 0 0,-1 0-1 0 0,0 0 1 0 0,0 0-1 0 0,1 0 0 0 0,-1 1 1 0 0,0-1-1 0 0,0 1 1 0 0,0-1-1 0 0,0 1 0 0 0,0 0 1 0 0,0 0-1 0 0,0 0 1 0 0,0 0-1 0 0,0 0 1 0 0,-3 1-1 0 0,-1-1 62 0 0,-6 1-4 0 0,1 1 0 0 0,-1 0 1 0 0,1 0-1 0 0,0 1 0 0 0,-1 1 0 0 0,1 0 1 0 0,1 0-1 0 0,-1 1 0 0 0,1 0 0 0 0,0 1 0 0 0,0 0 1 0 0,-11 10-1 0 0,9-7-67 0 0,1 0 0 0 0,0 1 1 0 0,0 1-1 0 0,1-1 0 0 0,1 2 1 0 0,0-1-1 0 0,0 1 0 0 0,2 1 0 0 0,-1-1 1 0 0,1 1-1 0 0,1 1 0 0 0,0-1 1 0 0,-4 19-1 0 0,9-27-71 0 0,1 1 1 0 0,0-1 0 0 0,0 0-1 0 0,0 0 1 0 0,1 1-1 0 0,0-1 1 0 0,0 0-1 0 0,0 0 1 0 0,0 0 0 0 0,3 6-1 0 0,-1-4-36 0 0,-2-3 10 0 0,1 0 0 0 0,0-1 0 0 0,1 1-1 0 0,-1 0 1 0 0,1-1 0 0 0,-1 0-1 0 0,1 0 1 0 0,0 0 0 0 0,0 0 0 0 0,0 0-1 0 0,1 0 1 0 0,-1-1 0 0 0,1 1-1 0 0,6 2 1 0 0,-7-3 2 0 0,2 1-44 0 0,1-1-1 0 0,-1 0 1 0 0,0 0 0 0 0,1-1 0 0 0,-1 0 0 0 0,1 0 0 0 0,-1 0 0 0 0,1 0-1 0 0,0-1 1 0 0,-1 0 0 0 0,11-1 0 0 0,-11 1 73 0 0,5-1-29 0 0,0 0-1 0 0,0 0 1 0 0,0-1 0 0 0,-1-1 0 0 0,1 1 0 0 0,0-1-1 0 0,-1-1 1 0 0,0 0 0 0 0,0 0 0 0 0,0-1-1 0 0,0 0 1 0 0,-1-1 0 0 0,0 0 0 0 0,14-12-1 0 0,-15 11 137 0 0,0-1-1 0 0,-1 0 0 0 0,0-1 0 0 0,0 1 0 0 0,-1-1 0 0 0,0 0 0 0 0,-1 0 0 0 0,0-1 0 0 0,5-17 0 0 0,-2-3 971 0 0,7-57-1 0 0,-12 67-552 0 0,2-33 596 0 0,-4 48-535 0 0,1 9-510 0 0,2 15-120 0 0,2-1 1 0 0,0 1-1 0 0,1-1 0 0 0,9 19 0 0 0,-9-22-433 0 0,2-1 0 0 0,0 0 0 0 0,0-1 0 0 0,1 0 0 0 0,1 0 0 0 0,0-1 0 0 0,1 0 0 0 0,0 0 0 0 0,15 10 0 0 0,-23-19 36 0 0,22 12-1407 0 0,-6-9-1490 0 0,9 4-366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4 244 2120 0 0,'0'-5'1728'0'0,"-3"-71"5093"0"0,3 71-6087 0 0,3-4 92 0 0,-3 9-783 0 0,-1-1 0 0 0,1 0 0 0 0,0 1 0 0 0,0-1 0 0 0,0 0 0 0 0,0 1 0 0 0,0-1 0 0 0,0 1 0 0 0,0-1 0 0 0,1 0 0 0 0,-1 1 0 0 0,0-1 0 0 0,0 0 0 0 0,0 1 0 0 0,1-1 0 0 0,-1 1 0 0 0,0-1 0 0 0,0 1 0 0 0,1-1 0 0 0,-1 1 0 0 0,1-1 0 0 0,-1 1 0 0 0,0-1 0 0 0,1 1-1 0 0,-1-1 1 0 0,1 1 0 0 0,-1 0 0 0 0,1-1 0 0 0,-1 1 0 0 0,1 0 0 0 0,0-1 0 0 0,0 1 0 0 0,2-1-14 0 0,1 1 0 0 0,0 0 0 0 0,-1 0 1 0 0,1 0-1 0 0,-1 0 0 0 0,1 0 0 0 0,0 1 0 0 0,-1 0 0 0 0,1 0 0 0 0,-1 0 0 0 0,0 0 0 0 0,1 0 0 0 0,-1 1 0 0 0,0 0 0 0 0,0-1 0 0 0,0 1 1 0 0,0 0-1 0 0,0 0 0 0 0,0 1 0 0 0,0-1 0 0 0,-1 1 0 0 0,4 3 0 0 0,58 84 94 0 0,-35-40-89 0 0,-7-5-14 0 0,-15-30-17 0 0,-5-11 14 0 0,-2-8-7 0 0,2-10 153 0 0,-1 1 1 0 0,-1-1 0 0 0,-2-25 0 0 0,1 23 26 0 0,0 1 1 0 0,1 0-1 0 0,0-1 1 0 0,5-25-1 0 0,-4 35-129 0 0,0-3-29 0 0,0 1 0 0 0,0 1 0 0 0,1-1 0 0 0,0 0 0 0 0,0 0 0 0 0,1 0 0 0 0,0 1 0 0 0,0 0 0 0 0,0-1 0 0 0,1 1-1 0 0,1 1 1 0 0,-1-1 0 0 0,1 0 0 0 0,0 1 0 0 0,0 0 0 0 0,1 0 0 0 0,0 1 0 0 0,0-1 0 0 0,7-3 0 0 0,27-15 22 0 0,-30 22-44 0 0,-3 2 2 0 0,0-1-5 0 0,-1-1 1 0 0,1 2-1 0 0,-1-1 1 0 0,1 1 0 0 0,0 0-1 0 0,-1 1 1 0 0,1-1 0 0 0,-1 1-1 0 0,1 0 1 0 0,-1 1 0 0 0,1 0-1 0 0,-1 0 1 0 0,0 0-1 0 0,0 1 1 0 0,0 0 0 0 0,0 0-1 0 0,0 0 1 0 0,-1 1 0 0 0,6 5-1 0 0,0-1-41 0 0,-1 1 0 0 0,0 0 0 0 0,-1 1 0 0 0,0 0 0 0 0,0 1 0 0 0,-1 0 0 0 0,-1 0 0 0 0,7 13 0 0 0,-1 3-1532 0 0,18 55 0 0 0,-27-69 908 0 0,-2-7-316 0 0,1 0 0 0 0,0 0 0 0 0,0 0 0 0 0,0 0 0 0 0,8 10 0 0 0,-9-13 319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396 107 2260 0 0,'1'-6'1909'0'0,"1"1"-1319"0"0,-1 0 0 0 0,0 0 0 0 0,0 0 0 0 0,-1 0 0 0 0,1 0 0 0 0,-1 0 0 0 0,0 0 0 0 0,-1 0 0 0 0,1 0-1 0 0,-1 0 1 0 0,-3-9 0 0 0,3 12-386 0 0,-1 0 0 0 0,1-1-1 0 0,-1 1 1 0 0,0 0-1 0 0,0 0 1 0 0,0 0 0 0 0,0 1-1 0 0,-1-1 1 0 0,1 1-1 0 0,0-1 1 0 0,-1 1 0 0 0,1 0-1 0 0,-1-1 1 0 0,1 1 0 0 0,-1 0-1 0 0,0 1 1 0 0,1-1-1 0 0,-5 0 1 0 0,6 1-134 0 0,-6-1 177 0 0,0 0 0 0 0,0 0 0 0 0,0 1 0 0 0,1 0 0 0 0,-1 1 0 0 0,0 0 0 0 0,0 0 0 0 0,0 0 0 0 0,-12 5 0 0 0,-57 24 853 0 0,61-22-970 0 0,0 1 0 0 0,1 0 1 0 0,0 1-1 0 0,1 1 0 0 0,0 0 0 0 0,0 1 0 0 0,1 1 0 0 0,1-1 1 0 0,0 2-1 0 0,1 0 0 0 0,-10 17 0 0 0,15-23-157 0 0,1 0-1 0 0,0 0 1 0 0,0 0-1 0 0,1 1 1 0 0,0-1-1 0 0,1 1 1 0 0,0 0-1 0 0,0 0 1 0 0,1 0-1 0 0,0 0 1 0 0,0 0-1 0 0,1 0 1 0 0,0 0-1 0 0,1 0 1 0 0,0 0-1 0 0,1 0 1 0 0,-1 0 0 0 0,2 0-1 0 0,-1-1 1 0 0,1 1-1 0 0,1-1 1 0 0,6 14-1 0 0,-3-11-494 0 0,0-1-1 0 0,0-1 0 0 0,0 1 1 0 0,1-1-1 0 0,1-1 0 0 0,-1 1 1 0 0,2-1-1 0 0,-1-1 1 0 0,1 0-1 0 0,0 0 0 0 0,0-1 1 0 0,22 10-1 0 0,-29-15 346 0 0,-1 0 0 0 0,1 0 0 0 0,0 1-1 0 0,0-2 1 0 0,0 1 0 0 0,0 0 0 0 0,0-1-1 0 0,1 1 1 0 0,-1-1 0 0 0,0 0 0 0 0,0 0-1 0 0,5-1 1 0 0,1 1-310 0 0,47 2-3043 0 0,-37-4 2599 0 0,30 0-2306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125 106 1332 0 0,'20'-62'6144'0'0,"-20"59"-5363"0"0,1 0-94 0 0,11-31 1601 0 0,-11 31-1248 0 0,0 7-914 0 0,-2 14-76 0 0,0 0 0 0 0,-2-1 1 0 0,0 0-1 0 0,0 1 0 0 0,-2-1 1 0 0,-9 25-1 0 0,-1 6-7 0 0,-63 307-981 0 0,45-115-5709 0 0,29-211 3843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122 336 1752 0 0,'4'-14'872'0'0,"-4"-21"11066"0"0,-1 16-10372 0 0,24 8-1296 0 0,-18 9-181 0 0,11 0-103 0 0,0-1 0 0 0,0-1 0 0 0,0 0 0 0 0,0-1 0 0 0,16-8 0 0 0,-5 3-136 0 0,-17 5 106 0 0,0 1 0 0 0,0-2 0 0 0,0 0 0 0 0,-1 0-1 0 0,0 0 1 0 0,0-1 0 0 0,-1-1 0 0 0,1 0-1 0 0,-2 0 1 0 0,11-13 0 0 0,-16 18 48 0 0,0 1-1 0 0,0-1 1 0 0,0 1 0 0 0,-1-1 0 0 0,1 1 0 0 0,-1-1-1 0 0,0 0 1 0 0,0 0 0 0 0,0 0 0 0 0,0 0-1 0 0,-1 0 1 0 0,1 1 0 0 0,-1-1 0 0 0,1 0 0 0 0,-1-1-1 0 0,0 1 1 0 0,0 0 0 0 0,-1 0 0 0 0,1 0 0 0 0,-1 0-1 0 0,1 1 1 0 0,-1-1 0 0 0,0 0 0 0 0,0 0 0 0 0,0 0-1 0 0,0 0 1 0 0,-1 1 0 0 0,-2-6 0 0 0,1 5 22 0 0,0 0 0 0 0,0-1 1 0 0,0 1-1 0 0,0 0 0 0 0,-1 0 1 0 0,1 0-1 0 0,-1 1 0 0 0,0-1 1 0 0,0 1-1 0 0,0 0 0 0 0,0 0 1 0 0,0 1-1 0 0,0-1 0 0 0,0 1 1 0 0,-1 0-1 0 0,1 0 0 0 0,0 0 1 0 0,-1 0-1 0 0,-7 1 1 0 0,-3 0 75 0 0,0 1 1 0 0,1 1 0 0 0,-1 0-1 0 0,1 1 1 0 0,0 1 0 0 0,0 0-1 0 0,0 1 1 0 0,1 0 0 0 0,-1 1-1 0 0,1 1 1 0 0,0 0 0 0 0,1 0-1 0 0,0 2 1 0 0,0-1 0 0 0,1 2-1 0 0,0-1 1 0 0,1 1 0 0 0,0 1-1 0 0,-17 22 1 0 0,21-23-72 0 0,-1 1 1 0 0,2-1-1 0 0,-1 1 1 0 0,2 0-1 0 0,-1 0 0 0 0,2 1 1 0 0,-1 0-1 0 0,2-1 1 0 0,-1 1-1 0 0,2 0 0 0 0,-1 0 1 0 0,2 16-1 0 0,0-17-154 0 0,2-1-1 0 0,-1 0 1 0 0,1 0-1 0 0,1 0 1 0 0,0 0-1 0 0,0 0 1 0 0,1-1-1 0 0,1 1 1 0 0,-1-1-1 0 0,1 0 1 0 0,1 0-1 0 0,-1-1 1 0 0,2 1-1 0 0,13 13 1 0 0,-4-8-671 0 0,0-1-1 0 0,1-1 1 0 0,0-1 0 0 0,1 0 0 0 0,1-1 0 0 0,-1-1-1 0 0,1-1 1 0 0,1 0 0 0 0,0-2 0 0 0,0 0-1 0 0,0-1 1 0 0,30 2 0 0 0,13 1-3490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23 196 0 0,'0'0'2960'0'0,"7"-2"-444"0"0,21-4-351 0 0,-21 4-202 0 0,-2 1-181 0 0,36-7 5364 0 0,-30 6-7331 0 0,-6 1 1725 0 0,-3 6-1180 0 0,-1 0-269 0 0,0 1-1 0 0,-1 0 1 0 0,1 0-1 0 0,-1 0 1 0 0,0 0-1 0 0,0 0 1 0 0,-1 0-1 0 0,0 0 1 0 0,0 0-1 0 0,-4 11 1 0 0,-20 49-2163 0 0,-51 96 0 0 0,32-74-2654 0 0,29-57 626 0 0,-5 0-1965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0 284 0 0,'0'0'10684'0'0,"16"20"-9847"0"0,9 42-621 0 0,-3 2 0 0 0,-3 0-1 0 0,-2 2 1 0 0,12 105 0 0 0,-26-149-204 0 0,-1 0 0 0 0,-1-1 0 0 0,-1 1 0 0 0,-2 24 1 0 0,1-42-4 0 0,-2-1 2 0 0,2-3-5 0 0,0 1 1 0 0,0 0 0 0 0,-1-1 0 0 0,1 1-1 0 0,0-1 1 0 0,0 1 0 0 0,0-1 0 0 0,-1 0-1 0 0,1 1 1 0 0,0-1 0 0 0,0 0 0 0 0,-1 0-1 0 0,1 0 1 0 0,0 0 0 0 0,0 0 0 0 0,-1 0-1 0 0,1 0 1 0 0,0-1 0 0 0,0 1 0 0 0,-1 0-1 0 0,1-1 1 0 0,0 1 0 0 0,0-1 0 0 0,0 1-1 0 0,0-1 1 0 0,0 1 0 0 0,-1-1 0 0 0,1 0-1 0 0,0 0 1 0 0,0 0 0 0 0,1 1 0 0 0,-1-1-1 0 0,0 0 1 0 0,0 0 0 0 0,0 0 0 0 0,1 0-1 0 0,-1 0 1 0 0,0-1 0 0 0,1 1 0 0 0,-1 0-1 0 0,1 0 1 0 0,-1 0 0 0 0,0-3 0 0 0,-4-7 149 0 0,1 0 1 0 0,0-1-1 0 0,-6-22 1 0 0,4 4 54 0 0,2 1 0 0 0,0-1 0 0 0,2 0 0 0 0,2-41 0 0 0,1 54-186 0 0,1 1-1 0 0,0 0 1 0 0,1 0-1 0 0,1 0 0 0 0,0 0 1 0 0,2 0-1 0 0,-1 1 1 0 0,2 0-1 0 0,13-23 0 0 0,-16 33-22 0 0,-1 0-1 0 0,0 0 0 0 0,1 1 0 0 0,0 0 0 0 0,0 0 0 0 0,1 0 0 0 0,-1 0 0 0 0,1 0 0 0 0,0 1 1 0 0,0 0-1 0 0,0 0 0 0 0,0 0 0 0 0,0 1 0 0 0,1 0 0 0 0,-1 0 0 0 0,1 0 0 0 0,-1 0 0 0 0,1 1 1 0 0,0 0-1 0 0,0 0 0 0 0,-1 1 0 0 0,1 0 0 0 0,0 0 0 0 0,0 0 0 0 0,0 0 0 0 0,0 1 1 0 0,-1 0-1 0 0,1 1 0 0 0,0-1 0 0 0,-1 1 0 0 0,1 0 0 0 0,5 3 0 0 0,4 1-13 0 0,-1 2 0 0 0,0-1 1 0 0,0 2-1 0 0,-1-1 0 0 0,0 2 0 0 0,0 0 0 0 0,-1 1 0 0 0,-1 0 0 0 0,0 0 0 0 0,17 23 0 0 0,-17-16-58 0 0,-1-1-1 0 0,0 2 0 0 0,-1-1 1 0 0,-1 1-1 0 0,-1 0 0 0 0,-1 1 1 0 0,0 0-1 0 0,-2 0 0 0 0,0 0 1 0 0,-1 1-1 0 0,-2-1 0 0 0,0 22 1 0 0,-1-37 56 0 0,0-4 11 0 0,-1 1 0 0 0,0 0 1 0 0,1 0-1 0 0,0 0 1 0 0,-1 0-1 0 0,1-1 0 0 0,0 1 1 0 0,0 0-1 0 0,0 0 1 0 0,0 0-1 0 0,1 3 0 0 0,-1-4 2 0 0,-1 4 43 0 0,-4-7-67 0 0,-16-7 49 0 0,20 8-17 0 0,0 0 0 0 0,0 0 0 0 0,-1 0 1 0 0,1 0-1 0 0,0-1 0 0 0,0 1 0 0 0,1 0 1 0 0,-1-1-1 0 0,0 1 0 0 0,0 0 0 0 0,1-1 0 0 0,-1 1 1 0 0,1-1-1 0 0,-1 0 0 0 0,1 1 0 0 0,-1-1 1 0 0,1 1-1 0 0,0-1 0 0 0,0-2 0 0 0,-1-18 61 0 0,0 10-54 0 0,1 0 1 0 0,0 0-1 0 0,1 0 1 0 0,0 0 0 0 0,0 0-1 0 0,2 0 1 0 0,-1 1-1 0 0,1-1 1 0 0,1 1 0 0 0,0-1-1 0 0,1 1 1 0 0,8-14-1 0 0,-3 10-18 0 0,-1 0-1 0 0,2 2 0 0 0,0-1 1 0 0,0 1-1 0 0,2 1 1 0 0,-1 0-1 0 0,19-14 0 0 0,-29 25 4 0 0,0-1 0 0 0,1 1 1 0 0,-1-1-1 0 0,0 1 0 0 0,0 0 0 0 0,0 0 0 0 0,1 0 0 0 0,-1 0 0 0 0,1 0 0 0 0,-1 1 0 0 0,1-1 0 0 0,3 0 0 0 0,1 0 1 0 0,-4 0 0 0 0,-1 0-1 0 0,1 0 1 0 0,-1 0-1 0 0,1 0 1 0 0,-1 1-1 0 0,1-1 1 0 0,0 1-1 0 0,-1 0 0 0 0,1 0 1 0 0,0 0-1 0 0,0 0 1 0 0,-1 0-1 0 0,1 1 1 0 0,3 0-1 0 0,2 0 0 0 0,2 0-21 0 0,-1 0 0 0 0,1 0 0 0 0,0 1 0 0 0,-1 0 0 0 0,1 0 0 0 0,-1 1 0 0 0,0 1-1 0 0,0-1 1 0 0,0 1 0 0 0,0 1 0 0 0,-1 0 0 0 0,1 0 0 0 0,-1 1 0 0 0,-1 0 0 0 0,1 0 0 0 0,-1 1 0 0 0,0 0 0 0 0,8 10 0 0 0,6 10-140 0 0,-2 1-1 0 0,0 1 1 0 0,23 52 0 0 0,-41-78 152 0 0,16 31-682 0 0,1 4-457 0 0,26 39-1 0 0,-35-65-113 0 0,0 0 0 0 0,0 0 0 0 0,20 18 0 0 0,-9-12-1724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383 606 2060 0 0,'3'-9'789'0'0,"1"0"-1"0"0,-2 0 1 0 0,0 0 0 0 0,0 0-1 0 0,0 0 1 0 0,-1 0-1 0 0,0 0 1 0 0,-1-1 0 0 0,-1-12-1 0 0,0 17-597 0 0,1 1-1 0 0,-1 0 1 0 0,0-1 0 0 0,0 1-1 0 0,-1 0 1 0 0,1 0-1 0 0,-1 0 1 0 0,0 0 0 0 0,0 0-1 0 0,0 0 1 0 0,0 0-1 0 0,-1 0 1 0 0,0 1 0 0 0,0 0-1 0 0,0-1 1 0 0,0 1-1 0 0,0 0 1 0 0,-1 0 0 0 0,1 1-1 0 0,-1-1 1 0 0,0 1-1 0 0,-6-3 1 0 0,2 1-100 0 0,0 1 1 0 0,-1 0-1 0 0,0 1 0 0 0,1 0 1 0 0,-1 0-1 0 0,0 1 0 0 0,0 0 1 0 0,0 1-1 0 0,0 0 0 0 0,0 0 1 0 0,0 1-1 0 0,0 0 0 0 0,0 1 1 0 0,0 0-1 0 0,0 0 0 0 0,1 1 1 0 0,-1 0-1 0 0,1 0 0 0 0,0 1 1 0 0,0 0-1 0 0,-14 10 0 0 0,10-5-63 0 0,1 1-1 0 0,0 0 0 0 0,0 1 0 0 0,1 0 0 0 0,0 1 0 0 0,1 0 0 0 0,1 0 1 0 0,0 1-1 0 0,0 0 0 0 0,1 1 0 0 0,1-1 0 0 0,1 1 0 0 0,0 1 0 0 0,0-1 0 0 0,-3 23 1 0 0,8-31-64 0 0,0 0 1 0 0,0 0 0 0 0,1 0 0 0 0,0 0-1 0 0,0 0 1 0 0,0 0 0 0 0,1 0 0 0 0,-1-1 0 0 0,2 1-1 0 0,-1 0 1 0 0,1-1 0 0 0,-1 0 0 0 0,1 1-1 0 0,1-1 1 0 0,-1 0 0 0 0,8 7 0 0 0,-7-8-35 0 0,1 0 1 0 0,0-1-1 0 0,0 1 0 0 0,0-1 1 0 0,0 0-1 0 0,0-1 1 0 0,1 1-1 0 0,-1-1 0 0 0,1 0 1 0 0,-1-1-1 0 0,1 1 1 0 0,0-1-1 0 0,0 0 0 0 0,0-1 1 0 0,-1 1-1 0 0,1-1 1 0 0,0 0-1 0 0,0-1 0 0 0,0 1 1 0 0,0-1-1 0 0,0 0 1 0 0,-1-1-1 0 0,1 0 0 0 0,0 1 1 0 0,-1-2-1 0 0,0 1 1 0 0,9-5-1 0 0,-6 2 96 0 0,0 1 1 0 0,0-1-1 0 0,0-1 0 0 0,-1 1 0 0 0,0-1 1 0 0,0-1-1 0 0,-1 1 0 0 0,1-1 1 0 0,-1 0-1 0 0,-1-1 0 0 0,0 0 1 0 0,0 1-1 0 0,0-2 0 0 0,-1 1 0 0 0,0 0 1 0 0,0-1-1 0 0,3-14 0 0 0,1-10 417 0 0,-1-1 0 0 0,-2 0 0 0 0,1-48 0 0 0,1 6 606 0 0,-7 72-937 0 0,-6-19 357 0 0,3 34-455 0 0,-1 0 0 0 0,2 0 1 0 0,-1 1-1 0 0,2-1 0 0 0,-1 1 0 0 0,2 0 0 0 0,-1-1 1 0 0,2 1-1 0 0,0 0 0 0 0,0-1 0 0 0,1 1 0 0 0,0-1 1 0 0,1 1-1 0 0,5 14 0 0 0,5 13-772 0 0,2-1-1 0 0,37 69 1 0 0,-46-97 395 0 0,0 0 0 0 0,1-1 1 0 0,0 0-1 0 0,1 0 0 0 0,0 0 0 0 0,1-1 0 0 0,-1 0 1 0 0,15 9-1 0 0,-18-13 209 0 0,0-1 0 0 0,0 0-1 0 0,0 0 1 0 0,0-1 0 0 0,1 1 0 0 0,-1-1 0 0 0,1-1 0 0 0,-1 1 0 0 0,1-1-1 0 0,0 0 1 0 0,0 0 0 0 0,-1 0 0 0 0,1-1 0 0 0,0 0 0 0 0,0 0 0 0 0,0 0-1 0 0,0-1 1 0 0,0 0 0 0 0,-1 0 0 0 0,9-3 0 0 0,-6 0 214 0 0,1 0 1 0 0,-1 0-1 0 0,0-1 0 0 0,-1 0 1 0 0,1 0-1 0 0,-1-1 0 0 0,0 0 1 0 0,0 0-1 0 0,-1-1 1 0 0,1 0-1 0 0,-1 0 0 0 0,-1 0 1 0 0,9-15-1 0 0,-3 2 440 0 0,-1-1 1 0 0,-1-1-1 0 0,-1 1 0 0 0,9-40 1 0 0,26-124 3251 0 0,-41 181-3640 0 0,2-2 20 0 0,-4 6-126 0 0,0-1-1 0 0,0 1 1 0 0,0 0-1 0 0,0-1 1 0 0,1 1-1 0 0,-1-1 1 0 0,0 1 0 0 0,0-1-1 0 0,0 1 1 0 0,1 0-1 0 0,-1-1 1 0 0,0 1-1 0 0,1 0 1 0 0,-1-1-1 0 0,0 1 1 0 0,1 0 0 0 0,-1-1-1 0 0,0 1 1 0 0,1 0-1 0 0,-1 0 1 0 0,0-1-1 0 0,1 1 1 0 0,-1 0 0 0 0,1 0-1 0 0,-1 0 1 0 0,1-1-1 0 0,-1 1 1 0 0,0 0-1 0 0,1 0 1 0 0,-1 0-1 0 0,1 0 1 0 0,-1 0 0 0 0,1 0-1 0 0,-1 0 1 0 0,1 0-1 0 0,5 13 21 0 0,0 0 0 0 0,-1 1 1 0 0,-1 0-1 0 0,0-1 0 0 0,3 27 0 0 0,-1-2-28 0 0,2 65 1 0 0,-5-18-202 0 0,-3-80 152 0 0,-6 20-124 0 0,2-29 176 0 0,0-1 1 0 0,1 0-1 0 0,0 0 1 0 0,0 0 0 0 0,0 0-1 0 0,0-1 1 0 0,1 1-1 0 0,0 0 1 0 0,-3-12-1 0 0,-8-61 187 0 0,12 67-126 0 0,-1-9 26 0 0,0 0 1 0 0,2 0-1 0 0,0 1 0 0 0,1-1 0 0 0,1 0 0 0 0,5-21 1 0 0,-7 39-87 0 0,1 0-1 0 0,-1 0 1 0 0,0-1 0 0 0,1 1-1 0 0,-1 0 1 0 0,1 0-1 0 0,0 0 1 0 0,0 1 0 0 0,0-1-1 0 0,0 0 1 0 0,0 0 0 0 0,3-3-1 0 0,6-8 24 0 0,21-25 27 0 0,-25 35-46 0 0,-2 0-3 0 0,-1 1-1 0 0,1 0 1 0 0,-1 0-1 0 0,1 0 1 0 0,0 1-1 0 0,0-1 1 0 0,0 1 0 0 0,0 0-1 0 0,0 0 1 0 0,0 0-1 0 0,0 1 1 0 0,0-1-1 0 0,0 1 1 0 0,5 0-1 0 0,-5 0 2 0 0,3 1 0 0 0,1 0-1 0 0,-1 0 1 0 0,0 1-1 0 0,0 0 1 0 0,0 0-1 0 0,0 1 1 0 0,0 0-1 0 0,0 0 1 0 0,-1 1-1 0 0,1 0 1 0 0,-1 0-1 0 0,0 0 1 0 0,0 1-1 0 0,-1 0 1 0 0,8 7-1 0 0,5 11-225 0 0,-1 0 0 0 0,-2 1-1 0 0,0 1 1 0 0,-2 0 0 0 0,0 1-1 0 0,15 46 1 0 0,-1-5-1373 0 0,8 6-1641 0 0,-34-71 3071 0 0,0 0-1 0 0,0 0 1 0 0,1 0-1 0 0,0 0 1 0 0,-1 0-1 0 0,1 0 1 0 0,0 0-1 0 0,0 0 1 0 0,0-1-1 0 0,0 1 1 0 0,0-1-1 0 0,0 0 1 0 0,0 0-1 0 0,0 1 1 0 0,1-1-1 0 0,-1-1 1 0 0,0 1-1 0 0,1 0 1 0 0,3 0-1 0 0,-3 0 258 0 0,2 1-546 0 0,1-4 78 0 0,-1 0 404 0 0,0-1 0 0 0,1 0 0 0 0,-1 0 0 0 0,-1 0 0 0 0,1 0 0 0 0,0-1 0 0 0,-1 0 0 0 0,0 0 0 0 0,0 0 0 0 0,0 0 0 0 0,0-1 0 0 0,-1 0 0 0 0,0 1 0 0 0,0-1 0 0 0,0-1 1 0 0,0 1-1 0 0,2-7 0 0 0,6-15 695 0 0,0-2 1 0 0,7-34-1 0 0,-9 19 938 0 0,-3-1 1 0 0,-1-1-1 0 0,-1-65 0 0 0,-4 106-1348 0 0,-1 10-230 0 0,0 8-37 0 0,1 0-1 0 0,0 0 1 0 0,0 0 0 0 0,2 0-1 0 0,-1 0 1 0 0,7 21-1 0 0,28 76-420 0 0,-34-104 323 0 0,1 3-128 0 0,0-1 1 0 0,1 1-1 0 0,0-1 0 0 0,1 0 1 0 0,0 0-1 0 0,0-1 1 0 0,0 0-1 0 0,1 0 0 0 0,0 0 1 0 0,0 0-1 0 0,9 6 0 0 0,-12-11-86 0 0,13 3-118 0 0,-15-4 364 0 0,0-1 0 0 0,0 1-1 0 0,0-1 1 0 0,0 1-1 0 0,1-1 1 0 0,-1 1 0 0 0,0-1-1 0 0,0 0 1 0 0,0 1-1 0 0,0-1 1 0 0,0 0 0 0 0,1 0-1 0 0,-1 0 1 0 0,0 0-1 0 0,0 0 1 0 0,0 0 0 0 0,0 0-1 0 0,1 0 1 0 0,-1-1-1 0 0,0 1 1 0 0,0 0 0 0 0,0-1-1 0 0,2 0 1 0 0,4-2 22 0 0,1 0 0 0 0,-1-1 1 0 0,0 0-1 0 0,0 0 0 0 0,-1 0 1 0 0,1-1-1 0 0,-1 0 0 0 0,0 0 0 0 0,0-1 1 0 0,-1 0-1 0 0,1 0 0 0 0,-1 0 0 0 0,-1 0 1 0 0,5-9-1 0 0,8-16 667 0 0,-1-2 0 0 0,-2 1 1 0 0,14-50-1 0 0,-28 81-636 0 0,0 0 1 0 0,0 0 0 0 0,1 0-1 0 0,-1 0 1 0 0,0 0-1 0 0,0 0 1 0 0,1 0 0 0 0,-1 0-1 0 0,0 0 1 0 0,1 0-1 0 0,-1 0 1 0 0,1 0 0 0 0,-1 0-1 0 0,1 1 1 0 0,0-1 0 0 0,-1 0-1 0 0,1 0 1 0 0,0 1-1 0 0,0-1 1 0 0,1-1 0 0 0,-2 3-24 0 0,1-1 1 0 0,-1 0-1 0 0,1 0 1 0 0,0 1-1 0 0,-1-1 1 0 0,1 0-1 0 0,-1 1 1 0 0,1-1-1 0 0,-1 0 1 0 0,1 1-1 0 0,-1-1 1 0 0,1 1 0 0 0,-1-1-1 0 0,1 1 1 0 0,-1-1-1 0 0,0 1 1 0 0,1-1-1 0 0,-1 1 1 0 0,0-1-1 0 0,1 1 1 0 0,-1 0-1 0 0,0 0 1 0 0,17 52-33 0 0,-14-44 87 0 0,1 6-136 0 0,0-1 0 0 0,2 0 0 0 0,-1 0 0 0 0,16 25-1 0 0,-18-35 14 0 0,0 0 0 0 0,1-1 0 0 0,-1 1 0 0 0,1-1 0 0 0,0 1 0 0 0,-1-1-1 0 0,2 0 1 0 0,5 3 0 0 0,-3-2 38 0 0,-2-1-91 0 0,1 0 0 0 0,0-1 0 0 0,0 0 0 0 0,0 0-1 0 0,0 0 1 0 0,1-1 0 0 0,-1 0 0 0 0,0 0 0 0 0,12 0 0 0 0,-12-1 73 0 0,4 0-28 0 0,0 1-1 0 0,0-2 1 0 0,0 0 0 0 0,0 0-1 0 0,-1-1 1 0 0,1 0 0 0 0,0 0-1 0 0,-1-1 1 0 0,1-1-1 0 0,-1 0 1 0 0,0 0 0 0 0,0-1-1 0 0,0 0 1 0 0,-1 0 0 0 0,0-1-1 0 0,13-11 1 0 0,-10 5 139 0 0,0-1 0 0 0,-2 0 1 0 0,1 0-1 0 0,-2-1 0 0 0,0 0 0 0 0,-1-1 0 0 0,0 0 1 0 0,-1 0-1 0 0,0 0 0 0 0,-2-1 0 0 0,0 1 0 0 0,0-1 1 0 0,-2 0-1 0 0,2-26 0 0 0,-3 10 266 0 0,-1 0-1 0 0,-2 0 0 0 0,-1 1 1 0 0,-1-1-1 0 0,-2 1 1 0 0,-13-44-1 0 0,17 71-289 0 0,0-1-1 0 0,-1 1 1 0 0,1 0-1 0 0,-1 0 1 0 0,0 0-1 0 0,0 0 1 0 0,0 0-1 0 0,0 1 1 0 0,-8-7-1 0 0,10 9-36 0 0,-2-2 160 0 0,-5 4-98 0 0,-22 3-4 0 0,29-3-63 0 0,-1-1 0 0 0,1 1 0 0 0,-1 0 0 0 0,1 0 0 0 0,0 0 0 0 0,-1 0 0 0 0,1 0 0 0 0,0 0 0 0 0,-1 0 0 0 0,1 0 0 0 0,0 0 0 0 0,0 0 0 0 0,0 1 0 0 0,0-1 0 0 0,0 0 0 0 0,0 1 0 0 0,1-1 1 0 0,-1 1-1 0 0,0-1 0 0 0,0 3 0 0 0,-8 27 26 0 0,9-30-32 0 0,-4 21 15 0 0,1 0 0 0 0,1 0 0 0 0,1 0 0 0 0,1 0 0 0 0,1 0-1 0 0,5 31 1 0 0,-1-9-93 0 0,31 167-1151 0 0,-25-165-86 0 0,-2 1 0 0 0,-1-1-1 0 0,-3 1 1 0 0,-2 0 0 0 0,-3 50 0 0 0,-3-62-1780 0 0,3-2-1085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0 907 1992 0 0,'0'-6'1855'0'0,"0"-13"-566"0"0,1 0 0 0 0,1 1 0 0 0,1-1 0 0 0,8-31 0 0 0,-7 40-1061 0 0,-1-1 0 0 0,1 1 0 0 0,1 0 1 0 0,0 1-1 0 0,0-1 0 0 0,1 1 0 0 0,0 0 1 0 0,1 0-1 0 0,0 1 0 0 0,12-12 1 0 0,15-7-115 0 0,2 1 1 0 0,2 2 0 0 0,0 1 0 0 0,1 2-1 0 0,1 2 1 0 0,1 1 0 0 0,49-13 0 0 0,10-8 175 0 0,-96 38-242 0 0,19-7 98 0 0,-18 6 152 0 0,-4 2-292 0 0,-1 0 0 0 0,1 0 1 0 0,0 1-1 0 0,-1-1 1 0 0,1 0-1 0 0,-1 0 1 0 0,1 0-1 0 0,0 1 0 0 0,-1-1 1 0 0,1 0-1 0 0,-1 0 1 0 0,1 1-1 0 0,0-1 0 0 0,-1 0 1 0 0,1 1-1 0 0,-1-1 1 0 0,1 1-1 0 0,-1-1 1 0 0,0 1-1 0 0,1-1 0 0 0,-1 1 1 0 0,1-1-1 0 0,-1 1 1 0 0,0-1-1 0 0,1 1 0 0 0,-1 0 1 0 0,0-1-1 0 0,0 1 1 0 0,0-1-1 0 0,1 1 0 0 0,-1 0 1 0 0,0-1-1 0 0,0 1 1 0 0,0 0-1 0 0,0-1 1 0 0,0 1-1 0 0,0 0 0 0 0,0-1 1 0 0,0 1-1 0 0,0 0 1 0 0,-1-1-1 0 0,1 2 0 0 0,-11 37 217 0 0,6-24-164 0 0,2-2-58 0 0,-31 124 77 0 0,31-118-220 0 0,0 1-1 0 0,1 0 1 0 0,1-1 0 0 0,1 1-1 0 0,3 23 1 0 0,-3-42 111 0 0,0 1 0 0 0,1-1 0 0 0,-1 1 0 0 0,0 0 0 0 0,1-1 0 0 0,0 1 0 0 0,-1-1 0 0 0,1 1 0 0 0,0-1 1 0 0,0 0-1 0 0,0 1 0 0 0,0-1 0 0 0,0 0 0 0 0,0 0 0 0 0,0 0 0 0 0,0 0 0 0 0,1 1 0 0 0,-1-2 0 0 0,0 1 0 0 0,1 0 1 0 0,-1 0-1 0 0,1 0 0 0 0,-1-1 0 0 0,1 1 0 0 0,-1 0 0 0 0,4 0 0 0 0,-2 0 72 0 0,2 1-87 0 0,0-4 29 0 0,-1-1 43 0 0,0 1-1 0 0,1-1 1 0 0,-1 0 0 0 0,0-1-1 0 0,-1 1 1 0 0,1-1 0 0 0,0 1-1 0 0,-1-1 1 0 0,0 0 0 0 0,0 0-1 0 0,0-1 1 0 0,-1 1 0 0 0,1 0-1 0 0,2-9 1 0 0,5-11 497 0 0,10-46 0 0 0,0 4 639 0 0,1-3-226 0 0,-20 65-691 0 0,1 4-241 0 0,0 1-1 0 0,0-1 1 0 0,0 1 0 0 0,0 0-1 0 0,0 0 1 0 0,-1-1-1 0 0,1 1 1 0 0,0 1-1 0 0,0-1 1 0 0,-1 0 0 0 0,1 0-1 0 0,-1 1 1 0 0,1-1-1 0 0,-1 0 1 0 0,0 1-1 0 0,1 0 1 0 0,0 1 0 0 0,27 41-194 0 0,-18-25-193 0 0,-8-14 282 0 0,-1-1 1 0 0,1 1-1 0 0,0-1 1 0 0,1 0-1 0 0,-1 0 0 0 0,1 0 1 0 0,-1 0-1 0 0,1-1 1 0 0,0 1-1 0 0,0-1 1 0 0,1 0-1 0 0,-1 0 1 0 0,1 0-1 0 0,-1-1 1 0 0,1 0-1 0 0,0 0 1 0 0,0 0-1 0 0,0-1 1 0 0,8 2-1 0 0,-1-2 5 0 0,0 1 73 0 0,0 0 0 0 0,0-1 0 0 0,0-1 1 0 0,0 0-1 0 0,0-1 0 0 0,-1 0 0 0 0,1-1 1 0 0,0 0-1 0 0,0-1 0 0 0,-1 0 0 0 0,0-1 1 0 0,1 0-1 0 0,19-11 0 0 0,-20 7 197 0 0,1 0 0 0 0,-1 0 1 0 0,0-1-1 0 0,-1 0 0 0 0,0-1 0 0 0,-1 0 1 0 0,0-1-1 0 0,0 0 0 0 0,-1 0 1 0 0,-1-1-1 0 0,0 0 0 0 0,0 0 0 0 0,4-15 1 0 0,-10 24-133 0 0,-1 1 1 0 0,1-1 0 0 0,-1 0 0 0 0,0 1-1 0 0,0-1 1 0 0,0 0 0 0 0,0 1 0 0 0,-1-1-1 0 0,1 0 1 0 0,-1 1 0 0 0,1-1 0 0 0,-3-4 0 0 0,2 3 167 0 0,-4 3-130 0 0,2 0-70 0 0,0 1 0 0 0,0 0 0 0 0,0 0 1 0 0,0 0-1 0 0,0 0 0 0 0,0 0 0 0 0,0 1 0 0 0,0-1 0 0 0,0 1 0 0 0,0 0 0 0 0,1 0 0 0 0,-1 0 0 0 0,0 0 0 0 0,0 0 0 0 0,1 1 0 0 0,-1-1 0 0 0,1 1 1 0 0,0 0-1 0 0,-1 0 0 0 0,1 0 0 0 0,0 0 0 0 0,0 0 0 0 0,0 0 0 0 0,0 0 0 0 0,0 1 0 0 0,1-1 0 0 0,-3 5 0 0 0,-2 3-26 0 0,0 1 0 0 0,1 0 0 0 0,0 1-1 0 0,1-1 1 0 0,0 1 0 0 0,1 0 0 0 0,0 0-1 0 0,1 0 1 0 0,1 0 0 0 0,0 0 0 0 0,0 1-1 0 0,1-1 1 0 0,1 0 0 0 0,0 0 0 0 0,0 1 0 0 0,1-1-1 0 0,1 0 1 0 0,0 0 0 0 0,9 22 0 0 0,-8-29-59 0 0,-1 0 0 0 0,1 1 0 0 0,0-1 0 0 0,1-1 0 0 0,-1 1 0 0 0,1 0 0 0 0,0-1 0 0 0,0 0 0 0 0,0 0 1 0 0,1-1-1 0 0,-1 0 0 0 0,1 0 0 0 0,0 0 0 0 0,0 0 0 0 0,11 2 0 0 0,-2 0-156 0 0,0-2 0 0 0,0 0-1 0 0,0 0 1 0 0,1-2 0 0 0,-1 0-1 0 0,19-1 1 0 0,-11-1 11 0 0,0-1 0 0 0,1-1-1 0 0,-1-2 1 0 0,-1 0 0 0 0,45-16 0 0 0,-56 16 229 0 0,0 0-1 0 0,0 0 1 0 0,-1-1 0 0 0,0-1-1 0 0,0 0 1 0 0,0 0-1 0 0,-1-1 1 0 0,0 0 0 0 0,0 0-1 0 0,-1-1 1 0 0,0-1 0 0 0,-1 1-1 0 0,0-1 1 0 0,9-17 0 0 0,-7 8 201 0 0,-1-1 0 0 0,-1-1 1 0 0,-1 1-1 0 0,-1-1 0 0 0,-1 0 1 0 0,-1-1-1 0 0,0 1 1 0 0,-2 0-1 0 0,0-1 0 0 0,-2 1 1 0 0,-4-36-1 0 0,-8-13 754 0 0,-2 0-1 0 0,-28-75 0 0 0,24 83-292 0 0,19 61-649 0 0,0 0 0 0 0,-1 0 0 0 0,1 0-1 0 0,0 0 1 0 0,0 0 0 0 0,-1 0-1 0 0,1 0 1 0 0,-1 0 0 0 0,1 0 0 0 0,-1 0-1 0 0,1 0 1 0 0,-1 0 0 0 0,1 0-1 0 0,-1 0 1 0 0,0 0 0 0 0,0 1 0 0 0,1-1-1 0 0,-1 0 1 0 0,0 0 0 0 0,-2 0-1 0 0,3 1-15 0 0,-1 0-1 0 0,0 0 0 0 0,1 1 0 0 0,-1-1 1 0 0,1 1-1 0 0,-1-1 0 0 0,0 1 0 0 0,1-1 1 0 0,-1 1-1 0 0,1-1 0 0 0,0 1 0 0 0,-1-1 1 0 0,1 1-1 0 0,-1-1 0 0 0,1 1 0 0 0,0 0 1 0 0,-1-1-1 0 0,1 1 0 0 0,0 0 0 0 0,0-1 1 0 0,-1 1-1 0 0,1 0 0 0 0,-9 44 31 0 0,9-1-103 0 0,2 1 0 0 0,3 0 0 0 0,12 58 0 0 0,2 18-1131 0 0,6 103-3275 0 0,-12-82-2017 0 0,-12-131 4072 0 0,-1 13-532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5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56 398 1288 0 0,'-3'-4'1780'0'0,"-4"-5"-995"0"0,1-1 0 0 0,0 1 0 0 0,0-1 0 0 0,2 0 0 0 0,-1-1 0 0 0,1 1 0 0 0,0-1 0 0 0,1 0 0 0 0,-3-18 0 0 0,5 22-590 0 0,1 1-1 0 0,-1 0 0 0 0,1 0 0 0 0,0 0 1 0 0,1-1-1 0 0,0 1 0 0 0,0 0 0 0 0,0 0 0 0 0,1 0 1 0 0,-1 0-1 0 0,1 0 0 0 0,1 0 0 0 0,-1 1 1 0 0,1-1-1 0 0,0 1 0 0 0,1-1 0 0 0,-1 1 1 0 0,1 0-1 0 0,8-8 0 0 0,-1 1-67 0 0,1 2-1 0 0,0-1 1 0 0,0 2-1 0 0,1 0 1 0 0,1 0-1 0 0,22-11 1 0 0,-3 5-33 0 0,1 2 1 0 0,0 1 0 0 0,57-11-1 0 0,-85 21-90 0 0,0 1 0 0 0,0 0-1 0 0,0 0 1 0 0,0 1 0 0 0,0-1-1 0 0,0 1 1 0 0,0 1 0 0 0,0-1-1 0 0,0 1 1 0 0,0 0 0 0 0,0 1-1 0 0,0-1 1 0 0,0 1 0 0 0,-1 0-1 0 0,1 1 1 0 0,-1-1 0 0 0,1 1-1 0 0,7 6 1 0 0,-6-3 2 0 0,-1 1 1 0 0,0 1 0 0 0,0-1-1 0 0,0 1 1 0 0,-1 0-1 0 0,0 0 1 0 0,-1 0 0 0 0,6 15-1 0 0,20 79 22 0 0,-3-5-157 0 0,-15-61-145 0 0,-8-22 19 0 0,1-1 0 0 0,0 1 0 0 0,1-1 0 0 0,0 0 0 0 0,9 14 0 0 0,-12-25 204 0 0,0 0 0 0 0,0 0 0 0 0,0 0-1 0 0,0-1 1 0 0,0 1 0 0 0,1-1 0 0 0,-1 1-1 0 0,0-1 1 0 0,1 0 0 0 0,-1 0 0 0 0,0-1-1 0 0,1 1 1 0 0,-1-1 0 0 0,1 0 0 0 0,-1 0 0 0 0,7 0-1 0 0,-8 0 70 0 0,3 0-37 0 0,0-1 1 0 0,0 0-1 0 0,0 0 0 0 0,0 0 1 0 0,0 0-1 0 0,0 0 0 0 0,-1-1 1 0 0,1 0-1 0 0,0 0 0 0 0,7-5 1 0 0,41-30 133 0 0,-46 31-65 0 0,27-22 526 0 0,50-55 1 0 0,-11 11 39 0 0,-70 69-590 0 0,7-1 12 0 0,-9 3-37 0 0,-1 0 0 0 0,1 1 0 0 0,-1-1 0 0 0,1 1 0 0 0,0 0 0 0 0,-1-1 0 0 0,1 1 1 0 0,0 0-1 0 0,-1-1 0 0 0,1 1 0 0 0,0 0 0 0 0,0-1 0 0 0,-1 1 0 0 0,1 0 0 0 0,0 0 0 0 0,0 0 0 0 0,0 0 0 0 0,-1 0 0 0 0,1 0 1 0 0,0 0-1 0 0,0 0 0 0 0,-1 0 0 0 0,1 0 0 0 0,0 1 0 0 0,0-1 0 0 0,1 1 0 0 0,85 21-866 0 0,-81-21 738 0 0,2 0 3 0 0,32 3-36 0 0,106 15-381 0 0,-22 18 389 0 0,-118-35 194 0 0,17 5 10 0 0,-19-5-4 0 0,20 1-149 0 0,10-2-2167 0 0,-30-2 1442 0 0,-11-30-7008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1536 0 0,'0'0'5300'0'0,"6"1"-4148"0"0,17 3-205 0 0,-18-3 926 0 0,2 6-1267 0 0,-6-6-585 0 0,-1-1 0 0 0,1 0 0 0 0,0 1 1 0 0,-1-1-1 0 0,1 0 0 0 0,0 1 0 0 0,-1-1 1 0 0,1 0-1 0 0,-1 1 0 0 0,1-1 0 0 0,0 1 0 0 0,-1-1 1 0 0,1 1-1 0 0,-1 0 0 0 0,0-1 0 0 0,1 1 0 0 0,-1-1 1 0 0,1 1-1 0 0,-1 0 0 0 0,0-1 0 0 0,1 2 0 0 0,12 45 490 0 0,7 51-1 0 0,0 47-3215 0 0,-19-137 2090 0 0,0-1 0 0 0,-1 0 0 0 0,0 1 0 0 0,0-1 1 0 0,-1 0-1 0 0,1 0 0 0 0,-4 12 0 0 0,-2 3-2258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46 554 1660 0 0,'-44'-313'9662'0'0,"43"306"-9611"0"0,0-1 0 0 0,1 1-1 0 0,0 0 1 0 0,1-1-1 0 0,-1 1 1 0 0,1-1-1 0 0,1 1 1 0 0,-1 0 0 0 0,1 0-1 0 0,1 0 1 0 0,-1 0-1 0 0,1 0 1 0 0,0 0-1 0 0,1 1 1 0 0,-1-1 0 0 0,1 1-1 0 0,1 0 1 0 0,-1 0-1 0 0,1 1 1 0 0,0-1-1 0 0,0 1 1 0 0,1 0 0 0 0,-1 0-1 0 0,1 1 1 0 0,0 0-1 0 0,1 0 1 0 0,12-6-1 0 0,3-1-10 0 0,1 2-1 0 0,0 0 1 0 0,1 2-1 0 0,0 1 0 0 0,0 0 1 0 0,46-3-1 0 0,-32 6-8 0 0,0 3 1 0 0,0 0-1 0 0,-1 3 1 0 0,1 1-1 0 0,-1 2 0 0 0,1 2 1 0 0,-2 1-1 0 0,1 1 1 0 0,-2 3-1 0 0,47 21 1 0 0,-63-24-18 0 0,0 1 1 0 0,-1 0 0 0 0,0 2 0 0 0,-1 0 0 0 0,-1 1 0 0 0,0 0 0 0 0,-1 1 0 0 0,22 28 0 0 0,-28-30-8 0 0,0 1 0 0 0,-1-1 0 0 0,-1 1-1 0 0,0 1 1 0 0,-1-1 0 0 0,-1 1 0 0 0,0 1 0 0 0,-1-1 0 0 0,0 0 0 0 0,-2 1 0 0 0,0 0-1 0 0,0 27 1 0 0,-2-26-4 0 0,-1 0 0 0 0,-1 0 0 0 0,-1-1 1 0 0,0 1-1 0 0,-1-1 0 0 0,-1 0 0 0 0,0 0 0 0 0,-2 0 0 0 0,-10 20 0 0 0,4-14 29 0 0,0-1 1 0 0,-2 0-1 0 0,0-2 1 0 0,-1 1-1 0 0,-34 29 1 0 0,15-19 42 0 0,-2-2 0 0 0,-1-2-1 0 0,-1-1 1 0 0,-2-2 0 0 0,0-2 0 0 0,-62 23 0 0 0,59-30-33 0 0,-79 15 0 0 0,102-25-62 0 0,19-4 3 0 0,-2 1-10 0 0,0 1 1 0 0,0-2-1 0 0,0 1 0 0 0,-1 0 1 0 0,1-1-1 0 0,0 0 0 0 0,-1 0 1 0 0,1 0-1 0 0,-8-1 1 0 0,-15-3-379 0 0,26 4 403 0 0,-61-13-1356 0 0,58 12 1139 0 0,1 0 0 0 0,-1 0 1 0 0,1 0-1 0 0,0-1 1 0 0,0 1-1 0 0,-1-1 0 0 0,1 0 1 0 0,0 0-1 0 0,0 0 0 0 0,1-1 1 0 0,-1 1-1 0 0,0-1 1 0 0,1 1-1 0 0,0-1 0 0 0,-1 0 1 0 0,1 0-1 0 0,-2-4 0 0 0,3 6 67 0 0,1 0-1 0 0,0 0 0 0 0,-1 0 0 0 0,1 0 0 0 0,0 0 0 0 0,0 0 0 0 0,-1 0 0 0 0,1 0 0 0 0,0 0 0 0 0,0 0 0 0 0,0 0 1 0 0,0 0-1 0 0,0-1 0 0 0,1 1 0 0 0,-1 0 0 0 0,0 0 0 0 0,0 0 0 0 0,1 0 0 0 0,0-2 0 0 0,0 1-442 0 0,0-2-1761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301 662 672 0 0,'9'-5'917'0'0,"1"-1"0"0"0,-1 1-1 0 0,0-1 1 0 0,-1-1 0 0 0,1 1 0 0 0,-1-2-1 0 0,9-9 1 0 0,-5 1-141 0 0,-2 0 0 0 0,1-1 0 0 0,-2 0 0 0 0,8-19 0 0 0,-9 18-218 0 0,-6 13-463 0 0,-1 1-1 0 0,0-1 0 0 0,0 0 0 0 0,0 0 0 0 0,-1 0 0 0 0,0 0 0 0 0,0 0 0 0 0,0 0 1 0 0,0 0-1 0 0,-1 0 0 0 0,0 1 0 0 0,0-1 0 0 0,0 0 0 0 0,-1 0 0 0 0,0 1 0 0 0,1-1 1 0 0,-2 1-1 0 0,1-1 0 0 0,0 1 0 0 0,-1 0 0 0 0,0 0 0 0 0,-4-5 0 0 0,4 6-70 0 0,1 1-1 0 0,0 0 0 0 0,-1 0 0 0 0,0 0 0 0 0,0 0 1 0 0,1 0-1 0 0,-1 1 0 0 0,0-1 0 0 0,0 1 1 0 0,0 0-1 0 0,-1 0 0 0 0,-3-1 0 0 0,5 1-11 0 0,-2 0 40 0 0,-13 0-26 0 0,-1 2-1 0 0,1 0 0 0 0,0 0 0 0 0,0 2 0 0 0,1 0 0 0 0,-1 1 1 0 0,-23 9-1 0 0,24-6-19 0 0,1 1 0 0 0,0 1 1 0 0,0 0-1 0 0,1 1 0 0 0,0 1 1 0 0,1 0-1 0 0,1 0 0 0 0,-1 2 1 0 0,2-1-1 0 0,0 2 0 0 0,-10 15 0 0 0,15-21-23 0 0,0 1-1 0 0,1 0 1 0 0,0 0-1 0 0,1 0 0 0 0,0 1 1 0 0,0 0-1 0 0,1-1 0 0 0,0 1 1 0 0,1 0-1 0 0,0 1 1 0 0,0-1-1 0 0,2 0 0 0 0,-1 0 1 0 0,1 1-1 0 0,0-1 1 0 0,1 0-1 0 0,0 1 0 0 0,1-1 1 0 0,5 16-1 0 0,-5-19-44 0 0,1-1 1 0 0,1 1-1 0 0,-1-1 0 0 0,1 0 1 0 0,0 0-1 0 0,0 0 0 0 0,0 0 1 0 0,1-1-1 0 0,0 0 0 0 0,0 0 1 0 0,1 0-1 0 0,8 6 0 0 0,-3-4-113 0 0,1-1-1 0 0,0 0 1 0 0,0-1-1 0 0,0 0 1 0 0,20 5-1 0 0,-25-9 112 0 0,0 1 0 0 0,1-2-1 0 0,-1 1 1 0 0,0-1 0 0 0,1 0 0 0 0,-1 0-1 0 0,0-1 1 0 0,10-2 0 0 0,-9 2 41 0 0,-1 0-6 0 0,0 0 0 0 0,0 0 0 0 0,1-1 1 0 0,-1 0-1 0 0,0-1 0 0 0,-1 1 0 0 0,1-1 0 0 0,0-1 1 0 0,7-4-1 0 0,-8 4 20 0 0,4-2 6 0 0,0 0 0 0 0,-1-1 0 0 0,1 0 0 0 0,-1-1-1 0 0,-1 0 1 0 0,0 0 0 0 0,0-1 0 0 0,0 0 0 0 0,10-17 0 0 0,-2-2 356 0 0,25-55 0 0 0,-36 72-215 0 0,33-87 1220 0 0,-36 95-1253 0 0,-1-1-13 0 0,4-13-15 0 0,-4 13 182 0 0,-1 8-247 0 0,-1 11-24 0 0,2 0 0 0 0,0 0 1 0 0,1 0-1 0 0,0 0 0 0 0,1-1 1 0 0,0 1-1 0 0,8 16 0 0 0,-8-23-44 0 0,1 0-1 0 0,1 0 1 0 0,0 0-1 0 0,0-1 1 0 0,0 1-1 0 0,1-1 1 0 0,0-1-1 0 0,1 1 0 0 0,13 10 1 0 0,-15-14-5 0 0,0 0 1 0 0,1 0-1 0 0,-1 0 0 0 0,0-1 1 0 0,1 0-1 0 0,0 0 0 0 0,-1 0 1 0 0,1-1-1 0 0,10 1 0 0 0,-10-1 29 0 0,0 0-13 0 0,-1-1 1 0 0,1 1 0 0 0,0-1 0 0 0,-1 0 0 0 0,1-1 0 0 0,0 1 0 0 0,0-1 0 0 0,-1 0 0 0 0,1-1-1 0 0,-1 1 1 0 0,10-5 0 0 0,-10 4 31 0 0,5-1-6 0 0,0 0 1 0 0,0-1-1 0 0,0 0 1 0 0,-1 0-1 0 0,0-1 1 0 0,0-1-1 0 0,0 1 1 0 0,0-1-1 0 0,-1-1 1 0 0,0 0 0 0 0,-1 0-1 0 0,1 0 1 0 0,-1-1-1 0 0,9-14 1 0 0,-9 11 59 0 0,-2 0 0 0 0,1-1 1 0 0,-1 1-1 0 0,-1-1 0 0 0,0 0 1 0 0,-1 0-1 0 0,-1-1 0 0 0,1 1 1 0 0,-2-1-1 0 0,1-19 0 0 0,-4-11 280 0 0,-3 1 0 0 0,-1 0 0 0 0,-1 0 0 0 0,-3 1 0 0 0,-27-73 0 0 0,-7-16 813 0 0,43 126-939 0 0,0 9-180 0 0,-2 20 8 0 0,8 8-5 0 0,1 0 1 0 0,1 0-1 0 0,2-1 0 0 0,23 54 0 0 0,-1 2-206 0 0,-17-43-235 0 0,35 96-2473 0 0,-23-67-1568 0 0,-25-70 2856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73 137 1772 0 0,'-67'-29'9790'0'0,"66"29"-10067"0"0,-3-2 1957 0 0,4 1-1674 0 0,1 0 1 0 0,0-1-1 0 0,0 1 1 0 0,0 0 0 0 0,0 0-1 0 0,0 0 1 0 0,0 0-1 0 0,0 0 1 0 0,1 0 0 0 0,-1 0-1 0 0,0 0 1 0 0,0 0-1 0 0,1 1 1 0 0,-1-1 0 0 0,0 0-1 0 0,1 1 1 0 0,-1 0-1 0 0,1-1 1 0 0,-1 1 0 0 0,1 0-1 0 0,1-1 1 0 0,23-4 19 0 0,274-50-2436 0 0,-153 29-3856 0 0,-138 25 4210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0 865 608 0 0,'76'-361'8766'0'0,"-63"318"-8408"0"0,2 0-1 0 0,1 1 0 0 0,2 1 1 0 0,2 0-1 0 0,2 1 0 0 0,29-40 1 0 0,-38 63-301 0 0,0 1 0 0 0,1 1 0 0 0,1 0 0 0 0,1 1 0 0 0,0 1 0 0 0,0 1 0 0 0,1 0 0 0 0,1 1 0 0 0,0 0 0 0 0,0 2 0 0 0,35-13 0 0 0,-50 20-54 0 0,1 1 1 0 0,0 0-1 0 0,-1 0 1 0 0,1 0 0 0 0,0 1-1 0 0,0-1 1 0 0,0 1-1 0 0,6 0 1 0 0,0 0 1 0 0,9 2 8 0 0,-11 0-30 0 0,1 0 0 0 0,-1 0 0 0 0,0 1 0 0 0,0 1-1 0 0,0-1 1 0 0,0 1 0 0 0,0 1 0 0 0,-1-1 0 0 0,0 1-1 0 0,0 1 1 0 0,0-1 0 0 0,-1 1 0 0 0,1 0 0 0 0,-1 1-1 0 0,7 9 1 0 0,-8-6-43 0 0,0 0 0 0 0,-1-1-1 0 0,0 1 1 0 0,0 1 0 0 0,-1-1 0 0 0,0 0-1 0 0,-1 1 1 0 0,0 0 0 0 0,-1-1-1 0 0,0 1 1 0 0,-1 0 0 0 0,-1 11 0 0 0,-1-5-19 0 0,0 0 1 0 0,-2 0-1 0 0,0 0 1 0 0,0-1-1 0 0,-2 0 1 0 0,0 0-1 0 0,-9 17 1 0 0,-1-6 52 0 0,0-1 0 0 0,-1 0 0 0 0,-2-1-1 0 0,0 0 1 0 0,-2-2 0 0 0,-1-1 0 0 0,0 0 0 0 0,-26 18 0 0 0,25-25 201 0 0,1 0 0 0 0,-43 20 0 0 0,49-27-53 0 0,-29 11 543 0 0,32-14-432 0 0,0 0 1 0 0,0 1 0 0 0,-12 9 0 0 0,22-13-165 0 0,2-2-67 0 0,1 0-1 0 0,-1 0 0 0 0,1 0 1 0 0,0 0-1 0 0,-1 0 1 0 0,1 1-1 0 0,0-1 1 0 0,-1 0-1 0 0,1 0 1 0 0,-1 0-1 0 0,1 0 0 0 0,0 1 1 0 0,-1-1-1 0 0,1 0 1 0 0,0 0-1 0 0,0 1 1 0 0,-1-1-1 0 0,1 0 0 0 0,0 1 1 0 0,-1-1-1 0 0,1 0 1 0 0,0 1-1 0 0,0-1 1 0 0,0 0-1 0 0,0 1 0 0 0,-1-1 1 0 0,1 0-1 0 0,0 1 1 0 0,0-1-1 0 0,0 1 1 0 0,0-1-1 0 0,0 0 0 0 0,0 1 1 0 0,0-1-1 0 0,0 1 1 0 0,0-1-1 0 0,0 0 1 0 0,0 1-1 0 0,0-1 0 0 0,0 1 1 0 0,0-1-1 0 0,0 0 1 0 0,0 1-1 0 0,1-1 1 0 0,-1 0-1 0 0,0 1 1 0 0,0-1-1 0 0,0 1 0 0 0,1-1 1 0 0,9 21 30 0 0,-9-20-33 0 0,6 6 11 0 0,16 10-81 0 0,1-1-1 0 0,1 0 1 0 0,0-2 0 0 0,1-1 0 0 0,1-1 0 0 0,0-1 0 0 0,1-1-1 0 0,34 7 1 0 0,-36-10-179 0 0,21 4-3039 0 0,94 9 0 0 0,-130-20 44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386 193 1028 0 0,'0'0'1912'0'0,"7"0"-286"0"0,56-5 2902 0 0,-58 4-2842 0 0,1-1-935 0 0,-3 0-454 0 0,1 0-1 0 0,-1 0 1 0 0,1-1-1 0 0,-1 1 1 0 0,0-1-1 0 0,0 0 1 0 0,0 1 0 0 0,0-1-1 0 0,2-4 1 0 0,-3 4 441 0 0,-3 4-725 0 0,0-1 1 0 0,0 1-1 0 0,0-1 1 0 0,0 1-1 0 0,0-1 1 0 0,0 0-1 0 0,-1 1 1 0 0,1-1-1 0 0,0 0 0 0 0,0 0 1 0 0,0 0-1 0 0,0 0 1 0 0,0 0-1 0 0,0 0 1 0 0,-1 0-1 0 0,1 0 1 0 0,0 0-1 0 0,0-1 1 0 0,-1 1-1 0 0,-30-2 215 0 0,7 7-142 0 0,1 1 0 0 0,0 2 0 0 0,0 0 0 0 0,1 1 0 0 0,0 2 0 0 0,0 0 0 0 0,2 1 0 0 0,-1 2 0 0 0,-25 20 0 0 0,28-20-66 0 0,1 2 1 0 0,0 1 0 0 0,1 0-1 0 0,0 1 1 0 0,2 1 0 0 0,0 0-1 0 0,2 1 1 0 0,0 0 0 0 0,1 1-1 0 0,-10 23 1 0 0,20-38-58 0 0,0 1 0 0 0,0-1 0 0 0,0 0 0 0 0,0 1 1 0 0,1-1-1 0 0,0 1 0 0 0,1 0 0 0 0,0-1 0 0 0,0 1 0 0 0,0 0 1 0 0,1-1-1 0 0,-1 1 0 0 0,2-1 0 0 0,-1 1 0 0 0,1-1 0 0 0,0 1 0 0 0,0-1 1 0 0,1 0-1 0 0,0 0 0 0 0,0 0 0 0 0,0 0 0 0 0,1-1 0 0 0,-1 1 0 0 0,1-1 1 0 0,7 7-1 0 0,-10-11-7 0 0,1 0 1 0 0,0 1-1 0 0,-1-1 1 0 0,1 0 0 0 0,0 0-1 0 0,-1 0 1 0 0,1 0-1 0 0,0-1 1 0 0,0 1-1 0 0,0 0 1 0 0,0-1-1 0 0,0 0 1 0 0,0 1-1 0 0,0-1 1 0 0,3 0-1 0 0,0 1-86 0 0,8 1-54 0 0,-1 0 0 0 0,1 0 0 0 0,0-1 0 0 0,-1-1 0 0 0,1 0 0 0 0,0-1 0 0 0,-1 0 0 0 0,1-1 1 0 0,-1 0-1 0 0,1-1 0 0 0,17-7 0 0 0,-15 5 127 0 0,-1-1-1 0 0,1 0 1 0 0,-2-1 0 0 0,1-1 0 0 0,-1 0 0 0 0,0-1 0 0 0,0 0-1 0 0,-1-1 1 0 0,-1 0 0 0 0,0-1 0 0 0,10-12 0 0 0,-4 1 384 0 0,-2 0 0 0 0,-1-1 0 0 0,-1-1 0 0 0,-1 0 0 0 0,16-44 1 0 0,-25 59-350 0 0,7-17 990 0 0,-11 23-510 0 0,-7 14-417 0 0,7-8-36 0 0,0 0 0 0 0,1 1 0 0 0,-1-1 0 0 0,1 0-1 0 0,-1 0 1 0 0,1 1 0 0 0,0-1 0 0 0,1 0 0 0 0,-1 0 0 0 0,0 1 0 0 0,1-1-1 0 0,0 0 1 0 0,0 0 0 0 0,0 0 0 0 0,0 1 0 0 0,3 4 0 0 0,-4-7-5 0 0,3 4-4 0 0,0 1 0 0 0,1-1 1 0 0,-1 0-1 0 0,1 0 0 0 0,0 0 0 0 0,0 0 1 0 0,1-1-1 0 0,-1 1 0 0 0,9 5 0 0 0,-6-4-20 0 0,3 1-68 0 0,1-1 1 0 0,-1 0-1 0 0,1-1 1 0 0,0 0 0 0 0,1 0-1 0 0,-1-1 1 0 0,1-1-1 0 0,0 0 1 0 0,0-1 0 0 0,0 0-1 0 0,0 0 1 0 0,0-2-1 0 0,0 1 1 0 0,0-2-1 0 0,16-1 1 0 0,-4-1-94 0 0,0-2 0 0 0,-1 0-1 0 0,0-1 1 0 0,0-1 0 0 0,-1-1 0 0 0,42-21 0 0 0,-57 24 232 0 0,0 1 1 0 0,0-1 0 0 0,0 0-1 0 0,-1 0 1 0 0,0-1 0 0 0,0 1-1 0 0,0-2 1 0 0,-1 1-1 0 0,0-1 1 0 0,0 1 0 0 0,0-1-1 0 0,-1 0 1 0 0,0-1 0 0 0,-1 1-1 0 0,1-1 1 0 0,-1 0 0 0 0,-1 0-1 0 0,0 0 1 0 0,0 0-1 0 0,0 0 1 0 0,-1 0 0 0 0,0-1-1 0 0,-1 1 1 0 0,-1-16 0 0 0,-3-9 332 0 0,-2 0 1 0 0,-1 1-1 0 0,-2 0 1 0 0,-15-38-1 0 0,4 10 8 0 0,19 56-270 0 0,0 9-98 0 0,2 12-126 0 0,0-1 1 0 0,2 1-1 0 0,0-1 1 0 0,1 1-1 0 0,0-1 0 0 0,1 0 1 0 0,9 19-1 0 0,10 33-672 0 0,51 171-1398 0 0,-74-235 2142 0 0,7 7 266 0 0,-6-9-32 0 0,5-15-83 0 0,-5 10-113 0 0,5-7 22 0 0,1 0-1 0 0,0 1 0 0 0,0 1 1 0 0,1-1-1 0 0,0 1 1 0 0,0 1-1 0 0,1 0 1 0 0,0 0-1 0 0,0 1 0 0 0,1 0 1 0 0,-1 1-1 0 0,1 0 1 0 0,1 0-1 0 0,16-3 1 0 0,-14 5-17 0 0,0 1 0 0 0,0 0 1 0 0,0 1-1 0 0,0 0 0 0 0,0 2 1 0 0,0-1-1 0 0,-1 2 0 0 0,1 0 1 0 0,0 0-1 0 0,0 2 0 0 0,-1-1 1 0 0,0 2-1 0 0,0 0 0 0 0,13 6 1 0 0,-23-9 1 0 0,-1-1 0 0 0,0 0 1 0 0,1 1-1 0 0,-1 0 1 0 0,0 0-1 0 0,0 0 1 0 0,0 0-1 0 0,0 0 1 0 0,0 0-1 0 0,0 0 0 0 0,-1 0 1 0 0,1 1-1 0 0,-1-1 1 0 0,1 1-1 0 0,-1-1 1 0 0,0 1-1 0 0,1 3 1 0 0,0-2 14 0 0,-2-2-9 0 0,0 0 1 0 0,0 0-1 0 0,0-1 0 0 0,0 1 0 0 0,0 0 0 0 0,0 0 1 0 0,0 0-1 0 0,0-1 0 0 0,-1 1 0 0 0,1 0 0 0 0,-1 0 1 0 0,1-1-1 0 0,-1 1 0 0 0,0 0 0 0 0,1-1 0 0 0,-1 1 0 0 0,0-1 1 0 0,0 1-1 0 0,0-1 0 0 0,-1 1 0 0 0,1-1 0 0 0,-3 2 1 0 0,-29 26 202 0 0,13-19-136 0 0,0 0 0 0 0,-1-1 0 0 0,0-2 0 0 0,-38 11 0 0 0,-83 7-241 0 0,137-24 124 0 0,-2 0-312 0 0,-2-1-139 0 0,3-1 309 0 0,4 1 90 0 0,-1-1 1 0 0,1 1-1 0 0,-1-1 1 0 0,1 1-1 0 0,-1 0 1 0 0,0 0-1 0 0,1 0 1 0 0,-1 0-1 0 0,1 0 1 0 0,-1 1-1 0 0,1-1 1 0 0,-5 2-1 0 0,6-2-84 0 0,0 0 0 0 0,1-1 0 0 0,-1 1 0 0 0,0 0 0 0 0,0-1 0 0 0,0 1 0 0 0,1-1 0 0 0,-1 1 0 0 0,0-1 0 0 0,1 1-1 0 0,-1-1 1 0 0,1 0 0 0 0,-1 1 0 0 0,0-1 0 0 0,1 0 0 0 0,-1 1 0 0 0,1-1 0 0 0,0 0 0 0 0,-1 0 0 0 0,1 1 0 0 0,0-1-1 0 0,-1 0 1 0 0,1 0 0 0 0,0 0 0 0 0,0-1 0 0 0,11-16-2402 0 0,-8 13-706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36 968 0 0,'6'-2'2122'0'0,"43"-19"2635"0"0,-46 19-3525 0 0,8-3 115 0 0,-7-1 2118 0 0,-16 10-3346 0 0,1 0 0 0 0,0 1-1 0 0,0 0 1 0 0,1 1 0 0 0,0 0-1 0 0,0 1 1 0 0,0 0 0 0 0,0 0-1 0 0,1 1 1 0 0,1 0 0 0 0,-1 1-1 0 0,2 0 1 0 0,-1 0 0 0 0,-7 13-1 0 0,3-5-74 0 0,2 1 0 0 0,0 0 0 0 0,1 0-1 0 0,0 1 1 0 0,2 0 0 0 0,0 1 0 0 0,-5 28-1 0 0,11-44-69 0 0,1-1-1 0 0,0 1 0 0 0,0-1 1 0 0,0 0-1 0 0,0 1 0 0 0,1-1 1 0 0,-1 0-1 0 0,1 1 0 0 0,0-1 1 0 0,0 0-1 0 0,0 0 0 0 0,0 0 1 0 0,1 1-1 0 0,-1-1 0 0 0,1-1 0 0 0,0 1 1 0 0,0 0-1 0 0,0 0 0 0 0,0-1 1 0 0,0 1-1 0 0,1-1 0 0 0,-1 1 1 0 0,1-1-1 0 0,-1 0 0 0 0,1 0 1 0 0,0 0-1 0 0,0-1 0 0 0,0 1 0 0 0,0-1 1 0 0,0 1-1 0 0,0-1 0 0 0,0 0 1 0 0,7 1-1 0 0,-3-1-126 0 0,0-2 17 0 0,4-2 94 0 0,0 0 0 0 0,-1 0 0 0 0,0-1 0 0 0,0 0-1 0 0,0-1 1 0 0,0 0 0 0 0,-1-1 0 0 0,0 0 0 0 0,9-8-1 0 0,92-100 538 0 0,-108 112-431 0 0,2 0-11 0 0,2 0-38 0 0,0 1 1 0 0,0 0-1 0 0,-1 0 1 0 0,1 1-1 0 0,0-1 1 0 0,0 1-1 0 0,0 1 0 0 0,0-1 1 0 0,0 1-1 0 0,-1 0 1 0 0,1 0-1 0 0,0 1 1 0 0,-1-1-1 0 0,9 5 1 0 0,13 4-93 0 0,0-2 1 0 0,0 0 0 0 0,0-2-1 0 0,1-1 1 0 0,0-1 0 0 0,0-2-1 0 0,34-1 1 0 0,19-8-407 0 0,-50 4 352 0 0,-29 3 125 0 0,1 0 0 0 0,-1 0 0 0 0,0 0 0 0 0,1 0 0 0 0,-1-1-1 0 0,1 1 1 0 0,-1-1 0 0 0,0 0 0 0 0,1 0 0 0 0,-1 0-1 0 0,0 0 1 0 0,2-1 0 0 0,40-20 410 0 0,60-42-1 0 0,-17 10 38 0 0,-79 51-424 0 0,-1-1 0 0 0,0 2 0 0 0,1-1 0 0 0,0 1-1 0 0,0 0 1 0 0,10-1 0 0 0,-10 2-10 0 0,-2 0 5 0 0,0 1 0 0 0,0-1-1 0 0,0 1 1 0 0,0 0 0 0 0,0 1-1 0 0,-1 0 1 0 0,1 0 0 0 0,0 0-1 0 0,0 0 1 0 0,-1 1 0 0 0,8 3-1 0 0,-8-3-9 0 0,2 0 4 0 0,1 0 1 0 0,-1 0 0 0 0,1 1-1 0 0,-1 0 1 0 0,0 0-1 0 0,0 1 1 0 0,-1 0-1 0 0,1 0 1 0 0,-1 1 0 0 0,0 0-1 0 0,0 0 1 0 0,0 0-1 0 0,-1 1 1 0 0,0 0 0 0 0,0 0-1 0 0,0 0 1 0 0,5 10-1 0 0,-9-14-5 0 0,0-1 0 0 0,0 0 0 0 0,0 1 0 0 0,0-1 0 0 0,0 1 0 0 0,0-1 0 0 0,-1 1 0 0 0,1-1-1 0 0,-1 1 1 0 0,1-1 0 0 0,-1 1 0 0 0,1 0 0 0 0,-1-1 0 0 0,0 1 0 0 0,0 0 0 0 0,0-1 0 0 0,0 3 0 0 0,0 4 5 0 0,0-2-25 0 0,0 0-1 0 0,0 0 1 0 0,-1 1 0 0 0,0-1-1 0 0,0 0 1 0 0,-4 10 0 0 0,-8 2-261 0 0,9-14 190 0 0,2-2-57 0 0,0 0 0 0 0,0 0 1 0 0,-1 0-1 0 0,1 0 0 0 0,-1 0 1 0 0,1 0-1 0 0,-1-1 0 0 0,0 1 0 0 0,1-1 1 0 0,-1 0-1 0 0,0 0 0 0 0,0 0 1 0 0,-5 1-1 0 0,6-1 45 0 0,-2 0-701 0 0,-2-3-3115 0 0,-17-6 1325 0 0,17 6-626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2300 0 0,'5'-3'1855'0'0,"87"-55"5357"0"0,-59 41-6400 0 0,1 0-1 0 0,51-17 1 0 0,-44 21-439 0 0,0-2 1 0 0,52-28-1 0 0,-89 41-45 0 0,-6-4-165 0 0,3 5-151 0 0,-1 1 0 0 0,0-1 0 0 0,0 0 0 0 0,0 1 0 0 0,0-1 1 0 0,0 1-1 0 0,0-1 0 0 0,0 1 0 0 0,0-1 0 0 0,0 1 0 0 0,0-1 0 0 0,0 1 1 0 0,0-1-1 0 0,0 1 0 0 0,0-1 0 0 0,-1 1 0 0 0,1-1 0 0 0,0 1 1 0 0,0-1-1 0 0,0 1 0 0 0,-1-1 0 0 0,1 1 0 0 0,0-1 0 0 0,-1 1 0 0 0,1 0 1 0 0,0-1-1 0 0,-1 1 0 0 0,1-1 0 0 0,-1 1 0 0 0,1 0 0 0 0,-1 0 1 0 0,1-1-1 0 0,0 1 0 0 0,-1 0 0 0 0,0-1 0 0 0,-7 0 105 0 0,1 1 0 0 0,-1 0 1 0 0,1 0-1 0 0,0 0 0 0 0,-1 1 0 0 0,1 0 0 0 0,0 0 1 0 0,0 1-1 0 0,-1 0 0 0 0,1 0 0 0 0,-8 4 0 0 0,2 1 49 0 0,0-1 0 0 0,0 2-1 0 0,1 0 1 0 0,0 0-1 0 0,-18 17 1 0 0,19-15-101 0 0,0 0-1 0 0,1 1 1 0 0,0 0-1 0 0,1 1 1 0 0,1 0-1 0 0,0 0 1 0 0,0 1-1 0 0,1 0 1 0 0,1 0-1 0 0,0 1 1 0 0,0 0 0 0 0,-5 27-1 0 0,10-31-75 0 0,0 0-1 0 0,0 0 1 0 0,2 0-1 0 0,-1 0 1 0 0,1 1-1 0 0,1-1 1 0 0,-1-1-1 0 0,2 1 1 0 0,-1 0-1 0 0,2 0 1 0 0,-1-1-1 0 0,1 0 1 0 0,1 0-1 0 0,-1 0 1 0 0,1 0-1 0 0,1 0 1 0 0,0-1-1 0 0,0 0 1 0 0,1-1-1 0 0,11 12 1 0 0,-12-15-189 0 0,1 0 0 0 0,-1 0 0 0 0,1-1 0 0 0,0 0 0 0 0,0 0 0 0 0,0 0 0 0 0,9 1 0 0 0,-7-1-69 0 0,-1-1-13 0 0,-1-1 0 0 0,0 0-1 0 0,1 0 1 0 0,-1 0 0 0 0,1-1 0 0 0,-1 0 0 0 0,0-1 0 0 0,1 0 0 0 0,9-2-1 0 0,-10 2 160 0 0,18-2-1193 0 0,-1 0 1 0 0,30-10-1 0 0,-10-3-3075 0 0,-10 0 1099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128 122 572 0 0,'0'0'2306'0'0,"-8"-1"-444"0"0,-22-1-407 0 0,23 2-240 0 0,0-1-145 0 0,-62-9 2452 0 0,62 8-1842 0 0,8 1-1648 0 0,1 0 0 0 0,-1 0 0 0 0,1 0 0 0 0,-1 0 1 0 0,0 0-1 0 0,1 0 0 0 0,0 0 0 0 0,-1 0 0 0 0,1 0 0 0 0,0 1 0 0 0,-1-1 0 0 0,1 0 0 0 0,0 1 1 0 0,0 0-1 0 0,-1-1 0 0 0,5 1 0 0 0,201-23 474 0 0,286-27 113 0 0,-457 50-605 0 0,-31 0-6 0 0,2-1-13 0 0,21-4-33 0 0,-21 4-89 0 0,0 0-471 0 0,20-3 104 0 0,-20 3-128 0 0,0 0-2260 0 0,0-1 2363 0 0,7-1-102 0 0,-1 3-2784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169 114 2520 0 0,'-1'-4'2144'0'0,"-11"-62"5398"0"0,11 61-6753 0 0,1 3-136 0 0,-5-23 1000 0 0,5 25-1620 0 0,0 0 1 0 0,0-1-1 0 0,0 1 0 0 0,0 0 1 0 0,0-1-1 0 0,0 1 1 0 0,0-1-1 0 0,0 1 0 0 0,0 0 1 0 0,0-1-1 0 0,0 1 0 0 0,0-1 1 0 0,0 1-1 0 0,0 0 1 0 0,0-1-1 0 0,0 1 0 0 0,-1 0 1 0 0,1-1-1 0 0,0 1 1 0 0,0 0-1 0 0,0-1 0 0 0,-1 1 1 0 0,1 0-1 0 0,0-1 0 0 0,0 1 1 0 0,-1 0-1 0 0,1-1 1 0 0,0 1-1 0 0,0 0 0 0 0,-1 0 1 0 0,1-1-1 0 0,0 1 1 0 0,-1 0-1 0 0,1 0 0 0 0,0 0 1 0 0,-1 0-1 0 0,1-1 0 0 0,-1 1 1 0 0,0 0-1 0 0,-11 28 133 0 0,1 1 0 0 0,1 0 0 0 0,2 0 0 0 0,-6 35 1 0 0,-8 27-68 0 0,4-30-61 0 0,4 2 0 0 0,2 0-1 0 0,2 0 1 0 0,4 1 0 0 0,1 77-1 0 0,6-131-30 0 0,-1-1 0 0 0,2 0-1 0 0,-1 1 1 0 0,1-1 0 0 0,0 0-1 0 0,1 0 1 0 0,0 0 0 0 0,1 0-1 0 0,-1 0 1 0 0,2-1 0 0 0,-1 0-1 0 0,1 0 1 0 0,9 12 0 0 0,-8-14-8 0 0,0-1 0 0 0,0 1-1 0 0,1-1 1 0 0,0-1 0 0 0,-1 1 0 0 0,2-1 0 0 0,-1 0 0 0 0,0 0 0 0 0,1-1-1 0 0,0 0 1 0 0,-1-1 0 0 0,1 0 0 0 0,0 0 0 0 0,0 0 0 0 0,16 0 0 0 0,10 0-434 0 0,0-3 1 0 0,0 0-1 0 0,0-2 0 0 0,0-2 1 0 0,-1-1-1 0 0,0-2 1 0 0,0-1-1 0 0,0-1 1 0 0,-1-2-1 0 0,-1-1 1 0 0,0-2-1 0 0,-1 0 1 0 0,-1-3-1 0 0,0 0 1 0 0,47-41-1 0 0,-65 49-445 0 0,0-1 1 0 0,-2 0-1 0 0,1-1 0 0 0,-1 0 1 0 0,14-25-1 0 0,-5 2-2353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170 122 2216 0 0,'-68'-2'6423'0'0,"51"1"-6140"0"0,8 1 914 0 0,3-1-140 0 0,-22-1-143 0 0,21 2-143 0 0,1-1-140 0 0,-17-3-112 0 0,18 3 865 0 0,5-1-1385 0 0,1 0-1 0 0,-1 0 1 0 0,1 1 0 0 0,0-1 0 0 0,0 0-1 0 0,0 1 1 0 0,0-1 0 0 0,0 0 0 0 0,0 1-1 0 0,0-1 1 0 0,0 1 0 0 0,1 0 0 0 0,-1 0-1 0 0,0-1 1 0 0,1 1 0 0 0,-1 0 0 0 0,1 0-1 0 0,0 0 1 0 0,-1 0 0 0 0,1 0 0 0 0,0 1-1 0 0,-1-1 1 0 0,3 0 0 0 0,49-16-671 0 0,-47 15 544 0 0,107-28-2845 0 0,-37 9-2337 0 0,-49 14 1432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85 2408 0 0,'-33'62'6910'0'0,"32"-59"-6144"0"0,-1 2-156 0 0,-3 16 117 0 0,5-21-701 0 0,0 1 1 0 0,0 0 0 0 0,0 0-1 0 0,0 0 1 0 0,0-1 0 0 0,0 1-1 0 0,0 0 1 0 0,0 0 0 0 0,1 0 0 0 0,-1-1-1 0 0,0 1 1 0 0,0 0 0 0 0,1-1-1 0 0,-1 1 1 0 0,1 0 0 0 0,-1 0-1 0 0,0-1 1 0 0,1 1 0 0 0,-1-1-1 0 0,1 1 1 0 0,0 0 0 0 0,-1-1 0 0 0,1 1-1 0 0,-1-1 1 0 0,1 1 0 0 0,0-1-1 0 0,-1 0 1 0 0,1 1 0 0 0,0-1-1 0 0,0 0 1 0 0,-1 1 0 0 0,1-1 0 0 0,0 0-1 0 0,0 0 1 0 0,-1 0 0 0 0,1 1-1 0 0,0-1 1 0 0,0 0 0 0 0,0 0-1 0 0,-1 0 1 0 0,1 0 0 0 0,0-1-1 0 0,1 1 1 0 0,57-7-948 0 0,68-16 1 0 0,-3-12-4233 0 0,-78 20 1956 0 0</inkml:trace>
  <inkml:trace contextRef="#ctx0" brushRef="#br0" timeOffset="1">807 13 1084 0 0,'7'3'1462'0'0,"0"0"0"0"0,-1 0 0 0 0,1-1 0 0 0,1 0-1 0 0,-1 0 1 0 0,8 1 0 0 0,1-2-1512 0 0,1-1-1 0 0,-1 0 1 0 0,20-3 0 0 0,-9 0-351 0 0,7-3-1257 0 0,-10-3-1754 0 0,8-1 171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48 0 0,'0'0'6939'0'0,"4"2"-5939"0"0,-3-2-920 0 0,0 0 0 0 0,-1 1 0 0 0,1-1-1 0 0,0 1 1 0 0,0-1 0 0 0,0 1 0 0 0,0-1 0 0 0,-1 1-1 0 0,1-1 1 0 0,0 1 0 0 0,0 0 0 0 0,-1-1-1 0 0,1 1 1 0 0,0 0 0 0 0,-1 0 0 0 0,1-1-1 0 0,-1 1 1 0 0,1 0 0 0 0,-1 0 0 0 0,0 0-1 0 0,1 1 1 0 0,-8 29 1160 0 0,-14 35-615 0 0,-11 68-1 0 0,23-86-1333 0 0,3 1 1 0 0,0 65 0 0 0,-1-21-4154 0 0,7-68 2022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0 513 252 0 0,'8'-41'2078'0'0,"2"0"-1"0"0,2 1 1 0 0,1 0 0 0 0,25-50 0 0 0,-29 72-1870 0 0,1 1 1 0 0,2-1-1 0 0,-1 2 1 0 0,2 0 0 0 0,0 0-1 0 0,1 1 1 0 0,0 1-1 0 0,1 0 1 0 0,1 1 0 0 0,0 1-1 0 0,19-11 1 0 0,-19 13-152 0 0,2 1 0 0 0,-1 0 1 0 0,2 1-1 0 0,-1 1 0 0 0,1 1 0 0 0,0 0 1 0 0,0 2-1 0 0,36-5 0 0 0,-53 9-54 0 0,1 0 0 0 0,-1 0 0 0 0,1 0-1 0 0,0 0 1 0 0,-1 0 0 0 0,1 1 0 0 0,0-1-1 0 0,-1 1 1 0 0,1 0 0 0 0,-1 0 0 0 0,1 0-1 0 0,-1 0 1 0 0,0 0 0 0 0,1 0 0 0 0,-1 1 0 0 0,0-1-1 0 0,0 1 1 0 0,0-1 0 0 0,0 1 0 0 0,0 0-1 0 0,0 0 1 0 0,0 0 0 0 0,-1 0 0 0 0,1 0-1 0 0,-1 0 1 0 0,1 1 0 0 0,-1-1 0 0 0,0 0-1 0 0,0 1 1 0 0,0-1 0 0 0,0 1 0 0 0,0-1 0 0 0,-1 1-1 0 0,1 0 1 0 0,-1-1 0 0 0,1 1 0 0 0,-1 0-1 0 0,0-1 1 0 0,0 1 0 0 0,-1-1 0 0 0,1 1-1 0 0,0 0 1 0 0,-1-1 0 0 0,1 1 0 0 0,-1-1 0 0 0,-2 5-1 0 0,-6 9 23 0 0,-1 0-1 0 0,0-1 0 0 0,-1 0 1 0 0,-1-1-1 0 0,-26 25 0 0 0,-78 56 1007 0 0,84-71-520 0 0,29-22-472 0 0,-1 0 0 0 0,1 0 0 0 0,0 1 0 0 0,0-1-1 0 0,0 1 1 0 0,0 0 0 0 0,0 0 0 0 0,0 0 0 0 0,1 1 0 0 0,0-1 0 0 0,-1 1 0 0 0,1-1 0 0 0,-2 7 0 0 0,4-7-30 0 0,0 0 1 0 0,1 1-1 0 0,0-1 1 0 0,-1 0-1 0 0,1 0 0 0 0,0 0 1 0 0,1 0-1 0 0,-1 0 1 0 0,0 0-1 0 0,1 0 0 0 0,0-1 1 0 0,-1 1-1 0 0,1 0 1 0 0,0-1-1 0 0,1 0 1 0 0,-1 1-1 0 0,0-1 0 0 0,6 4 1 0 0,36 37-270 0 0,2-1 1 0 0,2-3-1 0 0,94 60 0 0 0,-103-77-4401 0 0,66 28 0 0 0,-79-40 1225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0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2296 0 0,'0'0'6960'0'0,"5"-2"-6396"0"0,24-4-46 0 0,0 1 0 0 0,0 1-1 0 0,1 2 1 0 0,52 1 0 0 0,38-1-243 0 0,469-39-2201 0 0,-516 35-1421 0 0,-69 3 1106 0 0,19-12-525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55 190 2060 0 0,'18'-47'5064'0'0,"14"-61"1"0"0,-24 78-3777 0 0,-7 26 123 0 0,1 31-1127 0 0,-5 38-436 0 0,-17 98 0 0 0,2-40-891 0 0,-14 88-2426 0 0,-3-75-2090 0 0,27-107 3166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19 340 0 0,'0'0'7887'0'0,"8"-15"-6572"0"0,1 12 1687 0 0,24 11-2895 0 0,0 2 0 0 0,0 1-1 0 0,-2 2 1 0 0,1 1-1 0 0,52 33 1 0 0,-68-38-85 0 0,-6-3-10 0 0,0 0 0 0 0,0 1 1 0 0,-1 1-1 0 0,0 0 0 0 0,0 0 1 0 0,-1 0-1 0 0,0 1 0 0 0,-1 0 0 0 0,0 1 1 0 0,0 0-1 0 0,8 17 0 0 0,-13-19-2 0 0,-1 0-1 0 0,0 0 1 0 0,0 0-1 0 0,-1-1 1 0 0,0 1-1 0 0,0 0 1 0 0,-1 0 0 0 0,0 0-1 0 0,0 0 1 0 0,-1 0-1 0 0,0-1 1 0 0,-1 1-1 0 0,1-1 1 0 0,-2 1-1 0 0,-5 10 1 0 0,-3 1 34 0 0,-2-1 1 0 0,0 0-1 0 0,-1-1 0 0 0,-1 0 1 0 0,-34 28-1 0 0,-94 56-1644 0 0,90-69-4384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0 117 284 0 0,'2'-5'2420'0'0,"17"-61"4658"0"0,-19 62-6060 0 0,1 0-63 0 0,1-5-489 0 0,4-19 4335 0 0,0 43-4698 0 0,-1 1 0 0 0,-1 0 1 0 0,-1 0-1 0 0,3 31 0 0 0,0 82 53 0 0,-4-82-110 0 0,-3 181-1858 0 0,-14-80-3562 0 0,6-116 745 0 0,7-27 1108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1816 0 0,'118'-145'10405'0'0,"-116"141"-9911"0"0,-1 3-448 0 0,-1 0 0 0 0,0 0 0 0 0,0 0 0 0 0,1 0 0 0 0,-1 1 0 0 0,1-1 0 0 0,-1 0 0 0 0,1 0 0 0 0,-1 0 0 0 0,1 0 0 0 0,-1 0 0 0 0,1 1 0 0 0,0-1 0 0 0,0 0-1 0 0,-1 0 1 0 0,1 1 0 0 0,0-1 0 0 0,0 0 0 0 0,0 1 0 0 0,1-1 0 0 0,0 19 915 0 0,-10 38-444 0 0,1-19-436 0 0,1 1-1 0 0,3 0 0 0 0,0 0 1 0 0,5 47-1 0 0,-1-66-73 0 0,2 0 0 0 0,0 0 0 0 0,1 0 0 0 0,1 0 0 0 0,0-1-1 0 0,2 0 1 0 0,0 0 0 0 0,1-1 0 0 0,0 0 0 0 0,17 23-1 0 0,-21-34-30 0 0,1 0 0 0 0,0 0-1 0 0,0 0 1 0 0,0-1-1 0 0,1 1 1 0 0,0-2 0 0 0,0 1-1 0 0,1 0 1 0 0,-1-1-1 0 0,1 0 1 0 0,0-1 0 0 0,0 0-1 0 0,0 0 1 0 0,0 0-1 0 0,0-1 1 0 0,1 0-1 0 0,-1 0 1 0 0,1-1 0 0 0,0 0-1 0 0,-1 0 1 0 0,1-1-1 0 0,0 0 1 0 0,0 0 0 0 0,-1-1-1 0 0,1 0 1 0 0,0 0-1 0 0,-1-1 1 0 0,1 0 0 0 0,-1 0-1 0 0,13-7 1 0 0,-8 4-11 0 0,0-1-1 0 0,0 0 1 0 0,-1-1 0 0 0,0-1 0 0 0,-1 1 0 0 0,1-2 0 0 0,-1 1-1 0 0,-1-2 1 0 0,0 1 0 0 0,0-1 0 0 0,-1 0 0 0 0,0-1 0 0 0,-1 0 0 0 0,0 0-1 0 0,-1-1 1 0 0,0 0 0 0 0,7-20 0 0 0,-10 18 30 0 0,1 0 0 0 0,-2 0 0 0 0,0 0 0 0 0,-1-1 0 0 0,0 1 1 0 0,-2 0-1 0 0,1-1 0 0 0,-2 1 0 0 0,1 0 0 0 0,-2-1 0 0 0,0 1 0 0 0,-1 0 0 0 0,0 1 0 0 0,-1-1 1 0 0,-1 1-1 0 0,0 0 0 0 0,-1 0 0 0 0,0 1 0 0 0,-1 0 0 0 0,0 0 0 0 0,-1 1 0 0 0,0 0 0 0 0,-1 0 0 0 0,0 1 1 0 0,-1 0-1 0 0,0 1 0 0 0,0 0 0 0 0,-17-9 0 0 0,1 2-304 0 0,0 2-1 0 0,0 0 1 0 0,-39-12 0 0 0,61 25-106 0 0,0-1-41 0 0,5 2 410 0 0,0 0-1 0 0,0 0 0 0 0,-1 0 0 0 0,1 0 1 0 0,0 0-1 0 0,0 0 0 0 0,-1 0 0 0 0,1 0 1 0 0,0 0-1 0 0,-1 0 0 0 0,1 0 0 0 0,0 0 1 0 0,0 0-1 0 0,-1 0 0 0 0,1 0 0 0 0,0 0 1 0 0,0 0-1 0 0,-1 0 0 0 0,1 0 0 0 0,0 0 1 0 0,0-1-1 0 0,-1 1 0 0 0,1 0 0 0 0,0 0 1 0 0,0 0-1 0 0,-1 0 0 0 0,1-1 0 0 0,0 1 1 0 0,0 0-1 0 0,0 0 0 0 0,0 0 0 0 0,-1-1 1 0 0,1 1-1 0 0,0 0 0 0 0,0 0 0 0 0,0-1 1 0 0,0 1-1 0 0,0 0 0 0 0,0-1 0 0 0,0 1 1 0 0,0 0-1 0 0,0 0 0 0 0,0-1 0 0 0,0 1 1 0 0,0 0-1 0 0,0 0 0 0 0,0-1 1 0 0,0 1-1 0 0,0 0 0 0 0,0-1 0 0 0,20-5-1276 0 0,61-1 339 0 0,-44 4 570 0 0,29-3 300 0 0,253-3 2900 0 0,-294 10-2364 0 0,0 0-1 0 0,-1 2 1 0 0,1 0-1 0 0,40 12 1 0 0,-61-13-347 0 0,-1 0 0 0 0,1 1 0 0 0,-1-1 0 0 0,1 1 0 0 0,-1 0 0 0 0,0 0 0 0 0,0 0 0 0 0,0 0 0 0 0,0 1 0 0 0,-1-1 0 0 0,1 1-1 0 0,-1 0 1 0 0,3 6 0 0 0,-3-6-4 0 0,1 4 9 0 0,-1 1 1 0 0,0-1 0 0 0,0 1 0 0 0,0 0 0 0 0,-1 0-1 0 0,-1 0 1 0 0,0 0 0 0 0,0-1 0 0 0,-1 1 0 0 0,0 0 0 0 0,0 0-1 0 0,-4 12 1 0 0,0 11 80 0 0,0 13-1 0 0,-1 10 8 0 0,0 61 1 0 0,6-101-142 0 0,1-1 0 0 0,0 1 0 0 0,1 0 0 0 0,1-1 0 0 0,0 1 0 0 0,1-1 0 0 0,0 0 0 0 0,2 0 0 0 0,6 15 0 0 0,-9-26-21 0 0,-1 1-1 0 0,1-1 1 0 0,-1 0-1 0 0,1 1 1 0 0,0-1-1 0 0,0 0 1 0 0,0-1-1 0 0,1 1 0 0 0,-1-1 1 0 0,1 1-1 0 0,-1-1 1 0 0,1 0-1 0 0,0 0 1 0 0,0-1-1 0 0,0 1 1 0 0,0-1-1 0 0,0 0 1 0 0,0 0-1 0 0,0 0 0 0 0,0 0 1 0 0,1-1-1 0 0,-1 0 1 0 0,0 0-1 0 0,0 0 1 0 0,1 0-1 0 0,-1-1 1 0 0,0 1-1 0 0,0-1 1 0 0,0 0-1 0 0,6-3 0 0 0,-2 2-2 0 0,0-1-1 0 0,0 0 0 0 0,0-1 0 0 0,0 1 0 0 0,0-2 1 0 0,-1 1-1 0 0,0-1 0 0 0,0 0 0 0 0,0-1 0 0 0,0 1 1 0 0,-1-1-1 0 0,0-1 0 0 0,0 1 0 0 0,6-11 0 0 0,-7 9-3 0 0,-1-1-1 0 0,0 1 0 0 0,0-1 0 0 0,-1 0 0 0 0,0 0 1 0 0,-1 0-1 0 0,0-1 0 0 0,0 1 0 0 0,-1 0 0 0 0,0-1 1 0 0,-1 1-1 0 0,0-1 0 0 0,-3-17 0 0 0,1 12 17 0 0,-2 1 1 0 0,0 0-1 0 0,-1 0 0 0 0,0 0 0 0 0,-1 1 0 0 0,0-1 1 0 0,-1 1-1 0 0,-13-17 0 0 0,6 11 6 0 0,-1 0 1 0 0,0 2-1 0 0,-2-1 0 0 0,0 2 1 0 0,-1 0-1 0 0,-1 1 1 0 0,0 1-1 0 0,-1 1 0 0 0,0 0 1 0 0,-43-18-1 0 0,50 26-41 0 0,0 1 0 0 0,0 1 0 0 0,0 0 0 0 0,0 0 0 0 0,-1 1 0 0 0,1 1 0 0 0,-1 0 0 0 0,1 1 0 0 0,-23 2 0 0 0,30-1-189 0 0,-1 1 1 0 0,0-1-1 0 0,0 1 1 0 0,1 0-1 0 0,-1 1 1 0 0,1-1-1 0 0,-1 1 1 0 0,1 1-1 0 0,0-1 1 0 0,0 1-1 0 0,1 0 0 0 0,-1 1 1 0 0,1-1-1 0 0,0 1 1 0 0,0 0-1 0 0,0 0 1 0 0,1 0-1 0 0,0 1 1 0 0,-6 9-1 0 0,9-13-60 0 0,0 0 0 0 0,0 0 0 0 0,0-1 1 0 0,1 1-1 0 0,-1 0 0 0 0,0 0 0 0 0,1 0 0 0 0,0 0 0 0 0,-1 0 0 0 0,1 0 0 0 0,0 0 1 0 0,0 3-1 0 0,0 1-752 0 0,-1 1-3006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18 221 1580 0 0,'1'-7'2142'0'0,"-1"-14"-356"0"0,-1 0 0 0 0,0-1 0 0 0,-5-24 0 0 0,-4-58 2858 0 0,13 203-4463 0 0,4 0 1 0 0,21 103-1 0 0,30 59-2601 0 0,-15-123-193 0 0,-7-50-2344 0 0,-22-56 1297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77 616 1308 0 0,'-10'-11'1301'0'0,"0"0"-1"0"0,1-1 1 0 0,0-1-1 0 0,0 0 1 0 0,1 0-1 0 0,-11-27 1 0 0,18 37-1220 0 0,1 1 1 0 0,-1-1-1 0 0,1 0 1 0 0,0 1-1 0 0,0-1 1 0 0,0 0-1 0 0,0 1 1 0 0,0-1-1 0 0,0 0 1 0 0,1 0-1 0 0,-1 1 1 0 0,1-1 0 0 0,0 1-1 0 0,0-1 1 0 0,0 0-1 0 0,0 1 1 0 0,0 0-1 0 0,3-4 1 0 0,-3 3-53 0 0,0 1-9 0 0,0 0 0 0 0,0 0 0 0 0,1 0 0 0 0,-1 1 0 0 0,1-1 0 0 0,-1 0 0 0 0,1 1-1 0 0,-1-1 1 0 0,1 1 0 0 0,0-1 0 0 0,0 1 0 0 0,0 0 0 0 0,0 0 0 0 0,0 0 0 0 0,0 0 0 0 0,3-1 0 0 0,2-2 32 0 0,10-5 11 0 0,1 0-1 0 0,0 1 1 0 0,0 1-1 0 0,0 1 1 0 0,27-6-1 0 0,94-10-46 0 0,-137 22-16 0 0,82-11-123 0 0,569-53-375 0 0,-498 54 1057 0 0,-83 8 243 0 0,-64 1-370 0 0,-9 5-397 0 0,0-1 0 0 0,0 0 1 0 0,0 1-1 0 0,-1-1 0 0 0,1 0 0 0 0,-1 0 0 0 0,0 0 1 0 0,0 0-1 0 0,0 0 0 0 0,0 0 0 0 0,0 0 0 0 0,0-1 1 0 0,-1 1-1 0 0,0-1 0 0 0,1 0 0 0 0,-1 1 0 0 0,0-1 1 0 0,-5 2-1 0 0,-12 12 66 0 0,-7 8 27 0 0,-106 105 256 0 0,120-115-373 0 0,1 1-1 0 0,1 0 1 0 0,0 1-1 0 0,1 1 1 0 0,0-1 0 0 0,2 2-1 0 0,-10 25 1 0 0,16-39-51 0 0,1 0 1 0 0,0 0-1 0 0,0 0 1 0 0,0 0-1 0 0,1 0 1 0 0,-1 0-1 0 0,1 0 1 0 0,0 1-1 0 0,0-1 1 0 0,0 0-1 0 0,1 0 1 0 0,0 0-1 0 0,0 0 1 0 0,2 8-1 0 0,-2-10-15 0 0,1 1 0 0 0,0-1-1 0 0,-1 1 1 0 0,1-1 0 0 0,0 0 0 0 0,0 0-1 0 0,0 0 1 0 0,0 0 0 0 0,1 0-1 0 0,-1 0 1 0 0,0-1 0 0 0,1 1 0 0 0,-1-1-1 0 0,1 1 1 0 0,0-1 0 0 0,-1 0-1 0 0,1 0 1 0 0,0 0 0 0 0,5 1 0 0 0,-3-2 5 0 0,0 0 0 0 0,0 0 0 0 0,0-1 0 0 0,0 1 0 0 0,-1-1-1 0 0,1 0 1 0 0,0 0 0 0 0,0-1 0 0 0,-1 1 0 0 0,1-1 0 0 0,-1 0 0 0 0,7-4 0 0 0,-8 4 37 0 0,2 0-2 0 0,1-1 0 0 0,-1 0 0 0 0,0-1 0 0 0,0 1 1 0 0,0-1-1 0 0,0 0 0 0 0,0-1 0 0 0,-1 1 0 0 0,0-1 0 0 0,0 0 0 0 0,0 0 0 0 0,-1 0 0 0 0,0 0 0 0 0,3-6 0 0 0,3-8 103 0 0,-1 0-1 0 0,9-32 1 0 0,-12 33 73 0 0,17-75 1190 0 0,-22 89-1196 0 0,1 0-31 0 0,4-13-18 0 0,-4 13 204 0 0,-3 9-258 0 0,1 1-44 0 0,-1 0 1 0 0,1 0-1 0 0,0 0 1 0 0,0 1-1 0 0,1-1 1 0 0,-1 0-1 0 0,2 0 1 0 0,-1 1-1 0 0,1-1 1 0 0,0 0-1 0 0,0 1 1 0 0,0-1-1 0 0,1 0 1 0 0,0 0-1 0 0,0 0 1 0 0,1-1-1 0 0,0 1 1 0 0,0 0-1 0 0,0-1 1 0 0,0 0-1 0 0,1 0 1 0 0,0 0-1 0 0,0 0 1 0 0,1 0-1 0 0,-1-1 1 0 0,8 6-1 0 0,2 2-167 0 0,1-1 0 0 0,0 0 0 0 0,0-1-1 0 0,1-1 1 0 0,1 0 0 0 0,-1-2 0 0 0,31 11 0 0 0,-44-17 113 0 0,0 0 1 0 0,1 0-1 0 0,-1 0 1 0 0,0 0-1 0 0,0-1 1 0 0,1 1 0 0 0,-1-1-1 0 0,0 0 1 0 0,0 0-1 0 0,1 0 1 0 0,-1 0-1 0 0,6-2 1 0 0,1 1-65 0 0,-1 1 18 0 0,0-1 0 0 0,0 1 1 0 0,0-1-1 0 0,0-1 0 0 0,0 0 0 0 0,0 0 0 0 0,-1 0 1 0 0,11-6-1 0 0,-11 5-7 0 0,4-1 100 0 0,0-2 0 0 0,0 1 0 0 0,-1-2 0 0 0,0 1 0 0 0,0-2 0 0 0,-1 1 0 0 0,0-1 0 0 0,-1-1 0 0 0,1 0 0 0 0,-1 0 0 0 0,-1-1 0 0 0,0 0 0 0 0,0-1 0 0 0,-1 1 0 0 0,-1-1 0 0 0,0-1 0 0 0,0 1 0 0 0,-1-1 0 0 0,0 0 0 0 0,3-15 0 0 0,-2 0 320 0 0,0-1 0 0 0,-2 0 1 0 0,-1-1-1 0 0,-2 1 0 0 0,0 0 0 0 0,-2-1 1 0 0,-1 1-1 0 0,-7-32 0 0 0,-13-87 964 0 0,21 142-1215 0 0,-6-12 134 0 0,15 131-160 0 0,-4-75-341 0 0,-2-1-1 0 0,-3 62 0 0 0,-18 28-242 0 0,18-123 507 0 0,-4 16-30 0 0,6-29 64 0 0,6-7 4 0 0,40-21 19 0 0,1 3-22 0 0,-38 30-1 0 0,-1 2 0 0 0,9-6 3 0 0,4 2-2 0 0,-5 4 2 0 0,42-1-4 0 0,-48 4 1 0 0,-1 1 0 0 0,-1-2 1 0 0,0 1 0 0 0,0 0 0 0 0,0 1 0 0 0,0 0 0 0 0,0 0 0 0 0,-1 1 0 0 0,0 0 0 0 0,1 0 0 0 0,-1 1 0 0 0,-1 0 0 0 0,1 1 0 0 0,-1-1 0 0 0,0 1 0 0 0,0 1 0 0 0,-1-1 0 0 0,0 1 0 0 0,0 0 0 0 0,0 1 0 0 0,-1 0 0 0 0,0-1 0 0 0,-1 2 0 0 0,0-1 0 0 0,6 15 0 0 0,-9-17 4 0 0,-1-1 1 0 0,1 1-1 0 0,-1-1 1 0 0,0 1-1 0 0,0-1 1 0 0,-1 1-1 0 0,1-1 1 0 0,-1 1-1 0 0,0-1 1 0 0,-1 1-1 0 0,1-1 1 0 0,-1 0-1 0 0,0 0 0 0 0,-1 0 1 0 0,1 0-1 0 0,-1 0 1 0 0,0 0-1 0 0,0-1 1 0 0,-1 1-1 0 0,1-1 1 0 0,-1 0-1 0 0,0 0 1 0 0,0 0-1 0 0,-7 4 1 0 0,-52 26 9 0 0,40-25-85 0 0,-12-3-120 0 0,34-6 177 0 0,-5 1-205 0 0,0 0-1 0 0,0-1 1 0 0,-1 0-1 0 0,1 0 1 0 0,0-1-1 0 0,0 0 1 0 0,0 0-1 0 0,0 0 1 0 0,1-1-1 0 0,-1 0 1 0 0,0 0-1 0 0,0 0 1 0 0,1-1-1 0 0,0 0 1 0 0,-1 0-1 0 0,1 0 1 0 0,0 0-1 0 0,1-1 1 0 0,-1 0-1 0 0,-8-9 1 0 0,11 8-146 0 0,-1 0 0 0 0,1 0 0 0 0,0 0 0 0 0,0 0 1 0 0,1-1-1 0 0,-1 1 0 0 0,1-1 0 0 0,1 1 0 0 0,-1-1 1 0 0,1 1-1 0 0,0-1 0 0 0,0 0 0 0 0,0 1 0 0 0,1-1 0 0 0,0 1 1 0 0,2-11-1 0 0,7-22-2063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1880 0 0,'32'-52'2640'0'0,"3"1"0"0"0,2 2 0 0 0,48-50 0 0 0,-83 97-2533 0 0,-1 1 0 0 0,1-1 0 0 0,0 1-1 0 0,0-1 1 0 0,0 1 0 0 0,0 0 0 0 0,0 0 0 0 0,0 0 0 0 0,1 0 0 0 0,-1 0 0 0 0,0 0 0 0 0,0 1-1 0 0,1-1 1 0 0,-1 1 0 0 0,0-1 0 0 0,1 1 0 0 0,-1 0 0 0 0,1 0 0 0 0,-1 0 0 0 0,0 0 0 0 0,1 1 0 0 0,-1-1-1 0 0,0 1 1 0 0,1-1 0 0 0,2 2 0 0 0,0-1-250 0 0,8 6 409 0 0,-1 8-151 0 0,-1 1 0 0 0,0 0 0 0 0,0 1 0 0 0,-2 1 0 0 0,0-1 0 0 0,11 34 0 0 0,29 127-31 0 0,-3-9-1539 0 0,-40-151 989 0 0,3 9-487 0 0,23 45 1 0 0,-27-63-238 0 0,1 0 0 0 0,0 0 0 0 0,1 0 1 0 0,11 12-1 0 0,0-5-2862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4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59 291 1932 0 0,'0'0'5603'0'0,"0"-3"-4301"0"0,-1 2-1171 0 0,1 0 0 0 0,0 0 0 0 0,0 0 1 0 0,0 1-1 0 0,0-1 0 0 0,-1 0 0 0 0,1 0 0 0 0,1 0 0 0 0,-1 0 1 0 0,0 0-1 0 0,0 1 0 0 0,0-1 0 0 0,0 0 0 0 0,0 0 0 0 0,1 0 1 0 0,-1 1-1 0 0,0-1 0 0 0,1 0 0 0 0,-1 0 0 0 0,1 1 1 0 0,0-2-1 0 0,24-12 2232 0 0,-24 14-2361 0 0,24-11-12 0 0,-12 6-3 0 0,1 0 1 0 0,-1-1-1 0 0,0-1 1 0 0,0 0-1 0 0,-1-1 1 0 0,0 0-1 0 0,0-1 1 0 0,-1 0-1 0 0,18-20 1 0 0,-25 21 31 0 0,0 1-1 0 0,0-1 1 0 0,-1 0 0 0 0,0 0 0 0 0,3-14 0 0 0,-5 18 13 0 0,-13-19 4 0 0,10 18-30 0 0,-2 4 3 0 0,1-1-1 0 0,-1 0 1 0 0,0 1 0 0 0,0 0 0 0 0,0 0-1 0 0,1 0 1 0 0,-1 0 0 0 0,0 1 0 0 0,0-1-1 0 0,0 1 1 0 0,0 0 0 0 0,0 1 0 0 0,0-1-1 0 0,0 0 1 0 0,-7 3 0 0 0,9-3-3 0 0,-5 2 17 0 0,1-1 0 0 0,-1 1 0 0 0,1 0 0 0 0,0 1 0 0 0,-1 0 0 0 0,1 0 0 0 0,1 0 0 0 0,-1 1 0 0 0,0 0-1 0 0,-5 4 1 0 0,-43 44 174 0 0,53-50-191 0 0,-7 6 6 0 0,1 0 0 0 0,1 1 1 0 0,0 0-1 0 0,0 1 0 0 0,1-1 1 0 0,0 1-1 0 0,1 0 0 0 0,0 0 0 0 0,0 0 1 0 0,1 1-1 0 0,1-1 0 0 0,-1 1 1 0 0,2 0-1 0 0,0 0 0 0 0,0 0 1 0 0,1 0-1 0 0,1 18 0 0 0,0-21-55 0 0,0 0 0 0 0,1 0 0 0 0,0-1 0 0 0,0 1 0 0 0,1 0 0 0 0,0-1 0 0 0,0 0 0 0 0,1 1 0 0 0,0-1 0 0 0,0-1 0 0 0,0 1 1 0 0,1-1-1 0 0,0 1 0 0 0,1-1 0 0 0,-1-1 0 0 0,1 1 0 0 0,0-1 0 0 0,0 0 0 0 0,1 0 0 0 0,0-1 0 0 0,0 0 0 0 0,0 0 0 0 0,0 0 0 0 0,14 4 0 0 0,4-2-223 0 0,0-1-1 0 0,1 0 1 0 0,-1-2 0 0 0,1-1-1 0 0,0-1 1 0 0,0-1-1 0 0,-1-2 1 0 0,1 0 0 0 0,27-7-1 0 0,-31 4 361 0 0,0-1 1 0 0,-1 0-1 0 0,1-2 0 0 0,-2-1 0 0 0,1 0 0 0 0,-1-2 0 0 0,0 0 0 0 0,-1-1 0 0 0,-1-1 1 0 0,0-1-1 0 0,-1 0 0 0 0,0-1 0 0 0,-1-1 0 0 0,-1-1 0 0 0,0 0 0 0 0,-1-1 0 0 0,14-25 1 0 0,71-98 2193 0 0,-87 127-2084 0 0,0 1 0 0 0,0 0 0 0 0,1 1 0 0 0,1 0 1 0 0,0 1-1 0 0,0 1 0 0 0,20-11 0 0 0,-26 18-161 0 0,1 0-1 0 0,-1 1 1 0 0,0 0-1 0 0,1 1 1 0 0,-1 0-1 0 0,1 0 1 0 0,0 1 0 0 0,-1 0-1 0 0,1 0 1 0 0,9 2-1 0 0,-11-1-35 0 0,6 0 11 0 0,0 1 1 0 0,0 1-1 0 0,0 0 0 0 0,-1 0 0 0 0,1 2 1 0 0,-1-1-1 0 0,0 2 0 0 0,0-1 1 0 0,-1 2-1 0 0,0 0 0 0 0,0 0 1 0 0,0 1-1 0 0,10 10 0 0 0,-9-7-52 0 0,-1 0 0 0 0,0 1 0 0 0,-1 0 0 0 0,0 1 0 0 0,-1 0 0 0 0,-1 1 0 0 0,0 0 0 0 0,0 0 1 0 0,-2 1-1 0 0,6 15 0 0 0,-9-18-125 0 0,0 1 0 0 0,-1-1 0 0 0,0 1 0 0 0,-1-1 0 0 0,-1 1 0 0 0,0-1 0 0 0,0 1 0 0 0,-1 0 0 0 0,-1-1 0 0 0,0 1 1 0 0,-1-1-1 0 0,0 0 0 0 0,-10 23 0 0 0,6-20-559 0 0,0 0 1 0 0,-1 0 0 0 0,-1-1-1 0 0,0 0 1 0 0,-1-1-1 0 0,0 1 1 0 0,-1-2 0 0 0,-1 0-1 0 0,0 0 1 0 0,-15 11-1 0 0,-16 6-3959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0 261 568 0 0,'0'0'8940'0'0,"7"-1"-8416"0"0,264-50 2136 0 0,498-47-1807 0 0,-410 56-839 0 0,-61 4-669 0 0,-111 9-2712 0 0,-182 28 2337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46 255 1832 0 0,'-5'3'1936'0'0,"-16"12"-283"0"0,16-12-258 0 0,1-1-168 0 0,-7 6 2423 0 0,26-9-2334 0 0,43-14-1456 0 0,-40 10 593 0 0,480-81 498 0 0,-328 63-875 0 0,-51 7-201 0 0,-17 3-1112 0 0,122-31 0 0 0,-169 22-604 0 0,-52 20 1525 0 0,0 1-1 0 0,-1-1 1 0 0,1 1 0 0 0,-1-1-1 0 0,1 0 1 0 0,-1 0 0 0 0,0 0-1 0 0,0 0 1 0 0,0 0-1 0 0,0 0 1 0 0,0-1 0 0 0,0 1-1 0 0,-1-1 1 0 0,1 1-1 0 0,1-6 1 0 0,3-15-2127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85 476 0 0,'0'0'3644'0'0,"24"9"-1243"0"0,18-3-1961 0 0,6-12-132 0 0,31 0-256 0 0,-27 0-196 0 0,17-7-232 0 0,14-2-552 0 0,20-7-925 0 0,11-9 237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0 784 548 0 0,'13'-105'3519'0'0,"26"-166"1733"0"0,-29 221-4607 0 0,2 0 1 0 0,3 1 0 0 0,24-58-1 0 0,-35 98-603 0 0,0 0 0 0 0,1 1 0 0 0,0-1 0 0 0,1 1 0 0 0,0 0 0 0 0,0 1 0 0 0,1-1 0 0 0,0 1 0 0 0,0 0 0 0 0,0 1 0 0 0,1 0 0 0 0,16-10 0 0 0,-10 9-18 0 0,0 0-1 0 0,1 1 1 0 0,0 1 0 0 0,0 0 0 0 0,1 1 0 0 0,23-2 0 0 0,-36 5-22 0 0,0 0 1 0 0,1 0-1 0 0,-1 1 1 0 0,0 0-1 0 0,0 0 0 0 0,1 0 1 0 0,-1 0-1 0 0,0 0 1 0 0,0 1-1 0 0,1-1 0 0 0,-1 1 1 0 0,0 0-1 0 0,5 2 1 0 0,1 0 2 0 0,-1-2-4 0 0,1 0 1 0 0,-1 0-1 0 0,0 1 0 0 0,-1 1 0 0 0,1-1 1 0 0,0 1-1 0 0,-1 0 0 0 0,1 1 1 0 0,-1 0-1 0 0,0 0 0 0 0,0 1 0 0 0,-1-1 1 0 0,1 2-1 0 0,-1-1 0 0 0,0 1 0 0 0,0 0 1 0 0,-1 0-1 0 0,0 0 0 0 0,9 14 0 0 0,-6 4 2 0 0,-7-16-3 0 0,0 0 1 0 0,0 0-1 0 0,-1 1 0 0 0,0-1 0 0 0,0 0 1 0 0,-1 1-1 0 0,0-1 0 0 0,0 0 1 0 0,-1 0-1 0 0,0 0 0 0 0,-1 0 0 0 0,0 0 1 0 0,0 0-1 0 0,-1-1 0 0 0,0 1 0 0 0,0-1 1 0 0,0 0-1 0 0,-1 0 0 0 0,0-1 0 0 0,-6 7 1 0 0,-13 12-273 0 0,-2 0 0 0 0,0-2 1 0 0,-41 28-1 0 0,43-33-198 0 0,-44 19-2903 0 0,63-34 988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1 716 0 0,'0'0'3196'0'0,"-24"15"-1631"0"0,79-11-3818 0 0,-21-11 1433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1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 1588 0 0,'0'0'2080'0'0,"-13"18"1197"0"0,40-27-4425 0 0,15-3-2245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1340 0 0,'0'0'4483'0'0,"6"1"-4060"0"0,17 3-49 0 0,-17-3-63 0 0,2-1 2 0 0,128-14 1165 0 0,317-54 470 0 0,-447 66-1928 0 0,2 1-19 0 0,24-3-41 0 0,-24 3-77 0 0,-1 0-99 0 0,59-10-5057 0 0,-59 11 2632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99 1652 0 0,'0'0'1701'0'0,"0"-5"-284"0"0,-3-39 2598 0 0,0 2-983 0 0,4 35-1754 0 0,3 17-132 0 0,0 11-1129 0 0,-1 1 0 0 0,-1-1 0 0 0,-1 1 0 0 0,-2 33-1 0 0,0-15-182 0 0,1-19-75 0 0,-4 182-2426 0 0,-12-70-3513 0 0,12-105 3513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1724 0 0,'-12'-23'5201'0'0,"-2"-11"-465"0"0,69 65-4517 0 0,-27-14-845 0 0,59 26 0 0 0,-72-38-260 0 0,-1 0 0 0 0,0 0 1 0 0,28 3-1 0 0,-5-2-1256 0 0,-28-4-397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84 2140 0 0,'22'-15'4311'0'0,"40"-36"0"0"0,-60 48-3535 0 0,8-12 2771 0 0,-192 187-2575 0 0,-147 126-2276 0 0,321-293 803 0 0,-17 14-411 0 0,8-4-6229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1040 0 0,'0'0'4735'0'0,"0"-5"-3663"0"0,0-18 3972 0 0,2 7-3951 0 0,2 31-793 0 0,3 30-181 0 0,15 333 70 0 0,-6-66-2816 0 0,-13-279 1809 0 0,4 37-843 0 0,10-20-2571 0 0,-6-24 2382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3 508 1012 0 0,'0'-5'1144'0'0,"-2"-34"1008"0"0,3-41 0 0 0,0 19-811 0 0,1 40-1018 0 0,0 1 0 0 0,2 0 0 0 0,0 0 0 0 0,1 0-1 0 0,10-25 1 0 0,-9 32-218 0 0,1 0 0 0 0,1 0 0 0 0,0 1 0 0 0,1 0 0 0 0,0 0 0 0 0,0 1-1 0 0,1 0 1 0 0,1 1 0 0 0,0 0 0 0 0,0 1 0 0 0,1 0 0 0 0,18-10 0 0 0,-22 15-81 0 0,0 1 0 0 0,0-1 0 0 0,1 2 1 0 0,-1-1-1 0 0,1 1 0 0 0,0 1 0 0 0,0-1 1 0 0,11 1-1 0 0,-14 0-21 0 0,7 1 6 0 0,-1 1 0 0 0,0 0 0 0 0,0 1 0 0 0,0 1 1 0 0,0-1-1 0 0,0 2 0 0 0,-1 0 0 0 0,1 0 0 0 0,-1 1 0 0 0,0 0 0 0 0,0 1 0 0 0,-1 0 0 0 0,0 1 1 0 0,10 8-1 0 0,-13-9-24 0 0,-1 0 0 0 0,0 1 1 0 0,0 0-1 0 0,0 0 0 0 0,-1 0 1 0 0,0 1-1 0 0,0 0 0 0 0,-1 0 1 0 0,0 0-1 0 0,0 0 1 0 0,-1 1-1 0 0,0 0 0 0 0,-1-1 1 0 0,1 1-1 0 0,-2 0 0 0 0,1 0 1 0 0,-1 0-1 0 0,-1 0 0 0 0,0 0 1 0 0,0 0-1 0 0,-2 12 0 0 0,0-11 4 0 0,-1 0-1 0 0,1 0 0 0 0,-2-1 1 0 0,1 1-1 0 0,-2-1 0 0 0,1 0 1 0 0,-1 0-1 0 0,0-1 0 0 0,-1 1 0 0 0,0-1 1 0 0,0 0-1 0 0,-1 0 0 0 0,0-1 1 0 0,0 0-1 0 0,-1-1 0 0 0,0 1 1 0 0,0-1-1 0 0,0-1 0 0 0,-11 6 1 0 0,-12 3 209 0 0,0-1 0 0 0,-1-1 0 0 0,0-2 1 0 0,-48 8-1 0 0,66-15-54 0 0,-17 0 284 0 0,24-4-350 0 0,0 1 138 0 0,0 0-44 0 0,-56-5 240 0 0,57 4-287 0 0,-3-7-89 0 0,10 8-35 0 0,-1 0 0 0 0,0 0 0 0 0,0 0 1 0 0,0 0-1 0 0,0 0 0 0 0,1 0 0 0 0,-1 0 1 0 0,0 0-1 0 0,0 0 0 0 0,0 0 0 0 0,1 0 1 0 0,-1 0-1 0 0,0 0 0 0 0,0 0 0 0 0,0 0 1 0 0,0 0-1 0 0,1 0 0 0 0,-1-1 0 0 0,0 1 1 0 0,0 0-1 0 0,0 0 0 0 0,0 0 0 0 0,0 0 0 0 0,1 0 1 0 0,-1 0-1 0 0,0 0 0 0 0,0-1 0 0 0,0 1 1 0 0,0 0-1 0 0,0 0 0 0 0,0 0 0 0 0,0 0 1 0 0,0 0-1 0 0,1-1 0 0 0,-1 1 0 0 0,0 0 1 0 0,0 0-1 0 0,0 0 0 0 0,0-1 0 0 0,0 1 1 0 0,0 0-1 0 0,0 0 0 0 0,0 0 0 0 0,0 0 1 0 0,0-1-1 0 0,0 1 0 0 0,0 0 0 0 0,0 0 1 0 0,0 0-1 0 0,0 0 0 0 0,0-1 0 0 0,-1 1 0 0 0,1 0 1 0 0,0 0-1 0 0,0 0 0 0 0,0 0 0 0 0,0-1 1 0 0,0 1-1 0 0,0 0 0 0 0,0 0 0 0 0,0 0 1 0 0,-1 0-1 0 0,23 2 14 0 0,0 1 1 0 0,0 2 0 0 0,-1 0-1 0 0,0 1 1 0 0,23 10-1 0 0,109 55-212 0 0,-101-45-561 0 0,0-2 1 0 0,62 18 0 0 0,-17-20-4336 0 0,-91-21 1382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210 162 2332 0 0,'1'-6'2018'0'0,"-9"-71"5036"0"0,5 56-5823 0 0,3 17-655 0 0,0 3-518 0 0,0 0 1 0 0,0 0-1 0 0,0 1 0 0 0,0-1 0 0 0,-1 0 0 0 0,1 1 0 0 0,0-1 1 0 0,0 0-1 0 0,0 1 0 0 0,-1-1 0 0 0,1 0 0 0 0,0 1 0 0 0,-1-1 1 0 0,1 0-1 0 0,0 1 0 0 0,-1-1 0 0 0,1 1 0 0 0,-1-1 0 0 0,1 1 1 0 0,-1-1-1 0 0,1 1 0 0 0,-1-1 0 0 0,1 1 0 0 0,-1 0 0 0 0,0-1 1 0 0,1 1-1 0 0,-1 0 0 0 0,0-1 0 0 0,-5 5-15 0 0,1 1 0 0 0,0 0 0 0 0,0 0 0 0 0,0 1 0 0 0,0-1 0 0 0,1 1 0 0 0,0 0 0 0 0,0 0 0 0 0,1 1 0 0 0,0-1 0 0 0,0 1 0 0 0,0-1 0 0 0,1 1 1 0 0,-3 12-1 0 0,-5 22-162 0 0,-7 46 0 0 0,-12 161-4105 0 0,24-192 1935 0 0,1-32 944 0 0,4-24 1339 0 0,0 0 0 0 0,0 0 0 0 0,0-1 0 0 0,0 1 0 0 0,0 0 0 0 0,0 0 0 0 0,0 0 0 0 0,0 0 1 0 0,0 0-1 0 0,0 0 0 0 0,0 0 0 0 0,0 0 0 0 0,0-1 0 0 0,0 1 0 0 0,0 0 0 0 0,0 0 0 0 0,-1 0 0 0 0,1 0 0 0 0,0 0 0 0 0,0 0 0 0 0,0 0 0 0 0,0 0 0 0 0,0 0 0 0 0,0 0 0 0 0,0-1 0 0 0,0 1 0 0 0,0 0 0 0 0,0 0 0 0 0,0 0 0 0 0,0 0 0 0 0,-1 0 0 0 0,1 0 0 0 0,0 0 0 0 0,0 0 0 0 0,0 0 0 0 0,0 0 0 0 0,0 0 1 0 0,0 0-1 0 0,0 0 0 0 0,0 0 0 0 0,-1 0 0 0 0,1 0 0 0 0,0 0 0 0 0,0 0 0 0 0,0 0 0 0 0,0 0 0 0 0,0 0 0 0 0,0 0 0 0 0,0 0 0 0 0,0 0 0 0 0,-1 0 0 0 0,1 0 0 0 0,0 0 0 0 0,0 0 0 0 0,0 0 0 0 0,0 0 0 0 0,0 1 0 0 0,0-1 0 0 0,0 0 0 0 0,0 0 0 0 0,0 0 0 0 0,0 0 0 0 0,0 0 0 0 0,-7-44 1586 0 0,-15-79 873 0 0,11 75-1296 0 0,-5-66-1 0 0,15 101-1041 0 0,0 0 0 0 0,1 0-1 0 0,1-1 1 0 0,0 1 0 0 0,1 0-1 0 0,0 0 1 0 0,1 0 0 0 0,0 0 0 0 0,10-22-1 0 0,-9 28-100 0 0,1 0 0 0 0,-1 0 0 0 0,2 0 0 0 0,-1 1 0 0 0,1 0 0 0 0,-1 0 0 0 0,2 0 0 0 0,-1 1 0 0 0,1-1-1 0 0,0 2 1 0 0,0-1 0 0 0,0 1 0 0 0,0 0 0 0 0,1 0 0 0 0,0 1 0 0 0,0 0 0 0 0,0 0 0 0 0,0 1 0 0 0,10-1 0 0 0,6-2-5 0 0,0 2 1 0 0,1 1 0 0 0,0 1 0 0 0,-1 1-1 0 0,33 4 1 0 0,-32 0-7 0 0,0 1 0 0 0,-1 0 0 0 0,0 2 0 0 0,0 1-1 0 0,0 1 1 0 0,-1 1 0 0 0,-1 1 0 0 0,23 14 0 0 0,-32-17-8 0 0,-2 0 1 0 0,1 1-1 0 0,-1 1 0 0 0,-1 0 1 0 0,0 0-1 0 0,17 22 0 0 0,-22-25 2 0 0,-1 0 0 0 0,0 1-1 0 0,0 0 1 0 0,0-1 0 0 0,-1 2-1 0 0,0-1 1 0 0,0 0 0 0 0,-1 0-1 0 0,0 1 1 0 0,-1 0 0 0 0,0-1-1 0 0,0 11 1 0 0,-1-11 4 0 0,-1-1-1 0 0,1 1 1 0 0,-2-1 0 0 0,1 1 0 0 0,-1-1-1 0 0,0 0 1 0 0,-1 0 0 0 0,1 0-1 0 0,-2 0 1 0 0,1 0 0 0 0,-1 0 0 0 0,-5 7-1 0 0,0-3 4 0 0,0 0-1 0 0,0-1 1 0 0,-1-1 0 0 0,0 0-1 0 0,0 0 1 0 0,-16 10 0 0 0,-3-2 7 0 0,0-1 1 0 0,-1-2 0 0 0,-1-1 0 0 0,-57 17 0 0 0,85-29-26 0 0,-26 7-52 0 0,-51 9 1 0 0,68-16-233 0 0,1 0 0 0 0,-1-1 0 0 0,1 0 1 0 0,0-1-1 0 0,-1 0 0 0 0,1 0 0 0 0,0-2 0 0 0,-19-5 0 0 0,27 7 13 0 0,0-1 0 0 0,-1 1 0 0 0,1-1 0 0 0,0 0-1 0 0,0 0 1 0 0,1 0 0 0 0,-1 0 0 0 0,0 0-1 0 0,1-1 1 0 0,-1 1 0 0 0,1-1 0 0 0,0 1 0 0 0,0-1-1 0 0,0 0 1 0 0,0 0 0 0 0,0 0 0 0 0,1 0-1 0 0,-1 0 1 0 0,1-1 0 0 0,0 1 0 0 0,0 0 0 0 0,0-1-1 0 0,0-4 1 0 0,0 2-2580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1816 0 0,'6'-2'1880'0'0,"17"-4"-263"0"0,-18 4-241 0 0,27-5 848 0 0,-26 5-691 0 0,1 1-971 0 0,20-4 115 0 0,-25 4-602 0 0,1 1-1 0 0,-1 0 1 0 0,0 0-1 0 0,0 0 1 0 0,1 0-1 0 0,-1 0 1 0 0,0 0-1 0 0,0 1 1 0 0,0-1-1 0 0,1 1 1 0 0,-1-1-1 0 0,0 1 1 0 0,0 0-1 0 0,0 0 1 0 0,0 0-1 0 0,0 0 1 0 0,3 2 0 0 0,3 7 20 0 0,0 0 1 0 0,-1 0 0 0 0,0 1 0 0 0,0 0 0 0 0,-1 0 0 0 0,-1 1 0 0 0,0-1 0 0 0,0 1 0 0 0,4 20 0 0 0,-5-9-32 0 0,0 0-1 0 0,-1 0 1 0 0,-1 0 0 0 0,-3 41-1 0 0,-4-10-557 0 0,-2 0 1 0 0,-3-1-1 0 0,-28 90 0 0 0,21-88-882 0 0,15-51 1062 0 0,-1-1-199 0 0,-8 7 315 0 0,8-7 38 0 0,-13-23-18 0 0,3-9 438 0 0,1-1 1 0 0,1 0-1 0 0,1-1 0 0 0,2 0 0 0 0,1 0 1 0 0,2-1-1 0 0,1 0 0 0 0,0-38 0 0 0,3 55-212 0 0,2 0 1 0 0,0 0-1 0 0,1 0 0 0 0,0 0 0 0 0,1 0 0 0 0,1 1 0 0 0,0-1 1 0 0,1 1-1 0 0,1 0 0 0 0,0 1 0 0 0,1-1 0 0 0,0 1 1 0 0,1 0-1 0 0,0 1 0 0 0,1 0 0 0 0,1 0 0 0 0,0 1 0 0 0,0 0 1 0 0,23-17-1 0 0,-14 16-48 0 0,0 0-1 0 0,1 1 1 0 0,0 1 0 0 0,1 1 0 0 0,0 1-1 0 0,0 1 1 0 0,1 1 0 0 0,0 0 0 0 0,0 2-1 0 0,40-3 1 0 0,-55 6-12 0 0,0 1-1 0 0,1 0 1 0 0,-1 1-1 0 0,0-1 1 0 0,1 1-1 0 0,-1 1 0 0 0,0-1 1 0 0,0 1-1 0 0,11 5 1 0 0,-9-4-14 0 0,-1 0-16 0 0,-1 0 1 0 0,1 1-1 0 0,-1 0 1 0 0,0 0-1 0 0,0 0 1 0 0,0 1-1 0 0,-1 0 0 0 0,0 1 1 0 0,0-1-1 0 0,0 1 1 0 0,-1 0-1 0 0,1 1 1 0 0,-2-1-1 0 0,1 1 1 0 0,-1 0-1 0 0,0 0 1 0 0,0 1-1 0 0,-1-1 0 0 0,0 1 1 0 0,0-1-1 0 0,0 1 1 0 0,-1 0-1 0 0,1 12 1 0 0,-1-7 8 0 0,-1 1 0 0 0,-1-1 0 0 0,0 1-1 0 0,-1-1 1 0 0,0 1 0 0 0,-1-1 0 0 0,0 0 0 0 0,-2 1 0 0 0,1-1 0 0 0,-1-1 0 0 0,-1 1 0 0 0,0-1 0 0 0,-11 19 0 0 0,7-16 55 0 0,-1-1 0 0 0,0 0 0 0 0,-1 0 1 0 0,-1-1-1 0 0,0-1 0 0 0,-1 0 0 0 0,0 0 1 0 0,-1-1-1 0 0,0-1 0 0 0,-16 9 0 0 0,26-17 140 0 0,-4-3-118 0 0,-22-3-8 0 0,23 3 24 0 0,7-3-26 0 0,0 0-32 0 0,1 1 0 0 0,0 0 0 0 0,0 0 0 0 0,0 0 0 0 0,0-1 0 0 0,1 1 0 0 0,-1 0 0 0 0,1 0 0 0 0,-1 1-1 0 0,1-1 1 0 0,0 0 0 0 0,0 0 0 0 0,1 1 0 0 0,-1 0 0 0 0,0-1 0 0 0,1 1 0 0 0,0 0 0 0 0,-1 0 0 0 0,1 0-1 0 0,0 0 1 0 0,0 1 0 0 0,0-1 0 0 0,0 1 0 0 0,4-1 0 0 0,9-5-22 0 0,1 1-1 0 0,-1 1 1 0 0,31-5 0 0 0,-38 7 2 0 0,-6 2 9 0 0,0 0 0 0 0,0 0 1 0 0,0 0-1 0 0,0 1 1 0 0,0-1-1 0 0,1 1 0 0 0,-1 0 1 0 0,0-1-1 0 0,0 1 0 0 0,0 1 1 0 0,0-1-1 0 0,5 1 0 0 0,73 15-203 0 0,-74-13 195 0 0,0-1 0 0 0,0 2 0 0 0,0-1 1 0 0,-1 1-1 0 0,1 0 0 0 0,-1 0 0 0 0,0 1 0 0 0,0-1 1 0 0,-1 2-1 0 0,1-1 0 0 0,7 10 0 0 0,-13-14 16 0 0,2 2 9 0 0,0 0 0 0 0,0 0 0 0 0,0 1 0 0 0,0-1 0 0 0,-1 0 0 0 0,1 1 0 0 0,-1 0 0 0 0,0-1 0 0 0,0 1 0 0 0,-1 0 0 0 0,1 0 0 0 0,-1-1 0 0 0,0 1 0 0 0,0 4 0 0 0,0-4 13 0 0,0-1 24 0 0,0 0 1 0 0,0 0-1 0 0,0 1 0 0 0,-1-1 1 0 0,1 0-1 0 0,-1 0 1 0 0,0 1-1 0 0,0-1 1 0 0,0 0-1 0 0,-1 0 1 0 0,1 0-1 0 0,-1 0 1 0 0,1 0-1 0 0,-1-1 0 0 0,0 1 1 0 0,-3 2-1 0 0,-34 31 598 0 0,29-30-525 0 0,0 0 0 0 0,0 0 0 0 0,-1-1 0 0 0,1-1 1 0 0,-1 1-1 0 0,0-2 0 0 0,-1 1 0 0 0,1-2 0 0 0,-13 2 0 0 0,-10 0 65 0 0,-55-1 0 0 0,88-3-181 0 0,-20 0 10 0 0,18 0-13 0 0,0 0 0 0 0,0 0 0 0 0,0 0 0 0 0,0 0 0 0 0,0 0-1 0 0,0-1 1 0 0,0 1 0 0 0,0-1 0 0 0,-5-2 0 0 0,-12-4-85 0 0,9 4-74 0 0,0-1-1 0 0,0-1 0 0 0,1 0 0 0 0,-18-10 1 0 0,25 13-18 0 0,-1-1 0 0 0,1 1 0 0 0,0-1 0 0 0,0 0 0 0 0,0 0 0 0 0,0 0 1 0 0,1 0-1 0 0,-1 0 0 0 0,1-1 0 0 0,0 1 0 0 0,0-1 0 0 0,0 1 0 0 0,0-1 0 0 0,1 0 1 0 0,0 0-1 0 0,-1 1 0 0 0,1-1 0 0 0,1 0 0 0 0,-2-7 0 0 0,2 7-283 0 0,0-1 0 0 0,1 0 0 0 0,-1 0 0 0 0,1 0 0 0 0,0 0 0 0 0,0 0 0 0 0,0 1 0 0 0,4-9 0 0 0,8-12-2928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1364 0 0,'62'20'9265'0'0,"-40"-16"-9202"0"0,-17-3 198 0 0,4-2-47 0 0,83-6 211 0 0,34-3-157 0 0,-29-1-180 0 0,342-34-1574 0 0,-373 36-1291 0 0,-60 8 1994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2164 0 0,'7'-1'1849'0'0,"51"-3"4742"0"0,-41 3-6811 0 0,-9 1 731 0 0,15 16 762 0 0,-16-2-1109 0 0,0-1 1 0 0,-2 1 0 0 0,1 1-1 0 0,-2-1 1 0 0,0 1 0 0 0,0-1-1 0 0,-2 1 1 0 0,3 27 0 0 0,-5 133-1491 0 0,-2-101-656 0 0,-2-28-2906 0 0,2-25 1838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2156 0 0,'1'-2'136'0'0,"3"-29"2684"0"0,13-49 0 0 0,-14 69-2494 0 0,1 1 0 0 0,0 0 0 0 0,1-1-1 0 0,0 1 1 0 0,1 1 0 0 0,0-1 0 0 0,0 1 0 0 0,9-9-1 0 0,-11 13-269 0 0,1 1-1 0 0,0 0 1 0 0,-1 0-1 0 0,1 0 0 0 0,1 1 1 0 0,-1-1-1 0 0,0 1 1 0 0,1 1-1 0 0,0-1 1 0 0,0 1-1 0 0,-1 0 0 0 0,1 0 1 0 0,1 1-1 0 0,-1 0 1 0 0,0 0-1 0 0,0 0 1 0 0,0 1-1 0 0,0-1 0 0 0,1 2 1 0 0,-1-1-1 0 0,0 1 1 0 0,10 2-1 0 0,35 7-169 0 0,-17 3-451 0 0,-1 2 0 0 0,-1 1 0 0 0,37 25 1 0 0,-1-1-3991 0 0,-47-28 1748 0 0</inkml:trace>
  <inkml:trace contextRef="#ctx0" brushRef="#br0" timeOffset="1">945 78 1768 0 0,'0'-8'1012'0'0,"-1"-1"1"0"0,1 1-1 0 0,-2-1 0 0 0,1 1 1 0 0,-1-1-1 0 0,-4-11 0 0 0,4 17-215 0 0,-3 1-151 0 0,0 1-540 0 0,0 1 0 0 0,0-1 0 0 0,1 1 0 0 0,-1 0 0 0 0,0 0 0 0 0,0 1 0 0 0,0-1 0 0 0,1 1 0 0 0,-1 0 0 0 0,0 1 0 0 0,1-1 0 0 0,-1 1 0 0 0,1 0 0 0 0,-1 0 0 0 0,1 0 0 0 0,-6 4 0 0 0,-34 22 159 0 0,0 2 0 0 0,2 2-1 0 0,-38 38 1 0 0,-103 117-2705 0 0,163-163 1218 0 0,16-20 455 0 0,-6 15-3412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1252 0 0,'33'-32'3676'0'0,"-21"20"-2298"0"0,0 1 1 0 0,0 0 0 0 0,15-10-1 0 0,-23 18-701 0 0,-3 4-663 0 0,-1-1-1 0 0,1 1 1 0 0,-1-1-1 0 0,1 0 1 0 0,-1 1-1 0 0,1-1 1 0 0,-1 0-1 0 0,1 1 1 0 0,0-1 0 0 0,-1 0-1 0 0,1 0 1 0 0,-1 0-1 0 0,1 1 1 0 0,0-1-1 0 0,-1 0 1 0 0,1 0-1 0 0,0 0 1 0 0,-1 0 0 0 0,1 0-1 0 0,-1 0 1 0 0,1 0-1 0 0,0 0 1 0 0,-1-1-1 0 0,1 1 1 0 0,0 0-1 0 0,-1 0 1 0 0,2-1 0 0 0,-2 1-6 0 0,1 0 1 0 0,0-1-1 0 0,0 1 0 0 0,-1 0 1 0 0,1 0-1 0 0,0 0 1 0 0,0 0-1 0 0,0 0 1 0 0,0 0-1 0 0,-1 0 1 0 0,1 0-1 0 0,0 0 1 0 0,0 0-1 0 0,0 0 1 0 0,-1 0-1 0 0,1 1 1 0 0,0-1-1 0 0,0 0 1 0 0,0 0-1 0 0,-1 1 1 0 0,1-1-1 0 0,0 1 1 0 0,-1-1-1 0 0,1 1 1 0 0,0-1-1 0 0,-1 1 1 0 0,1-1-1 0 0,-1 1 1 0 0,1 0-1 0 0,0-1 1 0 0,0 2-1 0 0,6 8 15 0 0,0 0-1 0 0,-1 1 0 0 0,0 0 0 0 0,0 0 0 0 0,-1 0 1 0 0,-1 1-1 0 0,0 0 0 0 0,0 0 0 0 0,3 22 0 0 0,-1 16-1298 0 0,1 59-1 0 0,-1-3-3312 0 0,-2-75 2143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269 289 1000 0 0,'20'-46'3281'0'0,"-1"-1"0"0"0,17-75-1 0 0,-35 118-3157 0 0,-1 0-1 0 0,1 0 0 0 0,-1 0 0 0 0,0 0 1 0 0,0-1-1 0 0,-1 1 0 0 0,1 0 0 0 0,-1 0 1 0 0,-2-7-1 0 0,3 10-90 0 0,-1 0 0 0 0,1-1 0 0 0,-1 1 0 0 0,1-1 0 0 0,-1 1 0 0 0,0 0 0 0 0,0-1 0 0 0,0 1 0 0 0,0 0 0 0 0,0 0 0 0 0,0 0 0 0 0,0-1 0 0 0,0 1 0 0 0,0 0 0 0 0,0 1 0 0 0,-1-1 0 0 0,1 0 0 0 0,0 0 1 0 0,-1 0-1 0 0,1 1 0 0 0,0-1 0 0 0,-1 1 0 0 0,1-1 0 0 0,-1 1 0 0 0,1 0 0 0 0,-1-1 0 0 0,1 1 0 0 0,-3 0 0 0 0,-5 0 10 0 0,1 1 1 0 0,-1 0 0 0 0,0 0-1 0 0,1 1 1 0 0,-1 0-1 0 0,1 1 1 0 0,0-1-1 0 0,-1 2 1 0 0,1-1-1 0 0,1 1 1 0 0,-13 8 0 0 0,12-7-32 0 0,0 1 1 0 0,1-1 0 0 0,0 1-1 0 0,1 0 1 0 0,-1 1 0 0 0,1 0-1 0 0,0 0 1 0 0,1 0 0 0 0,0 1-1 0 0,0-1 1 0 0,0 1 0 0 0,1 0-1 0 0,0 1 1 0 0,1-1 0 0 0,0 1 0 0 0,0 0-1 0 0,1-1 1 0 0,-1 11 0 0 0,2-13-30 0 0,2 0 1 0 0,-1 0 0 0 0,1 0 0 0 0,0 0 0 0 0,0 0 0 0 0,1 0-1 0 0,-1-1 1 0 0,1 1 0 0 0,1 0 0 0 0,-1-1 0 0 0,1 1-1 0 0,0-1 1 0 0,5 8 0 0 0,4 2-185 0 0,0 0-1 0 0,23 22 1 0 0,-1-5-70 0 0,41 26 0 0 0,-46-37 220 0 0,-2 1-1 0 0,0 1 1 0 0,31 35 0 0 0,-52-53 48 0 0,14 29-14 0 0,-1 10 210 0 0,-18-41-152 0 0,0 0-1 0 0,-1-1 0 0 0,1 1 1 0 0,-1 0-1 0 0,0-1 1 0 0,1 1-1 0 0,-1 0 1 0 0,-1 0-1 0 0,1-1 0 0 0,0 1 1 0 0,-1 0-1 0 0,1-1 1 0 0,-1 1-1 0 0,0 0 1 0 0,0-1-1 0 0,0 1 0 0 0,0-1 1 0 0,-2 5-1 0 0,-4 1 40 0 0,-1 0 0 0 0,0 0-1 0 0,0-1 1 0 0,0 0 0 0 0,-1-1-1 0 0,0 1 1 0 0,0-2 0 0 0,-1 1-1 0 0,0-1 1 0 0,0-1 0 0 0,0 0-1 0 0,0 0 1 0 0,-1-1 0 0 0,-18 3-1 0 0,-87 9-57 0 0,81-12-325 0 0,2-5-211 0 0,23 1 266 0 0,-35-10-1111 0 0,-27-12-4809 0 0,66 21 2924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3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2544 0 0,'0'0'4669'0'0,"38"3"-2089"0"0,-21-18-2372 0 0,-7-4-1700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63 111 1132 0 0,'-2'-3'1654'0'0,"-39"-71"6118"0"0,40 70-7125 0 0,-11-24 1861 0 0,12 28-2481 0 0,0 0 1 0 0,0 0 0 0 0,0 0 0 0 0,0 0-1 0 0,0 0 1 0 0,-1 1 0 0 0,1-1 0 0 0,0 0-1 0 0,0 0 1 0 0,0 0 0 0 0,0 0 0 0 0,0 0-1 0 0,0 0 1 0 0,0 0 0 0 0,0 0 0 0 0,-1 0-1 0 0,1 0 1 0 0,0 0 0 0 0,0 0 0 0 0,0 0-1 0 0,0 0 1 0 0,0 0 0 0 0,0 0 0 0 0,0 0-1 0 0,-1 0 1 0 0,1 0 0 0 0,0 0 0 0 0,0 0-1 0 0,0 0 1 0 0,0 0 0 0 0,0 0 0 0 0,0-1-1 0 0,0 1 1 0 0,-1 0 0 0 0,1 0 0 0 0,0 0-1 0 0,0 0 1 0 0,0 0 0 0 0,0 0 0 0 0,0 0-1 0 0,0 0 1 0 0,0 0 0 0 0,0 0 0 0 0,0-1-1 0 0,0 1 1 0 0,0 0 0 0 0,0 0 0 0 0,0 0-1 0 0,0 0 1 0 0,-2 22 536 0 0,2 53-539 0 0,0-43 133 0 0,8 186-1061 0 0,11-79-3805 0 0,-19-138 4532 0 0,0 0 1 0 0,0 0 0 0 0,0 0-1 0 0,0 0 1 0 0,1 0 0 0 0,-1 0-1 0 0,0 0 1 0 0,1 0 0 0 0,-1 0-1 0 0,1 0 1 0 0,-1 0 0 0 0,1 0 0 0 0,0 0-1 0 0,-1 0 1 0 0,1-1 0 0 0,0 1-1 0 0,-1 0 1 0 0,1 0 0 0 0,1 0-1 0 0,0 1-684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1 106 744 0 0,'46'-71'7770'0'0,"-44"67"-6816"0"0,-1 2-669 0 0,0 0 1 0 0,1-1 0 0 0,-1 1 0 0 0,1 0 0 0 0,-1 0-1 0 0,1 0 1 0 0,0 0 0 0 0,0 0 0 0 0,0 1 0 0 0,0-1 0 0 0,0 0-1 0 0,0 1 1 0 0,0 0 0 0 0,1-1 0 0 0,3-1 0 0 0,0 13-97 0 0,0 0 0 0 0,-1 0 1 0 0,0 1-1 0 0,-1-1 0 0 0,0 1 1 0 0,4 18-1 0 0,11 78-130 0 0,-13-72-124 0 0,1 5-1177 0 0,-1 0-1 0 0,-2 1 1 0 0,-1-1-1 0 0,-5 53 1 0 0,-4-61-2773 0 0,5-26 1286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19 1796 0 0,'0'0'1842'0'0,"-6"-2"-260"0"0,-17-4-258 0 0,17 5 851 0 0,-19-7-599 0 0,19 6 1191 0 0,10 6-2673 0 0,8 5-59 0 0,1-1 1 0 0,0 0-1 0 0,0-1 1 0 0,1 0-1 0 0,0-1 1 0 0,0 0-1 0 0,0-2 1 0 0,20 5-1 0 0,43 17-104 0 0,-35-8-143 0 0,186 74-3957 0 0,-188-84 1075 0 0,-29-7 2289 0 0,-2 0-1917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62 696 0 0,'53'-46'10094'0'0,"-50"43"-8228"0"0,5-6-952 0 0,-7 6 1123 0 0,-155 144-1030 0 0,-53 48-1647 0 0,65-68-4743 0 0,101-95 632 0 0,17-13 1315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1012 0 0,'7'-67'9455'0'0,"-7"57"-9332"0"0,0 6 2699 0 0,1 9-2608 0 0,7 51 11 0 0,-4 1 1 0 0,-3 87-1 0 0,-1-87-409 0 0,0 0-374 0 0,-2 125-1379 0 0,-7-64-3927 0 0,3-92 2509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62 1324 0 0,'-3'-3'2019'0'0,"-23"-25"2247"0"0,24 25-3176 0 0,-2 0-142 0 0,-6-5-319 0 0,-9-8 1966 0 0,39 28-1902 0 0,36 28-612 0 0,-1 3 1 0 0,88 90 0 0 0,-128-117-68 0 0,7 6 57 0 0,0 1-1 0 0,-2 1 1 0 0,29 45-1 0 0,-48-65-37 0 0,1-1-1 0 0,-1 1 1 0 0,0-1-1 0 0,0 1 1 0 0,-1-1-1 0 0,1 1 0 0 0,-1 0 1 0 0,0-1-1 0 0,0 1 1 0 0,0 0-1 0 0,0 0 1 0 0,-1-1-1 0 0,1 1 1 0 0,-1 0-1 0 0,0-1 0 0 0,-2 6 1 0 0,-25 52 360 0 0,27-60-381 0 0,-22 33 121 0 0,0-2 0 0 0,-3-1 0 0 0,0-1 1 0 0,-56 49-1 0 0,31-31-300 0 0,5-6-661 0 0,7-6-1501 0 0,11-7-3442 0 0,13-14 1542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1 320 860 0 0,'0'-193'12264'0'0,"0"192"-12245"0"0,0 1 0 0 0,1-1 1 0 0,-1 0-1 0 0,0 0 0 0 0,1 0 1 0 0,-1 0-1 0 0,1 1 0 0 0,-1-1 1 0 0,1 0-1 0 0,-1 0 0 0 0,1 1 1 0 0,0-1-1 0 0,-1 0 0 0 0,1 1 0 0 0,0-1 1 0 0,-1 1-1 0 0,1-1 0 0 0,0 1 1 0 0,0-1-1 0 0,0 1 0 0 0,0 0 1 0 0,-1-1-1 0 0,1 1 0 0 0,0 0 0 0 0,0 0 1 0 0,0-1-1 0 0,0 1 0 0 0,0 0 1 0 0,0 0-1 0 0,0 0 0 0 0,0 0 1 0 0,-1 0-1 0 0,1 0 0 0 0,0 0 0 0 0,0 1 1 0 0,0-1-1 0 0,0 0 0 0 0,0 0 1 0 0,1 1-1 0 0,30 7 187 0 0,2 7-116 0 0,-1 2 0 0 0,0 1-1 0 0,-1 2 1 0 0,-2 0 0 0 0,35 31 0 0 0,-5-6-42 0 0,145 117-154 0 0,75 52-1258 0 0,-273-209 1212 0 0,0-1 0 0 0,0 1 0 0 0,0-1 0 0 0,1-1 1 0 0,0 1-1 0 0,-1-1 0 0 0,1-1 0 0 0,16 4 0 0 0,-17-5-91 0 0,-4-3 217 0 0,0-1 0 0 0,0 0 0 0 0,-1 0 1 0 0,1 0-1 0 0,-1 0 0 0 0,1-1 0 0 0,-1 1 0 0 0,0-1 0 0 0,0 1 0 0 0,-1-1 0 0 0,1 0 1 0 0,-1 0-1 0 0,1 0 0 0 0,-1 0 0 0 0,-1 0 0 0 0,1 0 0 0 0,0 0 0 0 0,-1 0 0 0 0,0 0 1 0 0,0-6-1 0 0,-1-27 295 0 0,-2 0 1 0 0,-1 1-1 0 0,-2 0 1 0 0,-2 0-1 0 0,-22-67 1 0 0,10 35 316 0 0,-65-214 3054 0 0,84 278-3393 0 0,-2 25-199 0 0,2-13-42 0 0,1 1 1 0 0,1 0 0 0 0,-1-1-1 0 0,1 1 1 0 0,1-1 0 0 0,3 12 0 0 0,0 7 11 0 0,12 80-118 0 0,19 104-1918 0 0,-25-158-675 0 0,35 96-1 0 0,-22-105-1476 0 0,-10-25 980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133 181 360 0 0,'11'-22'5261'0'0,"-6"7"-4086"0"0,-4 11-124 0 0,-1 0-95 0 0,0-12-121 0 0,0 12 469 0 0,-2-1-810 0 0,-5-11-68 0 0,6 12 543 0 0,-31 1-493 0 0,26 3-279 0 0,4 2-166 0 0,1-1 0 0 0,-1 1 1 0 0,0 0-1 0 0,0-1 0 0 0,0 1 0 0 0,0-1 0 0 0,0 1 1 0 0,0-1-1 0 0,0 0 0 0 0,-5 2 0 0 0,1 1 15 0 0,1 1 0 0 0,-1 1 0 0 0,1-1 0 0 0,1 0 0 0 0,-1 1 0 0 0,1 0 0 0 0,0 0 0 0 0,0 1 0 0 0,0-1 0 0 0,1 1 0 0 0,0 0 0 0 0,-3 11 0 0 0,2-4-9 0 0,1 0 1 0 0,0 0-1 0 0,1 1 0 0 0,-1 27 0 0 0,2-31-50 0 0,1 1 0 0 0,0-1-1 0 0,1 1 1 0 0,0 0 0 0 0,1-1-1 0 0,1 0 1 0 0,0 1 0 0 0,0-1-1 0 0,1 0 1 0 0,0-1 0 0 0,1 1-1 0 0,0-1 1 0 0,1 1 0 0 0,0-2-1 0 0,0 1 1 0 0,1-1 0 0 0,12 14-1 0 0,-15-21-15 0 0,0 0-1 0 0,-1 0 0 0 0,1 0 0 0 0,0 0 1 0 0,0-1-1 0 0,0 1 0 0 0,0-1 0 0 0,0 0 0 0 0,0 0 1 0 0,0 0-1 0 0,0-1 0 0 0,0 1 0 0 0,1-1 1 0 0,-1 0-1 0 0,8-2 0 0 0,-8 2 42 0 0,1 0-25 0 0,1-1 0 0 0,-1 0 0 0 0,0 0 0 0 0,0 0 1 0 0,0-1-1 0 0,0 0 0 0 0,-1 0 0 0 0,1 0 0 0 0,0 0 1 0 0,-1-1-1 0 0,0 0 0 0 0,1 0 0 0 0,-1 0 0 0 0,7-7 1 0 0,-1 0-19 0 0,-1-1 1 0 0,1 1 0 0 0,12-22 0 0 0,-16 23 59 0 0,-1-1 0 0 0,-1 1 0 0 0,1-1 0 0 0,-2 0 0 0 0,1 0 0 0 0,-1-1 1 0 0,-1 1-1 0 0,0 0 0 0 0,0-1 0 0 0,-1 0 0 0 0,0 1 0 0 0,-1-1 0 0 0,-1 0 0 0 0,1 1 0 0 0,-2-1 0 0 0,1 0 1 0 0,-1 1-1 0 0,-1 0 0 0 0,0-1 0 0 0,-7-14 0 0 0,4 10-85 0 0,-1 1 1 0 0,-1 0 0 0 0,0 1-1 0 0,-1 0 1 0 0,-1 0-1 0 0,0 1 1 0 0,0 0-1 0 0,-2 0 1 0 0,1 2-1 0 0,-1-1 1 0 0,-1 1-1 0 0,-22-13 1 0 0,9 12-806 0 0,20 10 664 0 0,1 0-505 0 0,-3 1-156 0 0,-22 2-232 0 0,23-1-542 0 0,3 1-931 0 0,-16 11-634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1476 0 0,'15'-6'1758'0'0,"0"0"1"0"0,-1-1-1 0 0,0 0 0 0 0,21-15 1 0 0,-32 20-1190 0 0,2-1-106 0 0,0 1-376 0 0,-1 0 0 0 0,0 1-1 0 0,0-1 1 0 0,1 1 0 0 0,-1 0 0 0 0,1 0-1 0 0,-1 0 1 0 0,1 1 0 0 0,-1-1-1 0 0,1 1 1 0 0,-1 0 0 0 0,1 1-1 0 0,-1-1 1 0 0,1 1 0 0 0,-1 0 0 0 0,6 1-1 0 0,-3 1-33 0 0,0 0 0 0 0,0 0 0 0 0,0 1 1 0 0,-1 0-1 0 0,1 0 0 0 0,-1 0 0 0 0,0 1 0 0 0,0 0 0 0 0,6 7 0 0 0,-1 1-41 0 0,0 0-1 0 0,-1 1 1 0 0,-1 0 0 0 0,0 0-1 0 0,-1 1 1 0 0,0 0 0 0 0,-1 1-1 0 0,8 26 1 0 0,-5-4 15 0 0,7 55-1 0 0,-16-88 45 0 0,-3 0 20 0 0,-3 21 614 0 0,-9-31-579 0 0,13 5-123 0 0,0 0 0 0 0,0 0 0 0 0,0 0 1 0 0,1 0-1 0 0,-1 0 0 0 0,0 0 1 0 0,0 0-1 0 0,1 0 0 0 0,-1 0 0 0 0,0-1 1 0 0,1 1-1 0 0,-1 0 0 0 0,0-1 0 0 0,1 1 1 0 0,-1 0-1 0 0,0-1 0 0 0,1 1 0 0 0,-1-1 1 0 0,1 1-1 0 0,-1-1 0 0 0,1 1 0 0 0,-1-1 1 0 0,1 0-1 0 0,-1 1 0 0 0,1-1 0 0 0,-1 1 1 0 0,1-1-1 0 0,0 0 0 0 0,-1-1 0 0 0,-2-5 11 0 0,1 0-1 0 0,0-1 1 0 0,0 1 0 0 0,1-1-1 0 0,0 1 1 0 0,0-1-1 0 0,0 0 1 0 0,1 1 0 0 0,1-1-1 0 0,-1 0 1 0 0,1 1-1 0 0,3-13 1 0 0,0 6-8 0 0,1 0 0 0 0,0 1 1 0 0,1 0-1 0 0,0-1 0 0 0,1 2 1 0 0,11-17-1 0 0,-3 8-8 0 0,1 1-1 0 0,1 1 1 0 0,1 0 0 0 0,1 1 0 0 0,0 1-1 0 0,1 1 1 0 0,27-16 0 0 0,-31 21-6 0 0,-14 10 8 0 0,0-1-1 0 0,0 1 1 0 0,0 0 0 0 0,0 0-1 0 0,0 0 1 0 0,0 0 0 0 0,0 0-1 0 0,1 1 1 0 0,-1-1-1 0 0,0 1 1 0 0,1-1 0 0 0,3 1-1 0 0,49-7 10 0 0,-47 9-9 0 0,0-2 0 0 0,-1 1 0 0 0,1 0 0 0 0,-1 1-1 0 0,1 0 1 0 0,-1 0 0 0 0,0 0 0 0 0,0 1 0 0 0,0 0 0 0 0,0 1 0 0 0,11 7 0 0 0,52 44-22 0 0,-47-31-70 0 0,-1 2 0 0 0,-2 0 1 0 0,0 1-1 0 0,-2 1 0 0 0,-1 1 1 0 0,-1 1-1 0 0,21 54 0 0 0,-8-11-327 0 0,-27-69 370 0 0,2 10-4 0 0,-5-40 54 0 0,-1 8 14 0 0,0-1 1 0 0,1 0-1 0 0,1 1 0 0 0,1-1 0 0 0,1 0 1 0 0,0 1-1 0 0,2 0 0 0 0,0-1 0 0 0,1 2 1 0 0,0-1-1 0 0,2 0 0 0 0,0 1 0 0 0,1 0 1 0 0,1 1-1 0 0,0 0 0 0 0,1 0 0 0 0,1 1 0 0 0,0 0 1 0 0,17-17-1 0 0,-20 26-2 0 0,29-18-17 0 0,-28 22 4 0 0,-3 2-2 0 0,-4-1 1 0 0,0 1-1 0 0,1-1 1 0 0,-1 1-1 0 0,0-1 0 0 0,0 1 1 0 0,1 0-1 0 0,-1 0 1 0 0,0 0-1 0 0,0 0 1 0 0,1 0-1 0 0,-1 1 0 0 0,0-1 1 0 0,0 1-1 0 0,0-1 1 0 0,4 3-1 0 0,0-1-10 0 0,-2-2 0 0 0,-1 1 0 0 0,0 0 0 0 0,0 0-1 0 0,0 1 1 0 0,1-1 0 0 0,-2 0 0 0 0,1 1 0 0 0,0 0 0 0 0,0 0 0 0 0,0 0-1 0 0,-1 0 1 0 0,1 0 0 0 0,-1 0 0 0 0,0 1 0 0 0,1-1 0 0 0,-1 1 0 0 0,0 0-1 0 0,2 4 1 0 0,-2-4 0 0 0,3 4-15 0 0,0 0-1 0 0,0 1 1 0 0,-1 0-1 0 0,0-1 0 0 0,0 1 1 0 0,-1 1-1 0 0,0-1 1 0 0,-1 0-1 0 0,3 13 1 0 0,-2 3-23 0 0,-1 0 0 0 0,-1 27 0 0 0,-1-42 46 0 0,0 10-4 0 0,-6 27 344 0 0,0-37-19 0 0,0-29-151 0 0,5 9-99 0 0,0-1-1 0 0,1 0 1 0 0,1 1 0 0 0,0-1 0 0 0,0 0 0 0 0,1 1 0 0 0,0 0 0 0 0,1-1 0 0 0,1 1 0 0 0,9-20 0 0 0,-5 12-36 0 0,2 1-1 0 0,0 0 1 0 0,2 1 0 0 0,-1 0 0 0 0,21-20 0 0 0,-27 32-27 0 0,0 1-1 0 0,0 0 1 0 0,1 0-1 0 0,-1 0 1 0 0,1 1-1 0 0,0 0 0 0 0,13-5 1 0 0,-16 7-3 0 0,2-1 3 0 0,1 2-42 0 0,0 0 0 0 0,1 0 0 0 0,-1 0 0 0 0,1 1 0 0 0,-1-1 0 0 0,0 2 0 0 0,0-1 0 0 0,1 1 0 0 0,-1 0 0 0 0,0 0 1 0 0,0 0-1 0 0,-1 1 0 0 0,1 0 0 0 0,0 0 0 0 0,-1 1 0 0 0,10 7 0 0 0,32 36-1573 0 0,2-3-1 0 0,2-2 1 0 0,65 42 0 0 0,-102-75 423 0 0,-11-8 976 0 0,0 1 0 0 0,0-1 0 0 0,-1 1 0 0 0,1-1-1 0 0,0 0 1 0 0,0 0 0 0 0,0 0 0 0 0,0 0 0 0 0,0-1-1 0 0,1 1 1 0 0,5 0 0 0 0,25 4-1403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79 631 2368 0 0,'7'-4'1075'0'0,"4"-4"-557"0"0,1 0-1 0 0,-1-1 1 0 0,-1-1 0 0 0,0 0 0 0 0,0 0-1 0 0,-1-1 1 0 0,0 0 0 0 0,-1 0-1 0 0,0-1 1 0 0,-1-1 0 0 0,8-17 0 0 0,3-11 1186 0 0,-1-1 1 0 0,13-54 0 0 0,-29 90-1563 0 0,0 1 0 0 0,0-1 0 0 0,-1 0 0 0 0,0 1 0 0 0,0-1 0 0 0,-1-8-1 0 0,0 1 46 0 0,1 12-169 0 0,0 0 0 0 0,0 0 0 0 0,-1 0 0 0 0,1 0 0 0 0,-1 0 0 0 0,1 0 0 0 0,-1 0-1 0 0,1 0 1 0 0,-1 0 0 0 0,0 0 0 0 0,1 0 0 0 0,-1 0 0 0 0,0 0 0 0 0,0 1 0 0 0,0-1 0 0 0,0 0 0 0 0,0 0 0 0 0,1 1 0 0 0,-1-1-1 0 0,-1 1 1 0 0,1-1 0 0 0,0 1 0 0 0,0-1 0 0 0,0 1 0 0 0,0-1 0 0 0,0 1 0 0 0,0 0 0 0 0,0 0 0 0 0,0 0 0 0 0,-1 0-1 0 0,0 0 1 0 0,-25-1 122 0 0,25 0-129 0 0,0 1 0 0 0,0 0 0 0 0,0 0 0 0 0,0 0 0 0 0,0 0 1 0 0,0 1-1 0 0,0-1 0 0 0,0 0 0 0 0,1 1 0 0 0,-1-1 0 0 0,0 1 0 0 0,0 0 0 0 0,0 0 0 0 0,0 0 0 0 0,0 0 1 0 0,1 0-1 0 0,-4 2 0 0 0,-1 2 22 0 0,-7 2-19 0 0,0 1 0 0 0,1 1-1 0 0,1 0 1 0 0,-1 0 0 0 0,1 1 0 0 0,1 1-1 0 0,0-1 1 0 0,1 2 0 0 0,0 0 0 0 0,0 0-1 0 0,1 0 1 0 0,1 1 0 0 0,0 0 0 0 0,1 0-1 0 0,0 1 1 0 0,1 0 0 0 0,1 0 0 0 0,0 0-1 0 0,1 1 1 0 0,-2 19 0 0 0,4-27-123 0 0,1-1 0 0 0,0 1 1 0 0,1 0-1 0 0,-1-1 0 0 0,2 1 1 0 0,-1-1-1 0 0,0 1 0 0 0,1-1 1 0 0,0 0-1 0 0,1 0 0 0 0,0 0 0 0 0,0 0 1 0 0,0 0-1 0 0,0 0 0 0 0,1-1 1 0 0,0 1-1 0 0,0-1 0 0 0,0 0 1 0 0,1-1-1 0 0,0 1 0 0 0,0-1 0 0 0,11 8 1 0 0,-15-11 76 0 0,1 0 0 0 0,0 1 1 0 0,0-1-1 0 0,0 0 1 0 0,0 0-1 0 0,0 0 1 0 0,0-1-1 0 0,0 1 0 0 0,0 0 1 0 0,0-1-1 0 0,0 1 1 0 0,0-1-1 0 0,0 0 0 0 0,0 0 1 0 0,0 0-1 0 0,3 0 1 0 0,1 0-70 0 0,5 1-26 0 0,1 0 1 0 0,-1-1-1 0 0,0 0 0 0 0,1-1 0 0 0,-1-1 0 0 0,0 0 0 0 0,0 0 1 0 0,0-1-1 0 0,0 0 0 0 0,0-1 0 0 0,-1 0 0 0 0,13-7 0 0 0,-14 5 154 0 0,1 0 1 0 0,-1 0-1 0 0,-1-1 0 0 0,0 0 0 0 0,1 0 0 0 0,-2-1 0 0 0,1 0 0 0 0,-1-1 0 0 0,-1 0 0 0 0,0 0 0 0 0,0 0 0 0 0,0 0 0 0 0,6-18 0 0 0,-2 0 602 0 0,-1 0-1 0 0,-1 0 1 0 0,8-52 0 0 0,-15 75-424 0 0,-1-1-55 0 0,0 4-133 0 0,0 0 1 0 0,1 1-1 0 0,-1-1 0 0 0,0 0 0 0 0,0 0 0 0 0,0 0 0 0 0,0 1 0 0 0,0-1 0 0 0,0 0 0 0 0,0 0 0 0 0,0 1 0 0 0,-1-1 0 0 0,1 0 0 0 0,0 0 0 0 0,0 1 0 0 0,-1-1 0 0 0,1 0 0 0 0,0 1 0 0 0,-1-1 0 0 0,1 0 1 0 0,-1 1-1 0 0,1-1 0 0 0,-1 1 0 0 0,0-2 0 0 0,-17 10 138 0 0,17-7-152 0 0,0 0 0 0 0,0 0 0 0 0,0 0 0 0 0,1 0-1 0 0,-1 0 1 0 0,0 0 0 0 0,0 0 0 0 0,1 0-1 0 0,-1 1 1 0 0,1-1 0 0 0,-1 0 0 0 0,1 0-1 0 0,-1 1 1 0 0,1-1 0 0 0,0 0 0 0 0,-1 0 0 0 0,1 1-1 0 0,0-1 1 0 0,0 0 0 0 0,0 1 0 0 0,0-1-1 0 0,1 2 1 0 0,-1-3 2 0 0,-3 14-42 0 0,1 0 0 0 0,1-1 0 0 0,0 1 0 0 0,1 0 0 0 0,0 0 0 0 0,2-1 0 0 0,-1 1 0 0 0,1 0 0 0 0,8 23 0 0 0,-7-27-86 0 0,0 0 1 0 0,1 0 0 0 0,1-1 0 0 0,0 1-1 0 0,0-1 1 0 0,1 0 0 0 0,0 0 0 0 0,0-1 0 0 0,1 0-1 0 0,0 0 1 0 0,0 0 0 0 0,13 9 0 0 0,-14-13 18 0 0,0 0 0 0 0,0-1 0 0 0,1 1 0 0 0,-1-1 0 0 0,1-1 1 0 0,-1 1-1 0 0,1-1 0 0 0,0 0 0 0 0,0-1 0 0 0,0 1 0 0 0,0-2 1 0 0,0 1-1 0 0,0-1 0 0 0,1 0 0 0 0,-1 0 0 0 0,0-1 0 0 0,0 0 1 0 0,0 0-1 0 0,0 0 0 0 0,0-1 0 0 0,0 0 0 0 0,-1-1 0 0 0,13-6 0 0 0,-8 4 96 0 0,-1-2 0 0 0,0 1 0 0 0,0-1 0 0 0,0-1 0 0 0,-1 0 0 0 0,0 0 0 0 0,-1-1 0 0 0,0 0 0 0 0,0-1 0 0 0,-1 1 0 0 0,0-1 0 0 0,11-21 0 0 0,-7 4 351 0 0,-1-1 0 0 0,-2 1-1 0 0,0-1 1 0 0,-2-1 0 0 0,-1 1-1 0 0,3-52 1 0 0,-7 12 1306 0 0,-13-115 1 0 0,11 178-1561 0 0,1 4-77 0 0,-1 0-1 0 0,0 0 1 0 0,0 0 0 0 0,1 0 0 0 0,-1 1 0 0 0,0-1-1 0 0,0 0 1 0 0,0 0 0 0 0,0 1 0 0 0,0-1 0 0 0,0 1-1 0 0,0-1 1 0 0,0 1 0 0 0,-1-1 0 0 0,1 1-1 0 0,0-1 1 0 0,-2 1 0 0 0,-3 11-9 0 0,0 0 0 0 0,1 1 0 0 0,0 0 0 0 0,1 0 0 0 0,0 0 1 0 0,1 0-1 0 0,0 1 0 0 0,1-1 0 0 0,1 1 0 0 0,0 0 0 0 0,0 0 0 0 0,2-1 0 0 0,2 23 0 0 0,0-10-162 0 0,0 1-1 0 0,2-1 1 0 0,1 0 0 0 0,1 0-1 0 0,2-1 1 0 0,12 27-1 0 0,-15-39-15 0 0,0 0 0 0 0,2 0 0 0 0,-1-1-1 0 0,1 0 1 0 0,1 0 0 0 0,0-1 0 0 0,1-1-1 0 0,0 1 1 0 0,0-1 0 0 0,1-1 0 0 0,0 0-1 0 0,0 0 1 0 0,1-1 0 0 0,0-1 0 0 0,22 9 0 0 0,-28-14 98 0 0,-1 0-1 0 0,1 0 1 0 0,0 0 0 0 0,0-1 0 0 0,-1 0 0 0 0,1 0 0 0 0,0 0 0 0 0,0-1 0 0 0,-1 0 0 0 0,9-2 0 0 0,-4 1-15 0 0,-4 1 69 0 0,-1-1 0 0 0,1 0 0 0 0,0-1-1 0 0,-1 1 1 0 0,1-1 0 0 0,-1 0 0 0 0,0-1-1 0 0,1 1 1 0 0,-2-1 0 0 0,6-4 0 0 0,-4 3 21 0 0,-2 1 40 0 0,-1 0 0 0 0,1 0 0 0 0,-1-1 0 0 0,0 1 0 0 0,0-1 0 0 0,0 0 0 0 0,-1 0 0 0 0,1 0-1 0 0,-1 0 1 0 0,2-7 0 0 0,-1 3 68 0 0,2-7 457 0 0,0 0 1 0 0,3-30 0 0 0,-7 41-487 0 0,0 2 161 0 0,-1-1-30 0 0,2-13-41 0 0,-1 13 413 0 0,-5 6-501 0 0,1 1-68 0 0,1-1 0 0 0,-1 0 0 0 0,1 0 0 0 0,0 1 0 0 0,0 0 0 0 0,0-1 0 0 0,0 1 0 0 0,0 0 0 0 0,0 0 0 0 0,1 0 0 0 0,-1 0 0 0 0,1 0 0 0 0,0 0 0 0 0,0 0 0 0 0,0 1 1 0 0,0-1-1 0 0,1 0 0 0 0,-1 1 0 0 0,1-1 0 0 0,0 0 0 0 0,1 7 0 0 0,-1-4-251 0 0,0 1 0 0 0,1-1 0 0 0,0 0 0 0 0,0 1 0 0 0,0-1 0 0 0,1 0 1 0 0,0 0-1 0 0,0 0 0 0 0,1 0 0 0 0,0 0 0 0 0,0 0 0 0 0,0-1 1 0 0,0 1-1 0 0,1-1 0 0 0,0 0 0 0 0,0 0 0 0 0,1-1 0 0 0,8 8 0 0 0,-10-9-957 0 0,3-1-503 0 0,17 4-1167 0 0,-17-4-881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102 106 756 0 0,'-4'-3'2264'0'0,"-30"-25"2585"0"0,31 25-3631 0 0,-2 0-240 0 0,-13-9-199 0 0,13 8-152 0 0,-5-6 113 0 0,-3-1-887 0 0,7 6 481 0 0,2-2-2080 0 0,16-12-6502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2092 0 0,'0'0'5251'0'0,"2"3"-4055"0"0,0-1-1029 0 0,0-1 0 0 0,0 1-1 0 0,0-1 1 0 0,0 0-1 0 0,1 0 1 0 0,-1 0 0 0 0,0 0-1 0 0,1 0 1 0 0,-1-1-1 0 0,1 1 1 0 0,-1-1 0 0 0,0 1-1 0 0,1-1 1 0 0,-1 0-1 0 0,1 0 1 0 0,-1 0 0 0 0,1 0-1 0 0,-1-1 1 0 0,1 1-1 0 0,3-1 1 0 0,75-18 503 0 0,-16 5-313 0 0,-46 11-307 0 0,-4 0-26 0 0,0 1-1 0 0,0 0 1 0 0,0 2 0 0 0,1-1 0 0 0,-1 2-1 0 0,0 0 1 0 0,1 0 0 0 0,-1 2-1 0 0,26 7 1 0 0,-38-9-14 0 0,0 1 0 0 0,0 0 0 0 0,-1-1 0 0 0,1 1 0 0 0,0 1 0 0 0,-1-1 0 0 0,1 0 0 0 0,-1 0-1 0 0,0 1 1 0 0,0 0 0 0 0,0-1 0 0 0,0 1 0 0 0,0 0 0 0 0,-1 0 0 0 0,1 0 0 0 0,-1 0 0 0 0,0 0 0 0 0,0 0 0 0 0,0 0 0 0 0,0 1 0 0 0,0-1 0 0 0,-1 0 0 0 0,0 0 0 0 0,1 1 0 0 0,-1-1 0 0 0,0 0 0 0 0,-1 1 0 0 0,0 4 0 0 0,-1 11 67 0 0,-2 1 1 0 0,0-1 0 0 0,-10 30 0 0 0,8-31-59 0 0,-2 8 16 0 0,1-1 0 0 0,1 1-1 0 0,2 0 1 0 0,-2 31 0 0 0,6-54-40 0 0,0 0 0 0 0,0 0 0 0 0,0 0 0 0 0,1 0 0 0 0,-1 0 0 0 0,1-1 0 0 0,0 1 0 0 0,0 0 0 0 0,0 0 0 0 0,0-1 0 0 0,0 1 0 0 0,0-1 0 0 0,1 1 0 0 0,-1-1 0 0 0,1 1 0 0 0,0-1 0 0 0,0 0 0 0 0,0 0 0 0 0,0 0 0 0 0,0 0 0 0 0,0 0 0 0 0,1 0 0 0 0,-1 0 0 0 0,0-1 0 0 0,1 0 0 0 0,0 1 0 0 0,-1-1 0 0 0,4 1 0 0 0,3 1-63 0 0,-1-1 1 0 0,1 0-1 0 0,0-1 1 0 0,0 0-1 0 0,0 0 1 0 0,0-1-1 0 0,12-1 1 0 0,17-2-33 0 0,0-2 0 0 0,0-2 0 0 0,-1-2 0 0 0,0-1 0 0 0,-1-1 0 0 0,46-22 0 0 0,-56 21 220 0 0,-1-1 0 0 0,-1-1 0 0 0,0-1-1 0 0,0-1 1 0 0,-2-1 0 0 0,0-1 0 0 0,-1-2 0 0 0,-1 1 0 0 0,24-31 0 0 0,-40 45-8 0 0,0-1 0 0 0,-1 1 0 0 0,0-1 0 0 0,0 1 0 0 0,0-1 0 0 0,-1 0 0 0 0,1 0 0 0 0,-2 0 0 0 0,3-9 0 0 0,-7-13 244 0 0,2 22-206 0 0,-2 3 9 0 0,1 1-92 0 0,0 1 0 0 0,0-1-1 0 0,0 1 1 0 0,-1 0 0 0 0,1 0 0 0 0,0-1 0 0 0,-1 2-1 0 0,1-1 1 0 0,-1 0 0 0 0,1 0 0 0 0,-1 1 0 0 0,0-1-1 0 0,1 1 1 0 0,-1 0 0 0 0,1 0 0 0 0,-1 0-1 0 0,0 0 1 0 0,-3 1 0 0 0,-39 13 510 0 0,40-11-500 0 0,0 0 1 0 0,0 0 0 0 0,0 1-1 0 0,1 0 1 0 0,-1-1 0 0 0,1 2-1 0 0,0-1 1 0 0,0 0-1 0 0,1 1 1 0 0,-6 8 0 0 0,-26 53 454 0 0,30-53-434 0 0,1-7-68 0 0,2 0 0 0 0,-1 1-1 0 0,1 0 1 0 0,0 0 0 0 0,0-1-1 0 0,1 1 1 0 0,0 0 0 0 0,0 1 0 0 0,1-1-1 0 0,0 0 1 0 0,0 0 0 0 0,0 0-1 0 0,1 0 1 0 0,0 0 0 0 0,3 9-1 0 0,-1-7-145 0 0,1 0 1 0 0,0 0-1 0 0,0 0 0 0 0,1-1 0 0 0,0 0 0 0 0,1 0 0 0 0,0 0 0 0 0,0 0 1 0 0,1-1-1 0 0,8 7 0 0 0,2 1-635 0 0,2-1-1 0 0,0-1 1 0 0,0-1 0 0 0,1 0 0 0 0,1-2-1 0 0,0 0 1 0 0,0-2 0 0 0,36 11 0 0 0,-7-8-2944 0 0,4-4-1720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6:4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1 373 800 0 0,'0'0'1445'0'0,"5"-2"-297"0"0,43-13 288 0 0,1 2-1 0 0,0 2 1 0 0,69-5-1 0 0,-11 1-760 0 0,1 0-232 0 0,123 0-1 0 0,113 15-257 0 0,-141 2-93 0 0,-54-2-52 0 0,877-27 70 0 0,-220-29 303 0 0,-554 40-348 0 0,96-10-61 0 0,463-16 10 0 0,519 19-96 0 0,-1221 20 78 0 0,852-39 29 0 0,-874 41 62 0 0,183-20 840 0 0,-253 19-146 0 0,12-6-6255 0 0,-14 3 2472 0 0,-10 4 530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0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50 128 0 0,'-1'-3'1759'0'0,"-1"-6"-1665"0"0,-6-7 7613 0 0,1 7-3995 0 0,12 11-3580 0 0,23 6 52 0 0,-1-1 0 0 0,1-2-1 0 0,1-1 1 0 0,-1 0 0 0 0,38-2 0 0 0,-30 0-138 0 0,29 1 22 0 0,15-3-30 0 0,-17-3-9 0 0,47-3-4 0 0,-102 6-37 0 0,-1-1-96 0 0,20-1-8 0 0,-20 2-49 0 0,-1-2-360 0 0,17-4 175 0 0,-17 4-50 0 0,17-16-3419 0 0,-16 8 3111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0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0 836 0 0,'-16'8'1368'0'0,"-25"16"7965"0"0,32-18-9987 0 0,6-3 2279 0 0,3-3-1617 0 0,0 0 1 0 0,0 0-1 0 0,1 0 0 0 0,-1 0 1 0 0,0 0-1 0 0,1 0 0 0 0,-1 0 1 0 0,0 0-1 0 0,1 0 1 0 0,-1 0-1 0 0,0 0 0 0 0,0 1 1 0 0,1-1-1 0 0,-1 0 0 0 0,0 0 1 0 0,0 0-1 0 0,1 0 1 0 0,-1 1-1 0 0,0-1 0 0 0,0 0 1 0 0,0 0-1 0 0,1 1 1 0 0,-1-1-1 0 0,0 0 0 0 0,0 0 1 0 0,0 1-1 0 0,0-1 0 0 0,0 0 1 0 0,1 0-1 0 0,-1 1 1 0 0,0-1-1 0 0,0 0 0 0 0,0 1 1 0 0,0-1-1 0 0,0 0 0 0 0,0 1 1 0 0,0-1 4 0 0,0 1 0 0 0,0 0 1 0 0,0-1-1 0 0,1 1 0 0 0,-1-1 0 0 0,0 1 1 0 0,0-1-1 0 0,1 1 0 0 0,-1 0 0 0 0,0-1 1 0 0,1 1-1 0 0,-1-1 0 0 0,1 0 1 0 0,-1 1-1 0 0,0-1 0 0 0,1 1 0 0 0,-1-1 1 0 0,1 0-1 0 0,-1 1 0 0 0,1-1 0 0 0,0 0 1 0 0,-1 1-1 0 0,1-1 0 0 0,-1 0 0 0 0,1 0 1 0 0,-1 1-1 0 0,1-1 0 0 0,0 0 0 0 0,-1 0 1 0 0,1 0-1 0 0,-1 0 0 0 0,1 0 1 0 0,0 0-1 0 0,-1 0 0 0 0,1 0 0 0 0,0 0 1 0 0,0-1-1 0 0,85 4 362 0 0,55-3-67 0 0,-36 0-189 0 0,-29-3-74 0 0,-2 3-11 0 0,76 0 5 0 0,-142 0-37 0 0,1 0-7 0 0,28 0-25 0 0,-28 0-68 0 0,-2 0-78 0 0,21-2-72 0 0,-22 1-82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0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87 696 0 0,'1'-4'1864'0'0,"4"-10"-340"0"0,-4 10-254 0 0,1 0-192 0 0,7-13-136 0 0,-6 13 623 0 0,-2 1-928 0 0,6-12-83 0 0,-5 11 726 0 0,3-5-897 0 0,-5 9-355 0 0,0 0 1 0 0,0 0-1 0 0,1-1 0 0 0,-1 1 0 0 0,0 0 1 0 0,0 0-1 0 0,0 0 0 0 0,0-1 0 0 0,0 1 1 0 0,0 0-1 0 0,0 0 0 0 0,0 0 0 0 0,0-1 1 0 0,0 1-1 0 0,1 0 0 0 0,-1 0 0 0 0,0-1 1 0 0,0 1-1 0 0,0 0 0 0 0,-1 0 0 0 0,1 0 1 0 0,0-1-1 0 0,0 1 0 0 0,0 0 0 0 0,0 0 1 0 0,0-1-1 0 0,0 1 0 0 0,0 0 0 0 0,0 0 1 0 0,0 0-1 0 0,0-1 0 0 0,0 1 0 0 0,-1 0 1 0 0,1 0-1 0 0,0 0 0 0 0,0 0 0 0 0,0 0 1 0 0,0-1-1 0 0,-1 1 0 0 0,1 0 0 0 0,0 0 1 0 0,0 0-1 0 0,0 0 0 0 0,-1 0 0 0 0,1 0 1 0 0,0 0-1 0 0,0-1 0 0 0,0 1 0 0 0,-1 0 0 0 0,1 0 1 0 0,0 0-1 0 0,0 0 0 0 0,-1 0 0 0 0,1 0 1 0 0,0 0-1 0 0,0 0 0 0 0,-11 2-9 0 0,0 1 1 0 0,0 0-1 0 0,1 0 0 0 0,-1 1 0 0 0,1 0 1 0 0,-20 12-1 0 0,-283 147 38 0 0,206-107-84 0 0,103-52 35 0 0,3-5-5 0 0,-1 1 0 0 0,1 0-1 0 0,0 0 1 0 0,-1 0 0 0 0,1 1 0 0 0,0-1 0 0 0,0 0 0 0 0,-1 0-1 0 0,1 1 1 0 0,0-1 0 0 0,0 1 0 0 0,0-1 0 0 0,-1 1 0 0 0,1-1 0 0 0,0 1-1 0 0,0 0 1 0 0,0-1 0 0 0,0 1 0 0 0,0 0 0 0 0,0 0 0 0 0,0 0-1 0 0,0 0 1 0 0,1 0 0 0 0,-1 0 0 0 0,0 0 0 0 0,0 1 0 0 0,0 1 4 0 0,0-1 0 0 0,1 1 1 0 0,-1 0-1 0 0,1-1 1 0 0,0 1-1 0 0,-1 0 1 0 0,1-1-1 0 0,1 1 0 0 0,-1 0 1 0 0,0-1-1 0 0,2 6 1 0 0,1 4 22 0 0,1 0 1 0 0,0-1-1 0 0,1 1 1 0 0,7 13-1 0 0,69 120 211 0 0,7-3-1 0 0,207 253 1 0 0,-273-371-1066 0 0,-2 0 1 0 0,0 2-1 0 0,24 40 1 0 0,-42-62-183 0 0,-5 16-3295 0 0,2-16 697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1704 0 0,'0'0'2696'0'0,"1"-5"-1672"0"0,1-13-151 0 0,-1 13 2588 0 0,0 1-3001 0 0,4-10-49 0 0,-4 10 1434 0 0,1 8-1815 0 0,9 21 5 0 0,-2 0 0 0 0,0 0 0 0 0,-2 1 0 0 0,5 34 0 0 0,-1-10-18 0 0,17 71-68 0 0,26 101-3629 0 0,-47-192-57 0 0,-5-25 913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1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7814 1 380 0 0,'0'0'1614'0'0,"4"1"-328"0"0,0 0-878 0 0,-1 1 1 0 0,0-1-1 0 0,0 1 1 0 0,0 0-1 0 0,0 0 1 0 0,0 0-1 0 0,0 0 1 0 0,0 1-1 0 0,4 3 1 0 0,-5-2-1 0 0,-48 18 1277 0 0,15-11-1217 0 0,-1-2 0 0 0,-40 7 0 0 0,59-14-409 0 0,-71 16 92 0 0,-28 4 3 0 0,30-12-43 0 0,23-1-50 0 0,-8-3-5 0 0,-1 0-22 0 0,-2 0 4 0 0,-2-3 6 0 0,3 0-4 0 0,0 1 4 0 0,0 1-6 0 0,-370 40 67 0 0,21 0-90 0 0,-29-8-33 0 0,90-14-300 0 0,-652 17-286 0 0,234-97 695 0 0,679 46-68 0 0,-45 4-56 0 0,-7 7-4 0 0,124 0 23 0 0,-37 0 6 0 0,-12 0 4 0 0,-446 28-25 0 0,107-3 38 0 0,352-23-9 0 0,-21-2 3 0 0,16 0 2 0 0,1 0-15 0 0,-73-3 0 0 0,86 0 3 0 0,-19 0-5 0 0,-40 0-13 0 0,50 0 27 0 0,-13 2-5 0 0,-11-2-10 0 0,12 0 11 0 0,6 1 8 0 0,-1 1-4 0 0,50 0-4 0 0,-121 2-19 0 0,130-1 20 0 0,-19 0-2 0 0,0 0 0 0 0,0 2 0 0 0,0 1 0 0 0,0 1 0 0 0,0 2 0 0 0,1 0 0 0 0,0 2-1 0 0,0 0 1 0 0,1 2 0 0 0,0 1 0 0 0,-46 28 0 0 0,40-21 2 0 0,-29 19-7 0 0,50-31 9 0 0,0 1 1 0 0,1 0 0 0 0,0 0-1 0 0,0 1 1 0 0,0 0 0 0 0,1 0-1 0 0,1 1 1 0 0,-1 0 0 0 0,1 0-1 0 0,1 1 1 0 0,0 0 0 0 0,0 0 0 0 0,1 1-1 0 0,0-1 1 0 0,1 1 0 0 0,0 0-1 0 0,1 0 1 0 0,-3 20 0 0 0,-3 21 30 0 0,2 0 1 0 0,0 62 0 0 0,4-46 62 0 0,-3 48 66 0 0,-29 278 101 0 0,22-327-231 0 0,0-1-12 0 0,-6 95 0 0 0,16-152-20 0 0,6 39-13 0 0,-2-42 13 0 0,-1-5 1 0 0,0 1-1 0 0,0-1 1 0 0,0 0 0 0 0,0 0-1 0 0,0 1 1 0 0,1-1-1 0 0,-1 0 1 0 0,1 0 0 0 0,-1 1-1 0 0,1-1 1 0 0,-1 0-1 0 0,1 0 1 0 0,-1 0 0 0 0,1 0-1 0 0,0 0 1 0 0,1 1-1 0 0,13 15 5 0 0,10-3 4 0 0,-4-5-7 0 0,2-2-1 0 0,-1 0 0 0 0,1-1 1 0 0,0-2-1 0 0,0 0 0 0 0,26 0 0 0 0,-4 1 2 0 0,336 24-13 0 0,-78-8 4 0 0,-50 4-1 0 0,972 102-82 0 0,378-49-430 0 0,-1284-77 89 0 0,648-11-236 0 0,74-15-289 0 0,-363-13 1013 0 0,-567 29 21 0 0,-76 5 102 0 0,1-1-1 0 0,67-18 0 0 0,-97 21-168 0 0,0 0 0 0 0,0 0 0 0 0,0-1 0 0 0,0 0 0 0 0,0 0 0 0 0,-1 0 0 0 0,1-1 0 0 0,-1 1 0 0 0,0-1 0 0 0,0 0 0 0 0,-1-1 0 0 0,1 1 1 0 0,-1-1-1 0 0,0 0 0 0 0,0 0 0 0 0,0-1 0 0 0,-1 1 0 0 0,0-1 0 0 0,0 1 0 0 0,0-1 0 0 0,-1 0 0 0 0,0 0 0 0 0,0 0 0 0 0,0 0 0 0 0,0-11 0 0 0,0-8 114 0 0,-2 0 0 0 0,-1-1 1 0 0,-1 1-1 0 0,-8-40 0 0 0,-34-109 638 0 0,15 67-446 0 0,16 42-186 0 0,2-1 0 0 0,3 0 1 0 0,3 0-1 0 0,6-127 0 0 0,10 81-54 0 0,5 1-1 0 0,32-120 1 0 0,13-46 448 0 0,-47 179-266 0 0,-10 59-186 0 0,-4 34-68 0 0,0 1 2 0 0,0-10-3 0 0,0 10-1 0 0,0 0-18 0 0,-3-38-330 0 0,3 38 225 0 0,-4 7-2004 0 0,-9 5 1454 0 0,9-6-197 0 0,-10 8-2847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2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69 112 744 0 0,'-2'-4'1871'0'0,"-38"-73"5783"0"0,37 74-7088 0 0,2 0-249 0 0,-1 0 0 0 0,1 1 1 0 0,-1-1-1 0 0,0 1 0 0 0,0 0 0 0 0,0 0 0 0 0,0-1 0 0 0,0 1 1 0 0,0 0-1 0 0,-4-2 0 0 0,48 563 66 0 0,-29-433-1124 0 0,-2-27-226 0 0,11 121-1463 0 0,-17-73-3057 0 0,-5-118 2809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2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213 885 1748 0 0,'-2'-36'1266'0'0,"-9"-188"4063"0"0,11 181-4712 0 0,3 1-1 0 0,1 0 1 0 0,13-55-1 0 0,-10 69-432 0 0,2-1 1 0 0,0 2-1 0 0,2-1 0 0 0,1 2 0 0 0,1 0 1 0 0,2 0-1 0 0,34-46 0 0 0,-40 60-144 0 0,1 1-1 0 0,0 0 1 0 0,0 0-1 0 0,2 1 1 0 0,-1 0 0 0 0,1 1-1 0 0,0 0 1 0 0,1 1-1 0 0,0 1 1 0 0,0 0-1 0 0,1 1 1 0 0,0 0 0 0 0,0 1-1 0 0,0 0 1 0 0,1 1-1 0 0,26-3 1 0 0,-22 9 17 0 0,0 2-35 0 0,0 1-1 0 0,0 1 0 0 0,0 1 1 0 0,-1 1-1 0 0,0 0 1 0 0,-1 1-1 0 0,0 1 0 0 0,24 18 1 0 0,-19-7-8 0 0,-1 1-1 0 0,-1 0 1 0 0,0 2 0 0 0,-2 0 0 0 0,-1 1 0 0 0,-1 0-1 0 0,-1 2 1 0 0,-2 0 0 0 0,0 0 0 0 0,-2 1 0 0 0,-1 1 0 0 0,-1 0-1 0 0,-2 0 1 0 0,7 48 0 0 0,-10-37 6 0 0,-1 1 0 0 0,-2-1 0 0 0,-2 0 1 0 0,-1 1-1 0 0,-2-1 0 0 0,-2 0 0 0 0,-2-1 0 0 0,-1 1 0 0 0,-3-1 0 0 0,-21 52 1 0 0,17-59 47 0 0,-2 0 0 0 0,0-1 0 0 0,-2-1 0 0 0,-1-1 0 0 0,-2-1 0 0 0,-1-1 1 0 0,0-1-1 0 0,-2-2 0 0 0,-1 0 0 0 0,-47 32 0 0 0,46-38-33 0 0,0 0 1 0 0,-1-2-1 0 0,0-1 1 0 0,-1-2-1 0 0,-1-1 1 0 0,0-1-1 0 0,-1-1 1 0 0,0-2-1 0 0,0-1 0 0 0,-1-2 1 0 0,-48 2-1 0 0,63-7-189 0 0,1-1-1 0 0,0-1 0 0 0,0 0 1 0 0,-1-1-1 0 0,1-1 0 0 0,1 0 1 0 0,-1-2-1 0 0,-23-10 1 0 0,36 14-63 0 0,0 0 0 0 0,0 0 0 0 0,0 0 0 0 0,0-1 0 0 0,0 0 0 0 0,0 0 1 0 0,1 0-1 0 0,-1 0 0 0 0,1 0 0 0 0,0-1 0 0 0,0 1 0 0 0,0-1 0 0 0,1 0 0 0 0,-1 0 1 0 0,1 0-1 0 0,0 0 0 0 0,0 0 0 0 0,1 0 0 0 0,-1-1 0 0 0,1 1 0 0 0,0-1 1 0 0,0 1-1 0 0,0-1 0 0 0,0 1 0 0 0,1-1 0 0 0,0 0 0 0 0,0 1 0 0 0,0-1 1 0 0,1 0-1 0 0,-1 1 0 0 0,1-1 0 0 0,0 1 0 0 0,1-1 0 0 0,-1 1 0 0 0,3-5 1 0 0,9-24-2991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2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42 131 672 0 0,'37'-13'2565'0'0,"-1"-1"-1"0"0,0-2 1 0 0,-2-2-1 0 0,51-33 1 0 0,-82 48-2019 0 0,-2 3-483 0 0,-1 0 1 0 0,1 0 0 0 0,-1-1-1 0 0,1 1 1 0 0,-1 0 0 0 0,1 0-1 0 0,-1-1 1 0 0,0 1 0 0 0,1-1 0 0 0,-1 1-1 0 0,1 0 1 0 0,-1-1 0 0 0,0 1-1 0 0,0-1 1 0 0,1 1 0 0 0,-1-1-1 0 0,0 1 1 0 0,0-1 0 0 0,1 1-1 0 0,-1-1 1 0 0,0 1 0 0 0,0-1 0 0 0,0 1-1 0 0,0-1 1 0 0,0 1 0 0 0,0-1-1 0 0,0 1 1 0 0,0-1 0 0 0,0 1-1 0 0,0-1 1 0 0,0 0 0 0 0,0 1-1 0 0,-1-2 1 0 0,-14 10-2 0 0,1 0 0 0 0,0 0 0 0 0,0 2-1 0 0,1 0 1 0 0,0 0 0 0 0,0 1 0 0 0,1 1 0 0 0,1 0 0 0 0,0 0-1 0 0,1 1 1 0 0,0 0 0 0 0,1 1 0 0 0,-10 19 0 0 0,2-1-31 0 0,1 2 1 0 0,1-1 0 0 0,2 2-1 0 0,1 0 1 0 0,-8 42 0 0 0,17-63-38 0 0,1-1 0 0 0,0 1 0 0 0,1 0 0 0 0,1 0 0 0 0,0-1 0 0 0,0 1 0 0 0,2 0 1 0 0,0 0-1 0 0,0-1 0 0 0,7 21 0 0 0,-8-32 1 0 0,-1-1 0 0 0,1 1-1 0 0,-1-1 1 0 0,1 0 0 0 0,0 0 0 0 0,0 1 0 0 0,0-1 0 0 0,0 0-1 0 0,0 0 1 0 0,0 0 0 0 0,0 0 0 0 0,0 0 0 0 0,0 0-1 0 0,0 0 1 0 0,0 0 0 0 0,1 0 0 0 0,-1 0 0 0 0,0-1 0 0 0,3 2-1 0 0,-1-1-13 0 0,-2 0 13 0 0,1 0-1 0 0,-1 0 1 0 0,0 0 0 0 0,0 0-1 0 0,1-1 1 0 0,-1 1-1 0 0,1 0 1 0 0,-1-1-1 0 0,0 1 1 0 0,1-1 0 0 0,-1 1-1 0 0,1-1 1 0 0,-1 0-1 0 0,1 0 1 0 0,-1 1-1 0 0,1-1 1 0 0,-1 0 0 0 0,4-1-1 0 0,-1 1-14 0 0,-2 0 14 0 0,0 1 0 0 0,0-1 1 0 0,1 0-1 0 0,-1 0 0 0 0,0 0 0 0 0,1 0 0 0 0,-1 0 1 0 0,0-1-1 0 0,0 1 0 0 0,1-1 0 0 0,-1 1 0 0 0,0-1 1 0 0,0 0-1 0 0,0 0 0 0 0,4-2 0 0 0,2-1-7 0 0,9-2-6 0 0,0-1-1 0 0,-1-1 0 0 0,0 0 1 0 0,0-1-1 0 0,-1-1 1 0 0,0-1-1 0 0,-1 0 0 0 0,0 0 1 0 0,-1-2-1 0 0,0 0 0 0 0,-1 0 1 0 0,-1-1-1 0 0,0 0 1 0 0,17-31-1 0 0,-11 16 86 0 0,-2-1 1 0 0,-2 0-1 0 0,0-1 0 0 0,-2-1 1 0 0,-2 0-1 0 0,12-65 0 0 0,-18 76 164 0 0,0 1 0 0 0,11-30 1 0 0,-13 46-56 0 0,-3 10-154 0 0,-7 18-3 0 0,1 0-1 0 0,2 1 0 0 0,0-1 1 0 0,2 1-1 0 0,-3 47 0 0 0,7-57-33 0 0,-1 0-1 0 0,2 0 0 0 0,0 0 1 0 0,1 0-1 0 0,1 0 1 0 0,0 0-1 0 0,1 0 0 0 0,1-1 1 0 0,0 0-1 0 0,1 0 1 0 0,11 21-1 0 0,-14-31-18 0 0,0 1 0 0 0,0-1 0 0 0,0 1 0 0 0,0-1 0 0 0,1 0 0 0 0,0 0 0 0 0,0-1 0 0 0,0 1 0 0 0,0-1 0 0 0,1 0 0 0 0,-1 0 0 0 0,1 0 0 0 0,0-1 0 0 0,0 1 0 0 0,0-1 0 0 0,0-1 0 0 0,0 1 0 0 0,0 0 0 0 0,0-1 0 0 0,1 0-1 0 0,-1-1 1 0 0,0 1 0 0 0,1-1 0 0 0,-1 0 0 0 0,1 0 0 0 0,-1-1 0 0 0,0 1 0 0 0,1-1 0 0 0,-1 0 0 0 0,0-1 0 0 0,0 1 0 0 0,0-1 0 0 0,0 0 0 0 0,8-5 0 0 0,-6 3 25 0 0,0 0-1 0 0,0-1 0 0 0,0 0 1 0 0,0 0-1 0 0,-1 0 0 0 0,0-1 1 0 0,0 0-1 0 0,-1 0 0 0 0,1-1 0 0 0,-1 0 1 0 0,-1 0-1 0 0,1 0 0 0 0,-1 0 1 0 0,-1-1-1 0 0,1 1 0 0 0,-1-1 1 0 0,0 0-1 0 0,-1 0 0 0 0,0 0 1 0 0,0-1-1 0 0,-1 1 0 0 0,0 0 1 0 0,0-16-1 0 0,-11-65-14 0 0,7 70 25 0 0,2 16-1 0 0,0-3 2 0 0,-3-14-6 0 0,2 15-4 0 0,2 1-11 0 0,0 3 161 0 0,-9-41-2839 0 0,1 23-5910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2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137 220 1292 0 0,'-67'-139'10340'0'0,"65"135"-9806"0"0,0 0-89 0 0,-7-12-81 0 0,7 12 684 0 0,-2 8-788 0 0,0 1-211 0 0,0 1-1 0 0,0-1 0 0 0,1 1 0 0 0,-1 0 1 0 0,2 1-1 0 0,-1-1 0 0 0,1 0 0 0 0,0 1 1 0 0,0 0-1 0 0,0-1 0 0 0,0 9 1 0 0,-7 89 213 0 0,7-72-208 0 0,-4 679 131 0 0,19-555-1064 0 0,-12-151 827 0 0,0-1 0 0 0,0 1 0 0 0,0 0 0 0 0,0-1 0 0 0,1 1 0 0 0,-1 0 0 0 0,1-1 0 0 0,0 0 0 0 0,4 5 0 0 0,-5-6 18 0 0,1 0-44 0 0,3-4-52 0 0,-2 0 125 0 0,0 0 0 0 0,-1-1 0 0 0,1 1 0 0 0,0-1 1 0 0,-1 1-1 0 0,1-1 0 0 0,-1 0 0 0 0,0 1 1 0 0,0-1-1 0 0,0-1 0 0 0,0 1 0 0 0,0 0 1 0 0,0 0-1 0 0,0-1 0 0 0,-1 1 0 0 0,1-1 0 0 0,-1 1 1 0 0,1-1-1 0 0,-1 0 0 0 0,0 0 0 0 0,0 1 1 0 0,-1-1-1 0 0,1 0 0 0 0,0-4 0 0 0,11-67 190 0 0,-3 0-1 0 0,-2-132 1 0 0,4-42 226 0 0,-7 205-350 0 0,2 1 0 0 0,3 0 0 0 0,1 1 1 0 0,1 0-1 0 0,33-74 0 0 0,-37 101-55 0 0,0 0 0 0 0,1 0 0 0 0,0 1 0 0 0,1 0 0 0 0,1 0 0 0 0,0 1 0 0 0,1 0 0 0 0,0 1-1 0 0,1 1 1 0 0,0-1 0 0 0,0 2 0 0 0,1 0 0 0 0,0 0 0 0 0,1 1 0 0 0,0 1 0 0 0,0 0 0 0 0,1 1 0 0 0,0 1 0 0 0,17-4 0 0 0,-21 6-5 0 0,0 2 1 0 0,1 0-1 0 0,-1 0 0 0 0,0 1 0 0 0,1 0 0 0 0,-1 1 1 0 0,1 1-1 0 0,-1-1 0 0 0,0 2 0 0 0,0 0 1 0 0,0 0-1 0 0,0 1 0 0 0,0 0 0 0 0,-1 1 0 0 0,0 0 1 0 0,0 1-1 0 0,0 0 0 0 0,0 0 0 0 0,-1 1 1 0 0,0 0-1 0 0,-1 1 0 0 0,0 0 0 0 0,0 0 1 0 0,8 12-1 0 0,-6-7-3 0 0,-1 0 1 0 0,0 0 0 0 0,-1 1-1 0 0,0 0 1 0 0,-1 1-1 0 0,-1 0 1 0 0,-1 0-1 0 0,0 0 1 0 0,0 0 0 0 0,-2 1-1 0 0,0 0 1 0 0,-1-1-1 0 0,0 1 1 0 0,-1 0 0 0 0,-1 0-1 0 0,-4 30 1 0 0,0-23 3 0 0,-2 0 1 0 0,-1-1-1 0 0,0 0 1 0 0,-2 0 0 0 0,-1-1-1 0 0,-16 28 1 0 0,-84 108 14 0 0,68-102 32 0 0,1-9 235 0 0,38-42-238 0 0,-6-1-1 0 0,-2 0-32 0 0,25-15-23 0 0,-2 3 6 0 0,0 0 1 0 0,1 1-1 0 0,0 0 0 0 0,0 1 0 0 0,1 1 0 0 0,0 0 0 0 0,0 1 0 0 0,0 0 0 0 0,1 1 0 0 0,19-2 0 0 0,-22 3 0 0 0,37-2-26 0 0,-37 4 23 0 0,35 4-57 0 0,-36-3 40 0 0,-7 0 8 0 0,-1 0 0 0 0,1 0 0 0 0,0 1 0 0 0,0-1 0 0 0,0 1 0 0 0,-1 0 1 0 0,1 0-1 0 0,0 0 0 0 0,-1 1 0 0 0,6 2 0 0 0,-1-1-41 0 0,-1 0 1 0 0,0 0-1 0 0,0 0 0 0 0,0 1 0 0 0,-1 1 1 0 0,1-1-1 0 0,-1 1 0 0 0,0 0 0 0 0,0 0 1 0 0,-1 1-1 0 0,1-1 0 0 0,-1 1 0 0 0,-1 0 1 0 0,1 1-1 0 0,-1-1 0 0 0,0 1 1 0 0,0 0-1 0 0,-1 0 0 0 0,0 0 0 0 0,2 9 1 0 0,-4-6 34 0 0,0 0 1 0 0,0 0 0 0 0,-2 0 0 0 0,1 1-1 0 0,-1-1 1 0 0,-1 0 0 0 0,0 0 0 0 0,0 0-1 0 0,-1-1 1 0 0,0 1 0 0 0,-1-1 0 0 0,0 1-1 0 0,0-1 1 0 0,-1 0 0 0 0,0-1 0 0 0,-1 1-1 0 0,0-1 1 0 0,0 0 0 0 0,0 0 0 0 0,-12 9-1 0 0,-5 5 139 0 0,-1-1-1 0 0,0-2 0 0 0,-2 0 1 0 0,0-2-1 0 0,-37 18 1 0 0,18-15-52 0 0,0-2 0 0 0,-1-2 0 0 0,0-2 0 0 0,-2-2 0 0 0,-64 7 0 0 0,108-18-102 0 0,-1 0 0 0 0,1 0 0 0 0,-1 0 1 0 0,1-1-1 0 0,-1 1 0 0 0,1-1 1 0 0,-1-1-1 0 0,-8 0 0 0 0,-28-5-558 0 0,28 6 416 0 0,7 1 39 0 0,1-1 0 0 0,-1-1 0 0 0,1 1 1 0 0,-1-1-1 0 0,1 0 0 0 0,-1 0 0 0 0,-9-4 0 0 0,4 2-354 0 0,-38-11-484 0 0,9-3-4110 0 0,12 1 1649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2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79 656 1932 0 0,'0'0'1854'0'0,"-7"0"-296"0"0,-23 0-263 0 0,22 0 807 0 0,0 0-1281 0 0,-16-1 68 0 0,24 1-862 0 0,0 0 0 0 0,0 0 0 0 0,0 0 0 0 0,0 0 0 0 0,-1 0 0 0 0,1-1 0 0 0,0 1 0 0 0,0 0 0 0 0,0 0 0 0 0,0 0 0 0 0,0 0 0 0 0,0 0 0 0 0,0-1 0 0 0,0 1 0 0 0,0 0 0 0 0,0 0 0 0 0,0 0 0 0 0,0 0 0 0 0,0-1 0 0 0,0 1 0 0 0,0 0 0 0 0,0 0 0 0 0,0 0 0 0 0,0 0 0 0 0,0 0 0 0 0,0-1 0 0 0,0 1 0 0 0,0 0 0 0 0,0 0 0 0 0,0 0 0 0 0,0 0 0 0 0,0-1 0 0 0,0 1 0 0 0,0 0 0 0 0,0 0 0 0 0,1 0 0 0 0,-1 0 0 0 0,0 0 0 0 0,0 0 0 0 0,0 0 0 0 0,0-1 0 0 0,0 1 0 0 0,0 0 0 0 0,1 0 0 0 0,-1 0 0 0 0,0 0 0 0 0,0 0 0 0 0,0 0 0 0 0,0 0 0 0 0,0 0 0 0 0,1 0 0 0 0,-1 0 0 0 0,0 0 0 0 0,0 0 0 0 0,0 0 0 0 0,0 0 0 0 0,1 0 0 0 0,-1 0 0 0 0,0 0 0 0 0,0 0 0 0 0,60-22 1025 0 0,1391-354 1273 0 0,-335 139-2012 0 0,-1079 225-972 0 0,-31 10 167 0 0,-13 4-2316 0 0,-134 47-3611 0 0,99-31 3413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2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82 888 0 0,'0'0'2572'0'0,"-2"-5"-437"0"0,-15-42 3552 0 0,15 43-3860 0 0,1-1-1132 0 0,-4-11-130 0 0,4 12 1247 0 0,3 9-1513 0 0,14 36-161 0 0,-1 1 0 0 0,-3 1 0 0 0,-1 0 0 0 0,6 64 0 0 0,6 188 592 0 0,-19-226-688 0 0,1 66-1319 0 0,14 137-3161 0 0,-19-271 4346 0 0,0 0 1 0 0,0 0-1 0 0,0 0 0 0 0,0-1 0 0 0,1 1 1 0 0,-1 0-1 0 0,0 0 0 0 0,1 0 0 0 0,-1 0 0 0 0,0 0 1 0 0,1 0-1 0 0,-1-1 0 0 0,1 1 0 0 0,0 0 1 0 0,-1 0-1 0 0,1-1 0 0 0,0 1 0 0 0,0 0 1 0 0,5 11-3998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2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2140 0 0,'29'-71'5953'0'0,"4"-17"986"0"0,-33 88-6880 0 0,0-1 0 0 0,1 0-1 0 0,-1 0 1 0 0,0 0 0 0 0,0 0 0 0 0,0 0 0 0 0,1 1-1 0 0,-1-1 1 0 0,0 0 0 0 0,1 0 0 0 0,-1 0 0 0 0,1 1-1 0 0,-1-1 1 0 0,1 0 0 0 0,-1 1 0 0 0,1-1 0 0 0,0 0-1 0 0,-1 1 1 0 0,1-1 0 0 0,0 1 0 0 0,-1-1-1 0 0,2 0 1 0 0,12 9 1522 0 0,6 28-436 0 0,-8 9-836 0 0,-1 0 1 0 0,-2 1-1 0 0,4 69 1 0 0,-6 138-305 0 0,-7-250-6 0 0,-7 181-1285 0 0,4-162 548 0 0,0 0 0 0 0,-2 0-1 0 0,0-1 1 0 0,-1 0 0 0 0,-1 0-1 0 0,-13 26 1 0 0,17-41 77 0 0,-1 0-1 0 0,0 0 1 0 0,0-1-1 0 0,0 1 1 0 0,0-1 0 0 0,-1 0-1 0 0,0 0 1 0 0,0-1-1 0 0,-9 7 1 0 0,-13 2-4219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2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147 391 268 0 0,'-6'-2'2638'0'0,"-108"-43"7648"0"0,110 43-9483 0 0,-18-6 2613 0 0,165 42-3664 0 0,-2 6 0 0 0,193 82 0 0 0,-294-103-449 0 0,126 53-2277 0 0,-139-63 861 0 0,0-1-1 0 0,33 5 0 0 0,-24-9-2137 0 0</inkml:trace>
  <inkml:trace contextRef="#ctx0" brushRef="#br0" timeOffset="1">1881 180 1684 0 0,'180'-170'14441'0'0,"-177"166"-13639"0"0,10-2 1279 0 0,-25 15-1459 0 0,-267 265 1398 0 0,-270 281-2978 0 0,544-550 757 0 0,-105 108-3685 0 0,94-98 766 0 0,-2-1 0 0 0,-26 17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2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85 668 0 0,'-6'-40'5463'0'0,"5"36"-4507"0"0,-2-24 2843 0 0,2 27-3704 0 0,1 1-1 0 0,0 0 0 0 0,0-1 1 0 0,0 1-1 0 0,0 0 1 0 0,-1-1-1 0 0,1 1 0 0 0,0 0 1 0 0,0-1-1 0 0,0 1 0 0 0,0 0 1 0 0,0-1-1 0 0,0 1 1 0 0,0-1-1 0 0,0 1 0 0 0,0 0 1 0 0,0-1-1 0 0,0 1 0 0 0,0 0 1 0 0,1-1-1 0 0,-1 1 0 0 0,0 0 1 0 0,0-1-1 0 0,0 1 1 0 0,0 0-1 0 0,1-1 0 0 0,-1 1 1 0 0,0 0-1 0 0,0-1 0 0 0,0 1 1 0 0,1 0-1 0 0,-1 0 1 0 0,0-1-1 0 0,1 1 0 0 0,-1 0 1 0 0,0 0-1 0 0,0-1 0 0 0,1 1 1 0 0,8 15 642 0 0,6 33-754 0 0,8 67 219 0 0,10 134 0 0 0,-16-5-3000 0 0,-1-131-4531 0 0,-15-108 4169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5:4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1716 0 0,'2'-3'1814'0'0,"6"-8"-452"0"0,1 0-1 0 0,0 0 1 0 0,0 1-1 0 0,18-15 0 0 0,-20 20-1252 0 0,0 1-1 0 0,0-1 0 0 0,1 2 1 0 0,-1-1-1 0 0,1 1 0 0 0,0 0 1 0 0,0 1-1 0 0,0 0 0 0 0,0 0 1 0 0,12 0-1 0 0,63-9 115 0 0,-15 7-121 0 0,142-8-1745 0 0,-204 12 1254 0 0,66-14-1238 0 0,-68 12 1275 0 0,1 0 71 0 0,2-1 295 0 0,0 0-1 0 0,-1-1 1 0 0,0 1-1 0 0,0-2 1 0 0,0 1-1 0 0,0-1 1 0 0,-1 0-1 0 0,0 0 1 0 0,6-7-1 0 0,-8 8 205 0 0,0-24 618 0 0,-6 0 86 0 0,1 22-617 0 0,-2-17 3 0 0,3 17 34 0 0,0 2 4 0 0,-4-15-10 0 0,4 15-2 0 0,-1-1-1 0 0,-12-33 934 0 0,13 34-592 0 0,-1 0-525 0 0,2 4-141 0 0,0 0-1 0 0,0-1 0 0 0,0 1 0 0 0,0 0 1 0 0,0-1-1 0 0,0 1 0 0 0,0 0 0 0 0,0-1 0 0 0,0 1 1 0 0,0 0-1 0 0,0-1 0 0 0,0 1 0 0 0,0 0 1 0 0,-1-1-1 0 0,1 1 0 0 0,0 0 0 0 0,0-1 1 0 0,0 1-1 0 0,-1 0 0 0 0,1-1 0 0 0,0 1 1 0 0,0 0-1 0 0,0 0 0 0 0,-1 0 0 0 0,1-1 1 0 0,0 1-1 0 0,-1 0 0 0 0,1 0 0 0 0,0 0 1 0 0,0-1-1 0 0,-1 1 0 0 0,1 0 0 0 0,0 0 1 0 0,-1 0-1 0 0,1 0 0 0 0,0 0 0 0 0,-1 0 1 0 0,1 0-1 0 0,0 0 0 0 0,-1 0 0 0 0,1 0 0 0 0,-1 0 1 0 0,1 0-1 0 0,0 0 0 0 0,-1 0 0 0 0,1 0 1 0 0,0 0-1 0 0,-1 0 0 0 0,1 0 0 0 0,0 0 1 0 0,-1 0-1 0 0,1 1 0 0 0,0-1 0 0 0,0 0 1 0 0,-1 0-1 0 0,1 0 0 0 0,-1 1 0 0 0,-8 29 115 0 0,3 51-91 0 0,8-10-171 0 0,3 1 0 0 0,20 103 1 0 0,28 27-4223 0 0,-49-189 3004 0 0,5 6-477 0 0,-5-12 292 0 0,7 11-1246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128 383 92 0 0,'-3'-4'1812'0'0,"-7"-9"-110"0"0,-2 0 1 0 0,0 1-1 0 0,-24-19 1 0 0,34 29-1095 0 0,-1 2-474 0 0,1-1-1 0 0,0 0 1 0 0,0 0 0 0 0,0 0-1 0 0,0 0 1 0 0,0 0-1 0 0,0-1 1 0 0,0 1 0 0 0,0-1-1 0 0,1 1 1 0 0,-1-1-1 0 0,0 0 1 0 0,1 1 0 0 0,-3-4-1 0 0,-15-22 1069 0 0,17 24-1040 0 0,5 0 7 0 0,18-12-7 0 0,1 2 1 0 0,0 0-1 0 0,1 1 0 0 0,1 1 1 0 0,0 2-1 0 0,41-12 0 0 0,-11 3-50 0 0,272-108-804 0 0,-317 123-175 0 0,-1 1 1 0 0,1 0-1 0 0,0 0 0 0 0,14-1 0 0 0,-17 2 934 0 0,1 0-1689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1340 0 0,'0'0'6567'0'0,"2"3"-5509"0"0,9 12 424 0 0,6 3 1991 0 0,-8-21-3453 0 0,-1 0 0 0 0,1-1 0 0 0,-1 0 0 0 0,0 0 0 0 0,0-1 0 0 0,0 0 0 0 0,-1 0 1 0 0,8-8-1 0 0,0-2 28 0 0,-1-1 1 0 0,-1 0 0 0 0,0-1-1 0 0,-1-1 1 0 0,-1 0 0 0 0,9-20-1 0 0,-18 34 85 0 0,10-24 379 0 0,-6 25-389 0 0,-3 15-62 0 0,2 38-43 0 0,0 7 8 0 0,34 305-2310 0 0,-38-352 2162 0 0,1 18-371 0 0,-1 1 0 0 0,-1 0 0 0 0,-2-1 0 0 0,-1 1 0 0 0,-1-1 0 0 0,-1 1 0 0 0,-2-1 0 0 0,-1-1 0 0 0,-1 1 0 0 0,-1-2 0 0 0,-1 1 0 0 0,-2-1 0 0 0,0-1 0 0 0,-2 0 0 0 0,-22 27 0 0 0,-12 6 3327 0 0,47-56-1729 0 0,1-1-938 0 0,0 1 0 0 0,0-1 0 0 0,0 0 0 0 0,0-1-1 0 0,0 1 1 0 0,0 0 0 0 0,0 0 0 0 0,0 0 0 0 0,0-1 0 0 0,-1 1 0 0 0,1 0 0 0 0,0-1 0 0 0,-3 1 0 0 0,17-14 16 0 0,-1-1 1 0 0,2 2 0 0 0,0 0-1 0 0,0 0 1 0 0,19-10 0 0 0,92-51-639 0 0,-42 27-772 0 0,30-20-3723 0 0,-78 45 1588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44 744 0 0,'0'0'2189'0'0,"-1"-4"-1439"0"0,-1-11-139 0 0,1 12 734 0 0,1-1-1211 0 0,0-6-17 0 0,0 2-2913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82 467 2152 0 0,'0'0'3095'0'0,"-7"0"-1903"0"0,-18-3-171 0 0,19 3 2046 0 0,-1 0-2748 0 0,-18 3-18 0 0,19-3 316 0 0,5 1-526 0 0,0 1 1 0 0,1-1-1 0 0,-1 0 1 0 0,0 1 0 0 0,1-1-1 0 0,0 1 1 0 0,-1-1-1 0 0,1 1 1 0 0,0-1 0 0 0,-1 1-1 0 0,1-1 1 0 0,0 1-1 0 0,1 1 1 0 0,5 12 110 0 0,-4-12 157 0 0,6-3-209 0 0,0 1-107 0 0,-5-1-31 0 0,-1 1 1 0 0,1-1 0 0 0,-1 0 0 0 0,1 0 0 0 0,-1 0 0 0 0,1-1 0 0 0,-1 1 0 0 0,1 0 0 0 0,-1-1 0 0 0,1 0 0 0 0,-1 1 0 0 0,0-1 0 0 0,1 0 0 0 0,2-2 0 0 0,55-26 44 0 0,-1-3 0 0 0,-1-2 1 0 0,-2-3-1 0 0,-2-2 0 0 0,-1-3 0 0 0,-2-2 1 0 0,66-74-1 0 0,-61 50-31 0 0,-55 66-25 0 0,1 0 0 0 0,0 0 0 0 0,0 0 0 0 0,-1 0 0 0 0,1 0 0 0 0,-1 0-1 0 0,0 0 1 0 0,0 0 0 0 0,1-1 0 0 0,-1 1 0 0 0,-1 0 0 0 0,1-1 0 0 0,0 1 0 0 0,0-5 0 0 0,0 1 0 0 0,0 2 3 0 0,-5 1 1 0 0,2 2 2 0 0,-1 0 0 0 0,0 0 0 0 0,0 0 0 0 0,0 0 0 0 0,0 0 0 0 0,0 1 0 0 0,0-1 1 0 0,0 1-1 0 0,0 0 0 0 0,0 0 0 0 0,0 0 0 0 0,0 0 0 0 0,0 0 0 0 0,0 1 0 0 0,0 0 0 0 0,0-1 0 0 0,0 1 0 0 0,0 0 0 0 0,-3 2 0 0 0,-21 8 93 0 0,0 2 0 0 0,1 0-1 0 0,0 2 1 0 0,2 1 0 0 0,0 1-1 0 0,0 0 1 0 0,-22 24-1 0 0,14-9 32 0 0,2 0 0 0 0,1 3 0 0 0,-47 71-1 0 0,63-85-92 0 0,2 0-1 0 0,0 0 0 0 0,1 1 0 0 0,1 0 0 0 0,1 1 0 0 0,2 0 0 0 0,0 0 0 0 0,1 1 0 0 0,-3 42 0 0 0,7-55-31 0 0,1 0 0 0 0,1 0 0 0 0,0 0 0 0 0,0 0 0 0 0,1 0 0 0 0,0 0 0 0 0,1 0 0 0 0,0-1 0 0 0,1 1 0 0 0,0-1 0 0 0,1 0 0 0 0,0 0 0 0 0,0 0 0 0 0,1-1 0 0 0,1 0 0 0 0,-1 0 0 0 0,1 0 0 0 0,1-1 0 0 0,0 0 0 0 0,0 0 0 0 0,0-1 0 0 0,1 0 0 0 0,10 5 0 0 0,-1-2-33 0 0,1-1 1 0 0,0-1 0 0 0,0 0-1 0 0,0-2 1 0 0,1 0 0 0 0,0-1-1 0 0,1-1 1 0 0,-1-1 0 0 0,41 1-1 0 0,12-5-443 0 0,102-14 0 0 0,-97 7 259 0 0,-72 8 381 0 0,-9 5 12 0 0,-4 5-73 0 0,0 0 1 0 0,0-1-1 0 0,-1 0 1 0 0,-1-1-1 0 0,0 0 0 0 0,-12 9 1 0 0,-29 28 332 0 0,24-16-197 0 0,0 2 0 0 0,2 0 1 0 0,-21 37-1 0 0,34-49-183 0 0,0 2-1 0 0,2-1 1 0 0,0 1 0 0 0,1 1-1 0 0,2-1 1 0 0,-8 37 0 0 0,14-56-58 0 0,0 1 1 0 0,-1-1-1 0 0,1 1 1 0 0,0-1 0 0 0,0 1-1 0 0,0-1 1 0 0,1 1-1 0 0,-1 0 1 0 0,0-1 0 0 0,1 1-1 0 0,1 4 1 0 0,1 0 4 0 0,-3-5-7 0 0,0-1 0 0 0,0 1-1 0 0,0-1 1 0 0,1 1 0 0 0,-1-1-1 0 0,1 1 1 0 0,-1-1 0 0 0,1 0-1 0 0,0 1 1 0 0,-1-1 0 0 0,1 0-1 0 0,0 1 1 0 0,0-1 0 0 0,0 0-1 0 0,0 0 1 0 0,0 0 0 0 0,0 0-1 0 0,0 0 1 0 0,1 0 0 0 0,-1 0-1 0 0,2 1 1 0 0,0 0 3 0 0,-2-1-3 0 0,0 1-1 0 0,0-1 0 0 0,1 0 0 0 0,-1 0 0 0 0,0 0 1 0 0,1 0-1 0 0,-1 0 0 0 0,1 0 0 0 0,-1 0 0 0 0,1-1 1 0 0,-1 1-1 0 0,1 0 0 0 0,-1-1 0 0 0,1 1 1 0 0,0-1-1 0 0,-1 0 0 0 0,1 1 0 0 0,0-1 0 0 0,2 0 1 0 0,0 0 1 0 0,-2 1-5 0 0,1 0 1 0 0,0 0-1 0 0,0-1 0 0 0,0 1 1 0 0,0-1-1 0 0,0 0 1 0 0,-1 1-1 0 0,1-1 1 0 0,0-1-1 0 0,0 1 0 0 0,0 0 1 0 0,0-1-1 0 0,0 1 1 0 0,4-3-1 0 0,4 1-12 0 0,9-3-50 0 0,0 0 0 0 0,0-2 1 0 0,-1 0-1 0 0,1-1 0 0 0,-2-1 0 0 0,1 0 1 0 0,19-15-1 0 0,10-9-133 0 0,52-48 0 0 0,-77 59 158 0 0,0 0 0 0 0,-2-1 1 0 0,0-2-1 0 0,-2 0 0 0 0,0-1 0 0 0,-2-1 1 0 0,26-54-1 0 0,-22 30 183 0 0,-3 0-1 0 0,-1-2 1 0 0,15-91-1 0 0,-16 66 227 0 0,-15 72-170 0 0,0 10-177 0 0,5 21 6 0 0,-1 0 0 0 0,2 48-1 0 0,1 2-28 0 0,1-13-4 0 0,26 144-395 0 0,-33-201 353 0 0,-1-1 8 0 0,-1-4 37 0 0,0 1 1 0 0,0-1-1 0 0,0 0 1 0 0,0 0-1 0 0,0 1 1 0 0,0-1-1 0 0,0 0 1 0 0,0 1 0 0 0,0-1-1 0 0,0 0 1 0 0,0 0-1 0 0,0 1 1 0 0,0-1-1 0 0,1 0 1 0 0,-1 0-1 0 0,0 1 1 0 0,0-1-1 0 0,0 0 1 0 0,0 0-1 0 0,1 1 1 0 0,-1-1 0 0 0,0 0-1 0 0,0 0 1 0 0,0 0-1 0 0,1 1 1 0 0,-1-1-1 0 0,0 0 1 0 0,0 0-1 0 0,1 0 1 0 0,-1 0-1 0 0,0 0 1 0 0,1 0 0 0 0,-1 0-1 0 0,0 0 1 0 0,0 1-1 0 0,1-1 1 0 0,-1 0-1 0 0,0 0 1 0 0,1 0-1 0 0,-1 0 1 0 0,0 0-1 0 0,0-1 1 0 0,1 1 0 0 0,-1 0-1 0 0,0 0 1 0 0,1 0-1 0 0,-1 0 1 0 0,0 0-1 0 0,0 0 1 0 0,1 0-1 0 0,-1 0 1 0 0,0-1-1 0 0,0 1 1 0 0,1 0-1 0 0,-1 0 1 0 0,0 0 0 0 0,0-1-1 0 0,0 1 1 0 0,1 0-1 0 0,-1 0 1 0 0,0 0-1 0 0,0-1 1 0 0,0 1-1 0 0,0 0 1 0 0,1-1-1 0 0,16-33-45 0 0,13-52-20 0 0,-29 81 65 0 0,9-26 0 0 0,4-16-8 0 0,39-84 0 0 0,-33 91 4 0 0,-15 34 4 0 0,0 2 1 0 0,-3 1 0 0 0,1 1 1 0 0,-1 0-1 0 0,0 0 0 0 0,1 0 0 0 0,0 0 1 0 0,0 0-1 0 0,-1 1 0 0 0,1-1 1 0 0,0 1-1 0 0,0 0 0 0 0,0 0 1 0 0,0 0-1 0 0,0 0 0 0 0,1 0 1 0 0,-1 1-1 0 0,0-1 0 0 0,5 1 0 0 0,-5 0 0 0 0,3-1-6 0 0,0 1-11 0 0,20 2-44 0 0,-20-1-52 0 0,2-2-207 0 0,2 1 259 0 0,-2 0 0 0 0,0-1 0 0 0,-1 1 0 0 0,1-1 1 0 0,-1 0-1 0 0,1-1 0 0 0,-1 0 0 0 0,0 0 1 0 0,0-1-1 0 0,0 0 0 0 0,7-3 0 0 0,-2-3 33 0 0,-1 0 0 0 0,0-1 0 0 0,-1 0 0 0 0,0 0 0 0 0,0-1 0 0 0,10-16-1 0 0,8-9 131 0 0,-25 34-66 0 0,-1-1-3 0 0,10-10-9 0 0,-9 10 8 0 0,1 1-19 0 0,46-15 59 0 0,-41 15-134 0 0,-1-1 0 0 0,1 1 0 0 0,0-1 0 0 0,-1-1-1 0 0,0 0 1 0 0,0 0 0 0 0,0-1 0 0 0,0 0 0 0 0,13-10 0 0 0,6-11 123 0 0,-1-1-1 0 0,0-1 1 0 0,22-33 0 0 0,-46 58 71 0 0,6-4 12 0 0,-8 6-133 0 0,1 1 0 0 0,-1 0 1 0 0,0 0-1 0 0,0 0 0 0 0,0-1 1 0 0,0 1-1 0 0,0 0 1 0 0,1 0-1 0 0,-1 0 0 0 0,0 0 1 0 0,0-1-1 0 0,0 1 0 0 0,1 0 1 0 0,-1 0-1 0 0,0 0 0 0 0,0 0 1 0 0,0 0-1 0 0,1 0 1 0 0,-1 0-1 0 0,0 0 0 0 0,0 0 1 0 0,1 0-1 0 0,-1 0 0 0 0,0 0 1 0 0,0 0-1 0 0,1 0 1 0 0,-1 0-1 0 0,0 0 0 0 0,0 0 1 0 0,1 0-1 0 0,-1 0 0 0 0,0 0 1 0 0,0 0-1 0 0,0 0 1 0 0,1 0-1 0 0,-1 0 0 0 0,0 0 1 0 0,0 0-1 0 0,0 1 0 0 0,1-1 1 0 0,-1 0-1 0 0,0 0 1 0 0,0 0-1 0 0,0 0 0 0 0,1 1 1 0 0,-1-1-1 0 0,0 0 0 0 0,0 0 1 0 0,0 0-1 0 0,0 1 1 0 0,3 22 130 0 0,-2-1 0 0 0,0 1 0 0 0,-2 0 0 0 0,-5 38 0 0 0,0 19-29 0 0,6 731-642 0 0,0-603-1534 0 0,-13-74-2186 0 0,4-104 1613 0 0,7-25 1045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1206 2248 0 0,'-31'-141'3685'0'0,"6"0"-1"0"0,-8-192 0 0 0,31 296-3229 0 0,1-1-1 0 0,2 0 1 0 0,1 0 0 0 0,2 0-1 0 0,2 0 1 0 0,1 1-1 0 0,17-50 1 0 0,-19 73-407 0 0,0 0 0 0 0,2 0 0 0 0,-1 0 0 0 0,2 1 0 0 0,0 0-1 0 0,0 0 1 0 0,1 1 0 0 0,1 0 0 0 0,0 1 0 0 0,0 0 0 0 0,1 0 0 0 0,1 1 0 0 0,-1 1 0 0 0,2 0-1 0 0,-1 1 1 0 0,1 0 0 0 0,1 0 0 0 0,-1 2 0 0 0,1 0 0 0 0,0 0 0 0 0,17-3 0 0 0,-19 6-51 0 0,1 1 0 0 0,0 0 1 0 0,0 1-1 0 0,-1 0 0 0 0,1 1 1 0 0,0 1-1 0 0,0 0 0 0 0,22 5 1 0 0,-28-4-9 0 0,0 0 0 0 0,-1 0-1 0 0,1 0 1 0 0,0 1 0 0 0,-1 0 0 0 0,0 0 0 0 0,0 0 0 0 0,0 1 0 0 0,0 0 0 0 0,0 1 0 0 0,-1-1 0 0 0,0 1 0 0 0,0 0 0 0 0,0 0 0 0 0,0 0 0 0 0,-1 1 0 0 0,0 0-1 0 0,0 0 1 0 0,-1 0 0 0 0,0 0 0 0 0,0 0 0 0 0,3 8 0 0 0,-3-3 1 0 0,-1 1 0 0 0,0 0 0 0 0,0 0 0 0 0,-1 0 0 0 0,-1 0-1 0 0,0 0 1 0 0,0 1 0 0 0,-1-1 0 0 0,-1 0 0 0 0,0 0 0 0 0,-1-1 0 0 0,-4 14 0 0 0,-15 32-286 0 0,-3 0 0 0 0,-2-1 0 0 0,-2-2 0 0 0,-47 65 0 0 0,-21 38-9440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2528 0 0,'6'-1'2289'0'0,"17"-3"-344"0"0,-18 3-300 0 0,24-5 763 0 0,-23 5-1530 0 0,-3 4-148 0 0,0 0-618 0 0,0-1 0 0 0,-1 1 0 0 0,1 1-1 0 0,-1-1 1 0 0,0 0 0 0 0,0 0 0 0 0,0 1 0 0 0,-1-1-1 0 0,1 1 1 0 0,-1-1 0 0 0,0 1 0 0 0,0 0 0 0 0,0 0-1 0 0,0 0 1 0 0,-1-1 0 0 0,1 1 0 0 0,-1 0-1 0 0,0 0 1 0 0,0 0 0 0 0,-1 5 0 0 0,-2 17-243 0 0,-1 0-1 0 0,-7 27 1 0 0,-1 6-1295 0 0,4-24 128 0 0,-2 7-4518 0 0,4-11 2383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51 597 64 0 0,'25'-94'4319'0'0,"-5"-1"0"0"0,-3-1 0 0 0,7-196 0 0 0,-24 291-4260 0 0,0 0-1 0 0,0 0 1 0 0,0 0-1 0 0,0 0 0 0 0,0 0 1 0 0,0 0-1 0 0,0 0 1 0 0,0 0-1 0 0,-1 0 1 0 0,1 0-1 0 0,0 0 1 0 0,-1 0-1 0 0,1 0 0 0 0,-1 0 1 0 0,1 0-1 0 0,-1 0 1 0 0,-1-1-1 0 0,-11 3 850 0 0,10 1-815 0 0,0 0 0 0 0,0 0-1 0 0,1 1 1 0 0,-1-1 0 0 0,1 1 0 0 0,-1 0 0 0 0,1-1-1 0 0,-2 5 1 0 0,-10 19 106 0 0,1 0 0 0 0,1 2 0 0 0,2-1 0 0 0,1 2 0 0 0,1-1 0 0 0,-7 47 1 0 0,8-23-102 0 0,2 1 1 0 0,5 97 0 0 0,3-110-181 0 0,1-1-1 0 0,2 0 0 0 0,2-1 0 0 0,16 51 0 0 0,-20-77-49 0 0,0 0-1 0 0,1 0 1 0 0,0 0 0 0 0,1 0-1 0 0,0-1 1 0 0,1 0-1 0 0,1 0 1 0 0,0 0 0 0 0,0-1-1 0 0,0-1 1 0 0,2 1-1 0 0,-1-1 1 0 0,1-1 0 0 0,0 0-1 0 0,1 0 1 0 0,16 8-1 0 0,21-1-930 0 0,-31-14 512 0 0,-4-3 394 0 0,-1-1 0 0 0,1 0 0 0 0,-1-1 0 0 0,0 0 0 0 0,0-1 0 0 0,-1-1 0 0 0,0 0 0 0 0,0 0 0 0 0,0-1 0 0 0,0 0 0 0 0,-1-1 0 0 0,11-11 0 0 0,-8 2 123 0 0,1-1 0 0 0,-2 0 0 0 0,-1-1 0 0 0,0 0 0 0 0,-1-1 0 0 0,-1 0 0 0 0,-1-1 0 0 0,-1 0 1 0 0,-1 0-1 0 0,-1 0 0 0 0,4-32 0 0 0,0-27 1165 0 0,-2-137 1 0 0,-7 191-755 0 0,0 18-269 0 0,-1-1 0 0 0,1 1 0 0 0,-2 0 0 0 0,1-1 0 0 0,-4-8 0 0 0,4 13 178 0 0,-4 5-233 0 0,-16 3-14 0 0,20-3-36 0 0,0 0-1 0 0,0 0 1 0 0,0-1 0 0 0,1 1 0 0 0,-1 0 0 0 0,0 0-1 0 0,1 0 1 0 0,-1 0 0 0 0,0 0 0 0 0,1 0 0 0 0,-1 0-1 0 0,1 1 1 0 0,0-1 0 0 0,-1 0 0 0 0,1 0 0 0 0,0 0-1 0 0,0 0 1 0 0,-1 1 0 0 0,1-1 0 0 0,0 0 0 0 0,0 0-1 0 0,0 0 1 0 0,1 0 0 0 0,-1 1 0 0 0,0-1 0 0 0,0 0-1 0 0,1 0 1 0 0,-1 0 0 0 0,0 0 0 0 0,2 2 0 0 0,8 31-13 0 0,-10-34 9 0 0,3 5-34 0 0,0 0 0 0 0,0-1-1 0 0,0 1 1 0 0,0 0 0 0 0,1-1 0 0 0,6 7 0 0 0,-5-6-23 0 0,-2-2-94 0 0,2 0-23 0 0,15 7-10 0 0,-14-7-1 0 0,-1-4 16 0 0,3-1 110 0 0,-1 0-1 0 0,0 0 0 0 0,0-1 0 0 0,-1 0 1 0 0,1 0-1 0 0,-1 0 0 0 0,1-1 0 0 0,-1 0 1 0 0,11-9-1 0 0,46-52 376 0 0,-53 54-65 0 0,-8 9-71 0 0,10-10 434 0 0,-17 35-413 0 0,3-10-170 0 0,-1 4 8 0 0,1 1 1 0 0,1 29-1 0 0,2-41-40 0 0,-1-1-1 0 0,1 1 1 0 0,0 0-1 0 0,0-1 1 0 0,0 1 0 0 0,1-1-1 0 0,0 0 1 0 0,0 1-1 0 0,0-1 1 0 0,1 0 0 0 0,0 0-1 0 0,0 0 1 0 0,0-1-1 0 0,4 6 1 0 0,-6-10-10 0 0,0 3-9 0 0,0-1-1 0 0,1 0 1 0 0,-1 0-1 0 0,1-1 1 0 0,0 1-1 0 0,0 0 1 0 0,0 0-1 0 0,-1-1 1 0 0,1 1 0 0 0,1-1-1 0 0,-1 0 1 0 0,0 1-1 0 0,0-1 1 0 0,0 0-1 0 0,1 0 1 0 0,-1-1-1 0 0,1 1 1 0 0,-1 0-1 0 0,0-1 1 0 0,1 1-1 0 0,4-1 1 0 0,28-4-38 0 0,-31 2 54 0 0,0 1 0 0 0,0-1 0 0 0,0-1 0 0 0,0 1 0 0 0,0 0 0 0 0,0-1 1 0 0,0 0-1 0 0,-1 0 0 0 0,1 0 0 0 0,-1 0 0 0 0,0-1 0 0 0,0 1 0 0 0,0-1 0 0 0,-1 0 0 0 0,1 0 1 0 0,-1 0-1 0 0,0 0 0 0 0,0 0 0 0 0,0 0 0 0 0,-1 0 0 0 0,3-9 0 0 0,12-55 131 0 0,-11 44-51 0 0,1-1-1 0 0,0 1 1 0 0,2 0 0 0 0,1 1 0 0 0,19-36-1 0 0,-26 57-71 0 0,0-1 0 0 0,0 1 0 0 0,0-1 1 0 0,1 1-1 0 0,-1 0 0 0 0,1-1 0 0 0,0 1 0 0 0,0 1 0 0 0,-1-1 0 0 0,1 0 0 0 0,0 1 0 0 0,1-1 0 0 0,-1 1 0 0 0,0 0 0 0 0,0 0 0 0 0,0 0 0 0 0,5 0 0 0 0,-1 2 2 0 0,25 9 4 0 0,-29-8-8 0 0,-1-1 0 0 0,1 1 0 0 0,0-1 0 0 0,-1 1 0 0 0,1 0 0 0 0,-1 0 0 0 0,1 0 0 0 0,-1 1 0 0 0,0-1 0 0 0,0 0 0 0 0,0 1 0 0 0,0 0 0 0 0,-1-1 0 0 0,1 1 0 0 0,-1 0 0 0 0,0 0 0 0 0,1-1-1 0 0,-1 1 1 0 0,0 0 0 0 0,-1 1 0 0 0,2 3 0 0 0,5 44 1 0 0,-9-37-1 0 0,-1-2-8 0 0,1 2-124 0 0,-1-1 0 0 0,0 1 0 0 0,-1 0 0 0 0,0-1-1 0 0,-1 0 1 0 0,-1 0 0 0 0,0 0 0 0 0,-1-1-1 0 0,-9 14 1 0 0,9-15-337 0 0,-1-1 0 0 0,1-1 0 0 0,-2 0 0 0 0,1 0 0 0 0,-1 0 0 0 0,0-1 0 0 0,-1 0 0 0 0,0-1 0 0 0,0 0 0 0 0,-12 6 0 0 0,-13-2-2547 0 0,23-10 73 0 0,-14-6-973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0 534 1904 0 0,'36'-161'4781'0'0,"41"-144"2899"0"0,-74 299-7392 0 0,0-1 0 0 0,0 0 0 0 0,0 1 0 0 0,1 0 1 0 0,0 0-1 0 0,0 0 0 0 0,1 0 0 0 0,8-8 0 0 0,-9 10 258 0 0,4 4-94 0 0,-3 0-396 0 0,0 1 0 0 0,0-1 0 0 0,0 1 0 0 0,-1 0 0 0 0,1 0 0 0 0,0 1 0 0 0,-1-1 0 0 0,1 1 0 0 0,0 0-1 0 0,-1 0 1 0 0,0 1 0 0 0,0-1 0 0 0,0 1 0 0 0,0 0 0 0 0,0 0 0 0 0,0 0 0 0 0,-1 1 0 0 0,1-1 0 0 0,-1 1 0 0 0,0 0 0 0 0,3 5-1 0 0,11 20 67 0 0,-1-1-1 0 0,-2 2 0 0 0,-1 0 0 0 0,11 39 0 0 0,28 132-514 0 0,-39-144 58 0 0,42 200-2802 0 0,-21-84-5488 0 0,-30-145 3727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28 647 2800 0 0,'-6'-20'1594'0'0,"0"0"0"0"0,1 0-1 0 0,1 0 1 0 0,-3-39 0 0 0,7 48-1282 0 0,0 0-1 0 0,1 0 1 0 0,1 0-1 0 0,0 1 1 0 0,0-1-1 0 0,1 0 1 0 0,0 1-1 0 0,1 0 1 0 0,0 0-1 0 0,10-19 1 0 0,0 8-23 0 0,0 1 1 0 0,1 0-1 0 0,0 2 1 0 0,2 0-1 0 0,36-32 0 0 0,105-63 753 0 0,-64 49-752 0 0,-40 34-1404 0 0,-50 27 522 0 0,-3 3 571 0 0,0 0 0 0 0,-1 0-1 0 0,1 0 1 0 0,-1 0 0 0 0,1 0 0 0 0,0 0 0 0 0,-1 0-1 0 0,1-1 1 0 0,0 1 0 0 0,-1 0 0 0 0,1 0-1 0 0,-1-1 1 0 0,1 1 0 0 0,0-1 0 0 0,-1 1 0 0 0,1 0-1 0 0,-1-1 1 0 0,1 1 0 0 0,-1-1 0 0 0,0 1-1 0 0,1-1 1 0 0,0 0 0 0 0,5-6-1946 0 0,2 6-4243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2T04:37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6730 33 468 0 0,'67'-18'4768'0'0,"-62"17"-3758"0"0,0 0-175 0 0,16-3-145 0 0,-16 3 341 0 0,0-1-654 0 0,5-2 662 0 0,-15 2-375 0 0,-35 6-136 0 0,-44 9-416 0 0,-728 212 106 0 0,525-136-190 0 0,-418 158 85 0 0,196-63 50 0 0,-485 132 45 0 0,-18-60 485 0 0,-445 118-580 0 0,1315-334-102 0 0,-331 110 33 0 0,453-142-29 0 0,-11 4-3 0 0,0 2-1 0 0,-56 33 0 0 0,77-41 16 0 0,1 1 0 0 0,0 0 0 0 0,1 1 0 0 0,0 0 0 0 0,0 0 0 0 0,1 1-1 0 0,0 0 1 0 0,0 0 0 0 0,1 0 0 0 0,0 1 0 0 0,1 0 0 0 0,-7 18 0 0 0,-1 11 91 0 0,2 0 0 0 0,2 1 0 0 0,2 0 1 0 0,-3 51-1 0 0,4 167 143 0 0,6-201-201 0 0,69 954 71 0 0,82-8 54 0 0,-147-980-184 0 0,54 291-72 0 0,32 229 24 0 0,-83-313 76 0 0,3 8 240 0 0,-10-236-259 0 0,1 0 1 0 0,-1 0-1 0 0,1 0 0 0 0,0 0 0 0 0,0 0 0 0 0,0-1 0 0 0,0 1 0 0 0,0 0 0 0 0,0 0 1 0 0,0 0-1 0 0,1-1 0 0 0,-1 1 0 0 0,1-1 0 0 0,-1 1 0 0 0,1-1 0 0 0,-1 0 0 0 0,1 1 0 0 0,0-1 1 0 0,0 0-1 0 0,0 0 0 0 0,-1 0 0 0 0,1 0 0 0 0,0-1 0 0 0,3 2 0 0 0,-2-1-16 0 0,10 0 49 0 0,55-13 23 0 0,-1-4 0 0 0,69-25 0 0 0,136-63-43 0 0,-139 52-25 0 0,1581-528 105 0 0,-211 211-41 0 0,-887 225-278 0 0,-581 136 182 0 0,711-201-2547 0 0,-710 196 1992 0 0,0-2 1 0 0,45-26 0 0 0,-67 32-436 0 0,0 0 0 0 0,-1-1 0 0 0,0-1 1 0 0,18-18-1 0 0,-9 1-2452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1"/>
            <a:ext cx="3278155" cy="474724"/>
          </a:xfrm>
        </p:spPr>
        <p:txBody>
          <a:bodyPr/>
          <a:lstStyle>
            <a:lvl1pPr>
              <a:defRPr sz="2133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38B017F8-6140-4700-9338-5D4D74861960}" type="datetimeFigureOut">
              <a:rPr lang="en-IN" smtClean="0"/>
              <a:t>12-10-2022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400"/>
            <a:ext cx="12192000" cy="247091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38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1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32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2133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444807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399" y="2764635"/>
            <a:ext cx="11602072" cy="656655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4267" b="0" i="0" spc="-167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6933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28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37" y="1266271"/>
            <a:ext cx="5496520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3" y="1263651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2133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24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2133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2133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1" y="1114830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121920" tIns="60960" rIns="121920" bIns="60960" rtlCol="0">
            <a:normAutofit fontScale="25000" lnSpcReduction="20000"/>
          </a:bodyPr>
          <a:lstStyle/>
          <a:p>
            <a:pPr marL="457189" lvl="0" indent="-457189">
              <a:spcBef>
                <a:spcPct val="20000"/>
              </a:spcBef>
              <a:buFont typeface="Arial" pitchFamily="34" charset="0"/>
              <a:buChar char="•"/>
            </a:pPr>
            <a:endParaRPr sz="32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7" y="1028734"/>
            <a:ext cx="11586893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5841"/>
            <a:ext cx="12212869" cy="5937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00523" y="6311272"/>
            <a:ext cx="1508357" cy="256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067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www.cloudthat.in</a:t>
            </a:r>
          </a:p>
        </p:txBody>
      </p:sp>
    </p:spTree>
    <p:extLst>
      <p:ext uri="{BB962C8B-B14F-4D97-AF65-F5344CB8AC3E}">
        <p14:creationId xmlns:p14="http://schemas.microsoft.com/office/powerpoint/2010/main" val="230268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05643"/>
            <a:ext cx="10972800" cy="656655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4267" b="1" i="0" spc="-167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6933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5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0F07-FBE5-443A-90B4-CAC312A1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74058-FA0F-4E50-9F18-11996F2F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B9E7-D550-46E5-9C5E-1B51764E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17F8-6140-4700-9338-5D4D7486196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4B18E-40BD-4B49-ABF4-91C3C6E7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1354-50D8-40C6-B5AC-E259D3F4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D77-7F4E-4DDC-9FBE-51105FC7C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2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17F8-6140-4700-9338-5D4D7486196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DD77-7F4E-4DDC-9FBE-51105FC7C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0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733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63" Type="http://schemas.openxmlformats.org/officeDocument/2006/relationships/image" Target="../media/image33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1.png"/><Relationship Id="rId170" Type="http://schemas.openxmlformats.org/officeDocument/2006/relationships/customXml" Target="../ink/ink85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53" Type="http://schemas.openxmlformats.org/officeDocument/2006/relationships/image" Target="../media/image28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6.png"/><Relationship Id="rId5" Type="http://schemas.openxmlformats.org/officeDocument/2006/relationships/image" Target="../media/image4.png"/><Relationship Id="rId95" Type="http://schemas.openxmlformats.org/officeDocument/2006/relationships/image" Target="../media/image49.png"/><Relationship Id="rId160" Type="http://schemas.openxmlformats.org/officeDocument/2006/relationships/customXml" Target="../ink/ink80.xml"/><Relationship Id="rId181" Type="http://schemas.openxmlformats.org/officeDocument/2006/relationships/image" Target="../media/image92.png"/><Relationship Id="rId22" Type="http://schemas.openxmlformats.org/officeDocument/2006/relationships/customXml" Target="../ink/ink11.xml"/><Relationship Id="rId43" Type="http://schemas.openxmlformats.org/officeDocument/2006/relationships/image" Target="../media/image23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1.png"/><Relationship Id="rId85" Type="http://schemas.openxmlformats.org/officeDocument/2006/relationships/image" Target="../media/image44.png"/><Relationship Id="rId150" Type="http://schemas.openxmlformats.org/officeDocument/2006/relationships/customXml" Target="../ink/ink75.xml"/><Relationship Id="rId171" Type="http://schemas.openxmlformats.org/officeDocument/2006/relationships/image" Target="../media/image87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12" Type="http://schemas.openxmlformats.org/officeDocument/2006/relationships/customXml" Target="../ink/ink6.xml"/><Relationship Id="rId33" Type="http://schemas.openxmlformats.org/officeDocument/2006/relationships/image" Target="../media/image18.png"/><Relationship Id="rId108" Type="http://schemas.openxmlformats.org/officeDocument/2006/relationships/customXml" Target="../ink/ink54.xml"/><Relationship Id="rId129" Type="http://schemas.openxmlformats.org/officeDocument/2006/relationships/image" Target="../media/image66.png"/><Relationship Id="rId54" Type="http://schemas.openxmlformats.org/officeDocument/2006/relationships/customXml" Target="../ink/ink27.xml"/><Relationship Id="rId75" Type="http://schemas.openxmlformats.org/officeDocument/2006/relationships/image" Target="../media/image39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2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44" Type="http://schemas.openxmlformats.org/officeDocument/2006/relationships/customXml" Target="../ink/ink22.xml"/><Relationship Id="rId65" Type="http://schemas.openxmlformats.org/officeDocument/2006/relationships/image" Target="../media/image34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7.png"/><Relationship Id="rId172" Type="http://schemas.openxmlformats.org/officeDocument/2006/relationships/customXml" Target="../ink/ink86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20" Type="http://schemas.openxmlformats.org/officeDocument/2006/relationships/customXml" Target="../ink/ink60.xml"/><Relationship Id="rId141" Type="http://schemas.openxmlformats.org/officeDocument/2006/relationships/image" Target="../media/image72.png"/><Relationship Id="rId7" Type="http://schemas.openxmlformats.org/officeDocument/2006/relationships/image" Target="../media/image5.png"/><Relationship Id="rId162" Type="http://schemas.openxmlformats.org/officeDocument/2006/relationships/customXml" Target="../ink/ink81.xml"/><Relationship Id="rId183" Type="http://schemas.openxmlformats.org/officeDocument/2006/relationships/image" Target="../media/image93.png"/><Relationship Id="rId24" Type="http://schemas.openxmlformats.org/officeDocument/2006/relationships/customXml" Target="../ink/ink12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131" Type="http://schemas.openxmlformats.org/officeDocument/2006/relationships/image" Target="../media/image67.png"/><Relationship Id="rId152" Type="http://schemas.openxmlformats.org/officeDocument/2006/relationships/customXml" Target="../ink/ink76.xml"/><Relationship Id="rId173" Type="http://schemas.openxmlformats.org/officeDocument/2006/relationships/image" Target="../media/image88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126" Type="http://schemas.openxmlformats.org/officeDocument/2006/relationships/customXml" Target="../ink/ink63.xml"/><Relationship Id="rId147" Type="http://schemas.openxmlformats.org/officeDocument/2006/relationships/image" Target="../media/image75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121" Type="http://schemas.openxmlformats.org/officeDocument/2006/relationships/image" Target="../media/image62.png"/><Relationship Id="rId142" Type="http://schemas.openxmlformats.org/officeDocument/2006/relationships/customXml" Target="../ink/ink71.xml"/><Relationship Id="rId163" Type="http://schemas.openxmlformats.org/officeDocument/2006/relationships/image" Target="../media/image83.png"/><Relationship Id="rId184" Type="http://schemas.openxmlformats.org/officeDocument/2006/relationships/customXml" Target="../ink/ink92.xml"/><Relationship Id="rId189" Type="http://schemas.openxmlformats.org/officeDocument/2006/relationships/image" Target="../media/image96.png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customXml" Target="../ink/ink58.xml"/><Relationship Id="rId137" Type="http://schemas.openxmlformats.org/officeDocument/2006/relationships/image" Target="../media/image70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32" Type="http://schemas.openxmlformats.org/officeDocument/2006/relationships/customXml" Target="../ink/ink66.xml"/><Relationship Id="rId153" Type="http://schemas.openxmlformats.org/officeDocument/2006/relationships/image" Target="../media/image78.png"/><Relationship Id="rId174" Type="http://schemas.openxmlformats.org/officeDocument/2006/relationships/customXml" Target="../ink/ink87.xml"/><Relationship Id="rId179" Type="http://schemas.openxmlformats.org/officeDocument/2006/relationships/image" Target="../media/image91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customXml" Target="../ink/ink53.xml"/><Relationship Id="rId127" Type="http://schemas.openxmlformats.org/officeDocument/2006/relationships/image" Target="../media/image65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1.xml"/><Relationship Id="rId143" Type="http://schemas.openxmlformats.org/officeDocument/2006/relationships/image" Target="../media/image73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6.png"/><Relationship Id="rId185" Type="http://schemas.openxmlformats.org/officeDocument/2006/relationships/image" Target="../media/image94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47" Type="http://schemas.openxmlformats.org/officeDocument/2006/relationships/image" Target="../media/image25.png"/><Relationship Id="rId68" Type="http://schemas.openxmlformats.org/officeDocument/2006/relationships/customXml" Target="../ink/ink34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33" Type="http://schemas.openxmlformats.org/officeDocument/2006/relationships/image" Target="../media/image68.png"/><Relationship Id="rId154" Type="http://schemas.openxmlformats.org/officeDocument/2006/relationships/customXml" Target="../ink/ink77.xml"/><Relationship Id="rId175" Type="http://schemas.openxmlformats.org/officeDocument/2006/relationships/image" Target="../media/image89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20.png"/><Relationship Id="rId58" Type="http://schemas.openxmlformats.org/officeDocument/2006/relationships/customXml" Target="../ink/ink29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123" Type="http://schemas.openxmlformats.org/officeDocument/2006/relationships/image" Target="../media/image63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4.png"/><Relationship Id="rId186" Type="http://schemas.openxmlformats.org/officeDocument/2006/relationships/customXml" Target="../ink/ink93.xml"/><Relationship Id="rId211" Type="http://schemas.openxmlformats.org/officeDocument/2006/relationships/image" Target="../media/image107.png"/><Relationship Id="rId27" Type="http://schemas.openxmlformats.org/officeDocument/2006/relationships/image" Target="../media/image15.png"/><Relationship Id="rId48" Type="http://schemas.openxmlformats.org/officeDocument/2006/relationships/customXml" Target="../ink/ink24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9.png"/><Relationship Id="rId176" Type="http://schemas.openxmlformats.org/officeDocument/2006/relationships/customXml" Target="../ink/ink88.xml"/><Relationship Id="rId197" Type="http://schemas.openxmlformats.org/officeDocument/2006/relationships/image" Target="../media/image100.png"/><Relationship Id="rId201" Type="http://schemas.openxmlformats.org/officeDocument/2006/relationships/image" Target="../media/image102.png"/><Relationship Id="rId17" Type="http://schemas.openxmlformats.org/officeDocument/2006/relationships/image" Target="../media/image10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83.xml"/><Relationship Id="rId187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78.xml"/><Relationship Id="rId177" Type="http://schemas.openxmlformats.org/officeDocument/2006/relationships/image" Target="../media/image90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4.png"/><Relationship Id="rId146" Type="http://schemas.openxmlformats.org/officeDocument/2006/relationships/customXml" Target="../ink/ink73.xml"/><Relationship Id="rId167" Type="http://schemas.openxmlformats.org/officeDocument/2006/relationships/image" Target="../media/image85.png"/><Relationship Id="rId188" Type="http://schemas.openxmlformats.org/officeDocument/2006/relationships/customXml" Target="../ink/ink94.xml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13" Type="http://schemas.openxmlformats.org/officeDocument/2006/relationships/image" Target="../media/image108.png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40" Type="http://schemas.openxmlformats.org/officeDocument/2006/relationships/customXml" Target="../ink/ink20.xml"/><Relationship Id="rId115" Type="http://schemas.openxmlformats.org/officeDocument/2006/relationships/image" Target="../media/image59.png"/><Relationship Id="rId136" Type="http://schemas.openxmlformats.org/officeDocument/2006/relationships/customXml" Target="../ink/ink68.xml"/><Relationship Id="rId157" Type="http://schemas.openxmlformats.org/officeDocument/2006/relationships/image" Target="../media/image80.png"/><Relationship Id="rId178" Type="http://schemas.openxmlformats.org/officeDocument/2006/relationships/customXml" Target="../ink/ink89.xml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3344E95-B973-45DE-95A7-940D77E2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099980"/>
            <a:ext cx="11602072" cy="656655"/>
          </a:xfrm>
        </p:spPr>
        <p:txBody>
          <a:bodyPr/>
          <a:lstStyle/>
          <a:p>
            <a:r>
              <a:rPr lang="en-US" dirty="0"/>
              <a:t>Normalization of Database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78BDCD-6D0E-B2A1-FDBD-C16F90A0645D}"/>
              </a:ext>
            </a:extLst>
          </p:cNvPr>
          <p:cNvGrpSpPr/>
          <p:nvPr/>
        </p:nvGrpSpPr>
        <p:grpSpPr>
          <a:xfrm>
            <a:off x="4108444" y="537368"/>
            <a:ext cx="1091880" cy="548280"/>
            <a:chOff x="4108444" y="537368"/>
            <a:chExt cx="109188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FFDC5D-003D-1D0D-5D8B-AAF4DBBDD849}"/>
                    </a:ext>
                  </a:extLst>
                </p14:cNvPr>
                <p14:cNvContentPartPr/>
                <p14:nvPr/>
              </p14:nvContentPartPr>
              <p14:xfrm>
                <a:off x="4108444" y="539888"/>
                <a:ext cx="290160" cy="545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FFDC5D-003D-1D0D-5D8B-AAF4DBBDD8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9804" y="531248"/>
                  <a:ext cx="3078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CAAAE89-75B0-3786-91B7-AE2B7589768C}"/>
                    </a:ext>
                  </a:extLst>
                </p14:cNvPr>
                <p14:cNvContentPartPr/>
                <p14:nvPr/>
              </p14:nvContentPartPr>
              <p14:xfrm>
                <a:off x="4570684" y="664088"/>
                <a:ext cx="57600" cy="296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CAAAE89-75B0-3786-91B7-AE2B758976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1684" y="655448"/>
                  <a:ext cx="75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EC49AF-9EA9-24A8-466D-18D01D6CFD41}"/>
                    </a:ext>
                  </a:extLst>
                </p14:cNvPr>
                <p14:cNvContentPartPr/>
                <p14:nvPr/>
              </p14:nvContentPartPr>
              <p14:xfrm>
                <a:off x="4575724" y="604328"/>
                <a:ext cx="254880" cy="340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EC49AF-9EA9-24A8-466D-18D01D6CFD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66724" y="595328"/>
                  <a:ext cx="272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10A6A4-35AF-43F6-0E79-D890A07C20D2}"/>
                    </a:ext>
                  </a:extLst>
                </p14:cNvPr>
                <p14:cNvContentPartPr/>
                <p14:nvPr/>
              </p14:nvContentPartPr>
              <p14:xfrm>
                <a:off x="5025004" y="642848"/>
                <a:ext cx="42120" cy="271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10A6A4-35AF-43F6-0E79-D890A07C20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6004" y="634208"/>
                  <a:ext cx="59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22750CB-8D1D-67CD-0740-BC749A50706F}"/>
                    </a:ext>
                  </a:extLst>
                </p14:cNvPr>
                <p14:cNvContentPartPr/>
                <p14:nvPr/>
              </p14:nvContentPartPr>
              <p14:xfrm>
                <a:off x="4995124" y="537368"/>
                <a:ext cx="205200" cy="28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22750CB-8D1D-67CD-0740-BC749A5070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86124" y="528728"/>
                  <a:ext cx="2228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6FFCCD-C744-8ACF-B4A9-77B9D56A5174}"/>
              </a:ext>
            </a:extLst>
          </p:cNvPr>
          <p:cNvGrpSpPr/>
          <p:nvPr/>
        </p:nvGrpSpPr>
        <p:grpSpPr>
          <a:xfrm>
            <a:off x="5495164" y="582728"/>
            <a:ext cx="374040" cy="319680"/>
            <a:chOff x="5495164" y="582728"/>
            <a:chExt cx="37404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18EC2F-9CD1-5CF8-6034-E2C4D7EB7D64}"/>
                    </a:ext>
                  </a:extLst>
                </p14:cNvPr>
                <p14:cNvContentPartPr/>
                <p14:nvPr/>
              </p14:nvContentPartPr>
              <p14:xfrm>
                <a:off x="5495164" y="678848"/>
                <a:ext cx="333000" cy="3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18EC2F-9CD1-5CF8-6034-E2C4D7EB7D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86524" y="669848"/>
                  <a:ext cx="350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6FA6E2-654E-4AD6-A479-E7B2831F26F6}"/>
                    </a:ext>
                  </a:extLst>
                </p14:cNvPr>
                <p14:cNvContentPartPr/>
                <p14:nvPr/>
              </p14:nvContentPartPr>
              <p14:xfrm>
                <a:off x="5721604" y="582728"/>
                <a:ext cx="147600" cy="31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6FA6E2-654E-4AD6-A479-E7B2831F26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12964" y="574088"/>
                  <a:ext cx="16524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473D7C-63AB-1083-FD37-B349DC890D8E}"/>
              </a:ext>
            </a:extLst>
          </p:cNvPr>
          <p:cNvGrpSpPr/>
          <p:nvPr/>
        </p:nvGrpSpPr>
        <p:grpSpPr>
          <a:xfrm>
            <a:off x="6452044" y="219488"/>
            <a:ext cx="5685480" cy="452880"/>
            <a:chOff x="6452044" y="219488"/>
            <a:chExt cx="568548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89225E-5E7F-858E-1617-13E9B0F91FA5}"/>
                    </a:ext>
                  </a:extLst>
                </p14:cNvPr>
                <p14:cNvContentPartPr/>
                <p14:nvPr/>
              </p14:nvContentPartPr>
              <p14:xfrm>
                <a:off x="6452044" y="339008"/>
                <a:ext cx="58680" cy="213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89225E-5E7F-858E-1617-13E9B0F91F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3044" y="330008"/>
                  <a:ext cx="76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4193B2-AC2B-3B0A-BDB5-F5A99DBD6EAC}"/>
                    </a:ext>
                  </a:extLst>
                </p14:cNvPr>
                <p14:cNvContentPartPr/>
                <p14:nvPr/>
              </p14:nvContentPartPr>
              <p14:xfrm>
                <a:off x="6475444" y="319568"/>
                <a:ext cx="262080" cy="24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4193B2-AC2B-3B0A-BDB5-F5A99DBD6E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66804" y="310928"/>
                  <a:ext cx="279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4884EF-19B3-D84E-1252-C88729CC3499}"/>
                    </a:ext>
                  </a:extLst>
                </p14:cNvPr>
                <p14:cNvContentPartPr/>
                <p14:nvPr/>
              </p14:nvContentPartPr>
              <p14:xfrm>
                <a:off x="6837964" y="355568"/>
                <a:ext cx="105840" cy="17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4884EF-19B3-D84E-1252-C88729CC34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9324" y="346928"/>
                  <a:ext cx="123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A7F4D3-DB6F-FEA8-916C-F1D9F52A5FE0}"/>
                    </a:ext>
                  </a:extLst>
                </p14:cNvPr>
                <p14:cNvContentPartPr/>
                <p14:nvPr/>
              </p14:nvContentPartPr>
              <p14:xfrm>
                <a:off x="6882244" y="256208"/>
                <a:ext cx="285120" cy="32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A7F4D3-DB6F-FEA8-916C-F1D9F52A5F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73244" y="247568"/>
                  <a:ext cx="3027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5B9D3E-27EF-F94F-1D3A-232A4FC57BA8}"/>
                    </a:ext>
                  </a:extLst>
                </p14:cNvPr>
                <p14:cNvContentPartPr/>
                <p14:nvPr/>
              </p14:nvContentPartPr>
              <p14:xfrm>
                <a:off x="7416124" y="561488"/>
                <a:ext cx="41400" cy="110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5B9D3E-27EF-F94F-1D3A-232A4FC57B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07484" y="552488"/>
                  <a:ext cx="59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120457-7C0E-8423-20DC-452F1D0189CD}"/>
                    </a:ext>
                  </a:extLst>
                </p14:cNvPr>
                <p14:cNvContentPartPr/>
                <p14:nvPr/>
              </p14:nvContentPartPr>
              <p14:xfrm>
                <a:off x="7721044" y="225968"/>
                <a:ext cx="193320" cy="28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120457-7C0E-8423-20DC-452F1D0189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12044" y="216968"/>
                  <a:ext cx="210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25A285-0D01-74EC-34CD-057ACF8F580A}"/>
                    </a:ext>
                  </a:extLst>
                </p14:cNvPr>
                <p14:cNvContentPartPr/>
                <p14:nvPr/>
              </p14:nvContentPartPr>
              <p14:xfrm>
                <a:off x="7752364" y="360968"/>
                <a:ext cx="316080" cy="12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25A285-0D01-74EC-34CD-057ACF8F58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43364" y="351968"/>
                  <a:ext cx="33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4B9812-6650-A876-28BD-7C6D035B9DCE}"/>
                    </a:ext>
                  </a:extLst>
                </p14:cNvPr>
                <p14:cNvContentPartPr/>
                <p14:nvPr/>
              </p14:nvContentPartPr>
              <p14:xfrm>
                <a:off x="8054044" y="274568"/>
                <a:ext cx="14040" cy="33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4B9812-6650-A876-28BD-7C6D035B9D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45404" y="265928"/>
                  <a:ext cx="31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880D20-7BBE-2A14-1F70-0C4F6E1C54A2}"/>
                    </a:ext>
                  </a:extLst>
                </p14:cNvPr>
                <p14:cNvContentPartPr/>
                <p14:nvPr/>
              </p14:nvContentPartPr>
              <p14:xfrm>
                <a:off x="8137204" y="319928"/>
                <a:ext cx="219960" cy="116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880D20-7BBE-2A14-1F70-0C4F6E1C54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28564" y="311288"/>
                  <a:ext cx="237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8AD33F-C10D-DA97-CC61-421D2FFCF2B0}"/>
                    </a:ext>
                  </a:extLst>
                </p14:cNvPr>
                <p14:cNvContentPartPr/>
                <p14:nvPr/>
              </p14:nvContentPartPr>
              <p14:xfrm>
                <a:off x="8366884" y="323888"/>
                <a:ext cx="216360" cy="13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8AD33F-C10D-DA97-CC61-421D2FFCF2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58244" y="315248"/>
                  <a:ext cx="234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C976AD-12C1-F705-64F0-A63A561CC9A7}"/>
                    </a:ext>
                  </a:extLst>
                </p14:cNvPr>
                <p14:cNvContentPartPr/>
                <p14:nvPr/>
              </p14:nvContentPartPr>
              <p14:xfrm>
                <a:off x="8631124" y="284648"/>
                <a:ext cx="234000" cy="13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C976AD-12C1-F705-64F0-A63A561CC9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22484" y="275648"/>
                  <a:ext cx="251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2A0A9B-F639-C33C-CC36-22BEDBC4963E}"/>
                    </a:ext>
                  </a:extLst>
                </p14:cNvPr>
                <p14:cNvContentPartPr/>
                <p14:nvPr/>
              </p14:nvContentPartPr>
              <p14:xfrm>
                <a:off x="8936764" y="260528"/>
                <a:ext cx="145080" cy="19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2A0A9B-F639-C33C-CC36-22BEDBC496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7764" y="251528"/>
                  <a:ext cx="162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1EF4E3-EAFD-225A-2B29-1BA5C0C64565}"/>
                    </a:ext>
                  </a:extLst>
                </p14:cNvPr>
                <p14:cNvContentPartPr/>
                <p14:nvPr/>
              </p14:nvContentPartPr>
              <p14:xfrm>
                <a:off x="9133684" y="268448"/>
                <a:ext cx="150840" cy="21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1EF4E3-EAFD-225A-2B29-1BA5C0C645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25044" y="259808"/>
                  <a:ext cx="16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51647D-F594-0D60-2428-93E10882549A}"/>
                    </a:ext>
                  </a:extLst>
                </p14:cNvPr>
                <p14:cNvContentPartPr/>
                <p14:nvPr/>
              </p14:nvContentPartPr>
              <p14:xfrm>
                <a:off x="9586924" y="451688"/>
                <a:ext cx="68040" cy="165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51647D-F594-0D60-2428-93E1088254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77924" y="443048"/>
                  <a:ext cx="85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D04253-F9A9-2FE8-9215-41B459781C1D}"/>
                    </a:ext>
                  </a:extLst>
                </p14:cNvPr>
                <p14:cNvContentPartPr/>
                <p14:nvPr/>
              </p14:nvContentPartPr>
              <p14:xfrm>
                <a:off x="9856204" y="307688"/>
                <a:ext cx="407520" cy="228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D04253-F9A9-2FE8-9215-41B459781C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47204" y="298688"/>
                  <a:ext cx="425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384A05-D04C-F93C-C0E4-2335E995FB1A}"/>
                    </a:ext>
                  </a:extLst>
                </p14:cNvPr>
                <p14:cNvContentPartPr/>
                <p14:nvPr/>
              </p14:nvContentPartPr>
              <p14:xfrm>
                <a:off x="10322764" y="219488"/>
                <a:ext cx="820800" cy="324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384A05-D04C-F93C-C0E4-2335E995FB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14124" y="210488"/>
                  <a:ext cx="8384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448A48-81C0-7378-F593-A37E8EE2008D}"/>
                    </a:ext>
                  </a:extLst>
                </p14:cNvPr>
                <p14:cNvContentPartPr/>
                <p14:nvPr/>
              </p14:nvContentPartPr>
              <p14:xfrm>
                <a:off x="11055004" y="219488"/>
                <a:ext cx="604080" cy="32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448A48-81C0-7378-F593-A37E8EE200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46004" y="210848"/>
                  <a:ext cx="621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7DC91B-14E5-DA53-911A-02752DC64428}"/>
                    </a:ext>
                  </a:extLst>
                </p14:cNvPr>
                <p14:cNvContentPartPr/>
                <p14:nvPr/>
              </p14:nvContentPartPr>
              <p14:xfrm>
                <a:off x="11580964" y="334328"/>
                <a:ext cx="556560" cy="16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7DC91B-14E5-DA53-911A-02752DC644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71964" y="325328"/>
                  <a:ext cx="5742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F9B9E40-DC7B-2DBC-6592-E2CEA52C4310}"/>
              </a:ext>
            </a:extLst>
          </p:cNvPr>
          <p:cNvGrpSpPr/>
          <p:nvPr/>
        </p:nvGrpSpPr>
        <p:grpSpPr>
          <a:xfrm>
            <a:off x="6923284" y="1039568"/>
            <a:ext cx="2183760" cy="373320"/>
            <a:chOff x="6923284" y="1039568"/>
            <a:chExt cx="218376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81B958-27BB-B349-D516-9B85E4A2329F}"/>
                    </a:ext>
                  </a:extLst>
                </p14:cNvPr>
                <p14:cNvContentPartPr/>
                <p14:nvPr/>
              </p14:nvContentPartPr>
              <p14:xfrm>
                <a:off x="7028044" y="1158368"/>
                <a:ext cx="39240" cy="146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81B958-27BB-B349-D516-9B85E4A232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19044" y="1149368"/>
                  <a:ext cx="56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39D794-A48A-8CC1-DF37-EBEFFC23A8C4}"/>
                    </a:ext>
                  </a:extLst>
                </p14:cNvPr>
                <p14:cNvContentPartPr/>
                <p14:nvPr/>
              </p14:nvContentPartPr>
              <p14:xfrm>
                <a:off x="6923284" y="1039568"/>
                <a:ext cx="364320" cy="373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39D794-A48A-8CC1-DF37-EBEFFC23A8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14284" y="1030928"/>
                  <a:ext cx="3819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B70040-4636-741C-F4DA-7C38F3B7ED5F}"/>
                    </a:ext>
                  </a:extLst>
                </p14:cNvPr>
                <p14:cNvContentPartPr/>
                <p14:nvPr/>
              </p14:nvContentPartPr>
              <p14:xfrm>
                <a:off x="7288324" y="1053248"/>
                <a:ext cx="369000" cy="306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B70040-4636-741C-F4DA-7C38F3B7ED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9684" y="1044248"/>
                  <a:ext cx="386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BA29F7-13EE-16BA-ECC4-8A57020B77FF}"/>
                    </a:ext>
                  </a:extLst>
                </p14:cNvPr>
                <p14:cNvContentPartPr/>
                <p14:nvPr/>
              </p14:nvContentPartPr>
              <p14:xfrm>
                <a:off x="7504324" y="1098968"/>
                <a:ext cx="183960" cy="49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BA29F7-13EE-16BA-ECC4-8A57020B77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95684" y="1090328"/>
                  <a:ext cx="201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1B8B6B-154B-3488-971C-ED31FF0B34B6}"/>
                    </a:ext>
                  </a:extLst>
                </p14:cNvPr>
                <p14:cNvContentPartPr/>
                <p14:nvPr/>
              </p14:nvContentPartPr>
              <p14:xfrm>
                <a:off x="7767844" y="1059728"/>
                <a:ext cx="568080" cy="246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1B8B6B-154B-3488-971C-ED31FF0B34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59204" y="1051088"/>
                  <a:ext cx="585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ACFCA8-CE76-47A3-1AE7-4350D49AE745}"/>
                    </a:ext>
                  </a:extLst>
                </p14:cNvPr>
                <p14:cNvContentPartPr/>
                <p14:nvPr/>
              </p14:nvContentPartPr>
              <p14:xfrm>
                <a:off x="8414044" y="1131008"/>
                <a:ext cx="473040" cy="13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ACFCA8-CE76-47A3-1AE7-4350D49AE7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05404" y="1122008"/>
                  <a:ext cx="490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8077A4-4B55-5C63-5825-10AEE5503F80}"/>
                    </a:ext>
                  </a:extLst>
                </p14:cNvPr>
                <p14:cNvContentPartPr/>
                <p14:nvPr/>
              </p14:nvContentPartPr>
              <p14:xfrm>
                <a:off x="8913004" y="1052168"/>
                <a:ext cx="194040" cy="18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8077A4-4B55-5C63-5825-10AEE5503F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04004" y="1043528"/>
                  <a:ext cx="21168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CFDD44-C48B-E2D0-C7F5-8036AD315973}"/>
                  </a:ext>
                </a:extLst>
              </p14:cNvPr>
              <p14:cNvContentPartPr/>
              <p14:nvPr/>
            </p14:nvContentPartPr>
            <p14:xfrm>
              <a:off x="5435764" y="1700168"/>
              <a:ext cx="322920" cy="43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CFDD44-C48B-E2D0-C7F5-8036AD3159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26764" y="1691528"/>
                <a:ext cx="3405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05124329-8535-E18A-73C9-32C07A577165}"/>
              </a:ext>
            </a:extLst>
          </p:cNvPr>
          <p:cNvGrpSpPr/>
          <p:nvPr/>
        </p:nvGrpSpPr>
        <p:grpSpPr>
          <a:xfrm>
            <a:off x="6067564" y="1615208"/>
            <a:ext cx="785880" cy="344880"/>
            <a:chOff x="6067564" y="1615208"/>
            <a:chExt cx="78588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EA0E4B-920F-CD92-C64B-544394DAE61E}"/>
                    </a:ext>
                  </a:extLst>
                </p14:cNvPr>
                <p14:cNvContentPartPr/>
                <p14:nvPr/>
              </p14:nvContentPartPr>
              <p14:xfrm>
                <a:off x="6067564" y="1628168"/>
                <a:ext cx="299160" cy="33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EA0E4B-920F-CD92-C64B-544394DAE6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58564" y="1619168"/>
                  <a:ext cx="316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FF719B-BD39-E4EF-3554-C86BBAD12B4C}"/>
                    </a:ext>
                  </a:extLst>
                </p14:cNvPr>
                <p14:cNvContentPartPr/>
                <p14:nvPr/>
              </p14:nvContentPartPr>
              <p14:xfrm>
                <a:off x="6108244" y="1615208"/>
                <a:ext cx="110880" cy="43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FF719B-BD39-E4EF-3554-C86BBAD12B4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99604" y="1606568"/>
                  <a:ext cx="128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7E0DAC-CA07-5D68-5271-7C9E4F4D6B42}"/>
                    </a:ext>
                  </a:extLst>
                </p14:cNvPr>
                <p14:cNvContentPartPr/>
                <p14:nvPr/>
              </p14:nvContentPartPr>
              <p14:xfrm>
                <a:off x="6083404" y="1752728"/>
                <a:ext cx="383760" cy="7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7E0DAC-CA07-5D68-5271-7C9E4F4D6B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74764" y="1744088"/>
                  <a:ext cx="401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CA46DC-5DED-927D-6F70-01EC1F2CDCEA}"/>
                    </a:ext>
                  </a:extLst>
                </p14:cNvPr>
                <p14:cNvContentPartPr/>
                <p14:nvPr/>
              </p14:nvContentPartPr>
              <p14:xfrm>
                <a:off x="6610804" y="1677848"/>
                <a:ext cx="32040" cy="208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CA46DC-5DED-927D-6F70-01EC1F2CDC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02164" y="1669208"/>
                  <a:ext cx="49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15C03F8-47E6-FC63-DAC5-1F9C43379CE8}"/>
                    </a:ext>
                  </a:extLst>
                </p14:cNvPr>
                <p14:cNvContentPartPr/>
                <p14:nvPr/>
              </p14:nvContentPartPr>
              <p14:xfrm>
                <a:off x="6592444" y="1635368"/>
                <a:ext cx="261000" cy="263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15C03F8-47E6-FC63-DAC5-1F9C43379C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83444" y="1626728"/>
                  <a:ext cx="2786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722A222-4E23-7A43-0CC0-3188AD34B0CF}"/>
              </a:ext>
            </a:extLst>
          </p:cNvPr>
          <p:cNvGrpSpPr/>
          <p:nvPr/>
        </p:nvGrpSpPr>
        <p:grpSpPr>
          <a:xfrm>
            <a:off x="7598644" y="1700528"/>
            <a:ext cx="454680" cy="227160"/>
            <a:chOff x="7598644" y="1700528"/>
            <a:chExt cx="45468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F423B0-8312-3658-5458-4979D1DD3557}"/>
                    </a:ext>
                  </a:extLst>
                </p14:cNvPr>
                <p14:cNvContentPartPr/>
                <p14:nvPr/>
              </p14:nvContentPartPr>
              <p14:xfrm>
                <a:off x="7598644" y="1773968"/>
                <a:ext cx="365040" cy="3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F423B0-8312-3658-5458-4979D1DD3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90004" y="1765328"/>
                  <a:ext cx="382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C56CEC-17D1-4A14-0B99-56893C1A0596}"/>
                    </a:ext>
                  </a:extLst>
                </p14:cNvPr>
                <p14:cNvContentPartPr/>
                <p14:nvPr/>
              </p14:nvContentPartPr>
              <p14:xfrm>
                <a:off x="7911484" y="1700528"/>
                <a:ext cx="141840" cy="227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C56CEC-17D1-4A14-0B99-56893C1A059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02484" y="1691888"/>
                  <a:ext cx="1594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CC72570-4B93-2E72-B80E-B49CAF582767}"/>
              </a:ext>
            </a:extLst>
          </p:cNvPr>
          <p:cNvGrpSpPr/>
          <p:nvPr/>
        </p:nvGrpSpPr>
        <p:grpSpPr>
          <a:xfrm>
            <a:off x="8674684" y="1617728"/>
            <a:ext cx="642960" cy="268560"/>
            <a:chOff x="8674684" y="1617728"/>
            <a:chExt cx="64296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AE196D6-D115-2F0D-9A00-B73E7D7747DD}"/>
                    </a:ext>
                  </a:extLst>
                </p14:cNvPr>
                <p14:cNvContentPartPr/>
                <p14:nvPr/>
              </p14:nvContentPartPr>
              <p14:xfrm>
                <a:off x="8674684" y="1633928"/>
                <a:ext cx="22320" cy="252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AE196D6-D115-2F0D-9A00-B73E7D7747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65684" y="1625288"/>
                  <a:ext cx="39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489DBB-0242-7F83-A18D-41B4A1E3F760}"/>
                    </a:ext>
                  </a:extLst>
                </p14:cNvPr>
                <p14:cNvContentPartPr/>
                <p14:nvPr/>
              </p14:nvContentPartPr>
              <p14:xfrm>
                <a:off x="8855764" y="1617728"/>
                <a:ext cx="461880" cy="248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489DBB-0242-7F83-A18D-41B4A1E3F76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47124" y="1608728"/>
                  <a:ext cx="47952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B7DBCB-8631-AF05-8C7E-27FCD4B4D7C6}"/>
              </a:ext>
            </a:extLst>
          </p:cNvPr>
          <p:cNvGrpSpPr/>
          <p:nvPr/>
        </p:nvGrpSpPr>
        <p:grpSpPr>
          <a:xfrm>
            <a:off x="9767644" y="1418648"/>
            <a:ext cx="1534680" cy="369360"/>
            <a:chOff x="9767644" y="1418648"/>
            <a:chExt cx="153468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B3BD88-BAC7-735D-D7DA-31878860C24C}"/>
                    </a:ext>
                  </a:extLst>
                </p14:cNvPr>
                <p14:cNvContentPartPr/>
                <p14:nvPr/>
              </p14:nvContentPartPr>
              <p14:xfrm>
                <a:off x="9821284" y="1456808"/>
                <a:ext cx="68760" cy="331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B3BD88-BAC7-735D-D7DA-31878860C2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12644" y="1447808"/>
                  <a:ext cx="864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3543D4-9752-2ACA-DDB4-1B7170227F9B}"/>
                    </a:ext>
                  </a:extLst>
                </p14:cNvPr>
                <p14:cNvContentPartPr/>
                <p14:nvPr/>
              </p14:nvContentPartPr>
              <p14:xfrm>
                <a:off x="9767644" y="1505408"/>
                <a:ext cx="787680" cy="266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3543D4-9752-2ACA-DDB4-1B7170227F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59004" y="1496408"/>
                  <a:ext cx="805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3839FC-949F-DC11-4171-F51CBEA1BE60}"/>
                    </a:ext>
                  </a:extLst>
                </p14:cNvPr>
                <p14:cNvContentPartPr/>
                <p14:nvPr/>
              </p14:nvContentPartPr>
              <p14:xfrm>
                <a:off x="10507804" y="1418648"/>
                <a:ext cx="199080" cy="25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3839FC-949F-DC11-4171-F51CBEA1BE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98804" y="1409648"/>
                  <a:ext cx="216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BA63A1-EC30-3C1F-4BB5-54B96EB4A794}"/>
                    </a:ext>
                  </a:extLst>
                </p14:cNvPr>
                <p14:cNvContentPartPr/>
                <p14:nvPr/>
              </p14:nvContentPartPr>
              <p14:xfrm>
                <a:off x="10803004" y="1502888"/>
                <a:ext cx="499320" cy="22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BA63A1-EC30-3C1F-4BB5-54B96EB4A7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94364" y="1494248"/>
                  <a:ext cx="51696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79BE67C-3C12-310E-8C74-3302E71DEAF9}"/>
              </a:ext>
            </a:extLst>
          </p:cNvPr>
          <p:cNvGrpSpPr/>
          <p:nvPr/>
        </p:nvGrpSpPr>
        <p:grpSpPr>
          <a:xfrm>
            <a:off x="8524564" y="2047928"/>
            <a:ext cx="684360" cy="183960"/>
            <a:chOff x="8524564" y="2047928"/>
            <a:chExt cx="68436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4464F1A-791A-0040-A362-7D400262673F}"/>
                    </a:ext>
                  </a:extLst>
                </p14:cNvPr>
                <p14:cNvContentPartPr/>
                <p14:nvPr/>
              </p14:nvContentPartPr>
              <p14:xfrm>
                <a:off x="8524564" y="2047928"/>
                <a:ext cx="682920" cy="94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4464F1A-791A-0040-A362-7D400262673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15564" y="2039288"/>
                  <a:ext cx="700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E387D2-C6D2-BDF1-B9B6-284E8B68DD55}"/>
                    </a:ext>
                  </a:extLst>
                </p14:cNvPr>
                <p14:cNvContentPartPr/>
                <p14:nvPr/>
              </p14:nvContentPartPr>
              <p14:xfrm>
                <a:off x="8740204" y="2128568"/>
                <a:ext cx="468720" cy="10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E387D2-C6D2-BDF1-B9B6-284E8B68DD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31204" y="2119568"/>
                  <a:ext cx="48636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600FE6A-7EFB-0A56-BF6E-258D46256D9C}"/>
                  </a:ext>
                </a:extLst>
              </p14:cNvPr>
              <p14:cNvContentPartPr/>
              <p14:nvPr/>
            </p14:nvContentPartPr>
            <p14:xfrm>
              <a:off x="6737524" y="899888"/>
              <a:ext cx="221400" cy="36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600FE6A-7EFB-0A56-BF6E-258D46256D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28524" y="891248"/>
                <a:ext cx="239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E04E3B-93F7-1D6E-B86F-EF8220B50EEA}"/>
                  </a:ext>
                </a:extLst>
              </p14:cNvPr>
              <p14:cNvContentPartPr/>
              <p14:nvPr/>
            </p14:nvContentPartPr>
            <p14:xfrm>
              <a:off x="8838484" y="676328"/>
              <a:ext cx="32760" cy="7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E04E3B-93F7-1D6E-B86F-EF8220B50EE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29844" y="667688"/>
                <a:ext cx="504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F8FA0C6-76E5-2C21-39C3-4F374BF59F74}"/>
                  </a:ext>
                </a:extLst>
              </p14:cNvPr>
              <p14:cNvContentPartPr/>
              <p14:nvPr/>
            </p14:nvContentPartPr>
            <p14:xfrm>
              <a:off x="10659004" y="629528"/>
              <a:ext cx="25200" cy="8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F8FA0C6-76E5-2C21-39C3-4F374BF59F7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50364" y="620888"/>
                <a:ext cx="42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286E85-F652-E3BB-7CE8-AA0608C92747}"/>
                  </a:ext>
                </a:extLst>
              </p14:cNvPr>
              <p14:cNvContentPartPr/>
              <p14:nvPr/>
            </p14:nvContentPartPr>
            <p14:xfrm>
              <a:off x="6382564" y="2083568"/>
              <a:ext cx="275760" cy="37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286E85-F652-E3BB-7CE8-AA0608C9274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73564" y="2074928"/>
                <a:ext cx="29340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1F564CD6-B995-02E1-E434-A8F60006BEBF}"/>
              </a:ext>
            </a:extLst>
          </p:cNvPr>
          <p:cNvGrpSpPr/>
          <p:nvPr/>
        </p:nvGrpSpPr>
        <p:grpSpPr>
          <a:xfrm>
            <a:off x="1218004" y="419648"/>
            <a:ext cx="298440" cy="344520"/>
            <a:chOff x="1218004" y="419648"/>
            <a:chExt cx="29844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F33D2E-DDAF-06FA-AB75-24C3086233D5}"/>
                    </a:ext>
                  </a:extLst>
                </p14:cNvPr>
                <p14:cNvContentPartPr/>
                <p14:nvPr/>
              </p14:nvContentPartPr>
              <p14:xfrm>
                <a:off x="1330324" y="419648"/>
                <a:ext cx="9720" cy="207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EF33D2E-DDAF-06FA-AB75-24C3086233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21684" y="411008"/>
                  <a:ext cx="27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0DA7F0-71EE-29AB-D26E-38BFCC4FC105}"/>
                    </a:ext>
                  </a:extLst>
                </p14:cNvPr>
                <p14:cNvContentPartPr/>
                <p14:nvPr/>
              </p14:nvContentPartPr>
              <p14:xfrm>
                <a:off x="1218004" y="610448"/>
                <a:ext cx="109080" cy="44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0DA7F0-71EE-29AB-D26E-38BFCC4FC1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09364" y="601448"/>
                  <a:ext cx="126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152AD0-36B7-5223-18A5-B458AED24DAC}"/>
                    </a:ext>
                  </a:extLst>
                </p14:cNvPr>
                <p14:cNvContentPartPr/>
                <p14:nvPr/>
              </p14:nvContentPartPr>
              <p14:xfrm>
                <a:off x="1314124" y="580568"/>
                <a:ext cx="202320" cy="183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152AD0-36B7-5223-18A5-B458AED24D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05484" y="571568"/>
                  <a:ext cx="2199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92A32E9-B966-9488-AEA9-2ABF146CE3A2}"/>
              </a:ext>
            </a:extLst>
          </p:cNvPr>
          <p:cNvGrpSpPr/>
          <p:nvPr/>
        </p:nvGrpSpPr>
        <p:grpSpPr>
          <a:xfrm>
            <a:off x="284884" y="997448"/>
            <a:ext cx="3276000" cy="1375200"/>
            <a:chOff x="284884" y="997448"/>
            <a:chExt cx="3276000" cy="13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92CFBF0-5907-C4F0-E8E7-2D3EF32AAD32}"/>
                    </a:ext>
                  </a:extLst>
                </p14:cNvPr>
                <p14:cNvContentPartPr/>
                <p14:nvPr/>
              </p14:nvContentPartPr>
              <p14:xfrm>
                <a:off x="594484" y="1084208"/>
                <a:ext cx="32760" cy="334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92CFBF0-5907-C4F0-E8E7-2D3EF32AAD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5844" y="1075568"/>
                  <a:ext cx="504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293C512-64F4-E04B-D6DD-161FCD5E8D58}"/>
                    </a:ext>
                  </a:extLst>
                </p14:cNvPr>
                <p14:cNvContentPartPr/>
                <p14:nvPr/>
              </p14:nvContentPartPr>
              <p14:xfrm>
                <a:off x="623284" y="1042448"/>
                <a:ext cx="244440" cy="250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293C512-64F4-E04B-D6DD-161FCD5E8D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644" y="1033448"/>
                  <a:ext cx="262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ABF843B-ACB7-0FE8-13FF-7691B730DF49}"/>
                    </a:ext>
                  </a:extLst>
                </p14:cNvPr>
                <p14:cNvContentPartPr/>
                <p14:nvPr/>
              </p14:nvContentPartPr>
              <p14:xfrm>
                <a:off x="1025404" y="1068728"/>
                <a:ext cx="256680" cy="213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BF843B-ACB7-0FE8-13FF-7691B730DF4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6404" y="1059728"/>
                  <a:ext cx="274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8B2963-375D-B228-97FC-20806D1654C1}"/>
                    </a:ext>
                  </a:extLst>
                </p14:cNvPr>
                <p14:cNvContentPartPr/>
                <p14:nvPr/>
              </p14:nvContentPartPr>
              <p14:xfrm>
                <a:off x="1338964" y="1012928"/>
                <a:ext cx="291960" cy="257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8B2963-375D-B228-97FC-20806D1654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30324" y="1003928"/>
                  <a:ext cx="3096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0146233-990E-6E17-2519-1366A032D37F}"/>
                    </a:ext>
                  </a:extLst>
                </p14:cNvPr>
                <p14:cNvContentPartPr/>
                <p14:nvPr/>
              </p14:nvContentPartPr>
              <p14:xfrm>
                <a:off x="1670524" y="1051088"/>
                <a:ext cx="56880" cy="175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0146233-990E-6E17-2519-1366A032D3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61524" y="1042088"/>
                  <a:ext cx="74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9CC4289-406C-DE81-E437-901FEDB51011}"/>
                    </a:ext>
                  </a:extLst>
                </p14:cNvPr>
                <p14:cNvContentPartPr/>
                <p14:nvPr/>
              </p14:nvContentPartPr>
              <p14:xfrm>
                <a:off x="1684204" y="1003928"/>
                <a:ext cx="340560" cy="149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9CC4289-406C-DE81-E437-901FEDB510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75204" y="994928"/>
                  <a:ext cx="358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FB4543E-C1A9-56E1-834F-F54865A879AE}"/>
                    </a:ext>
                  </a:extLst>
                </p14:cNvPr>
                <p14:cNvContentPartPr/>
                <p14:nvPr/>
              </p14:nvContentPartPr>
              <p14:xfrm>
                <a:off x="1942324" y="1011848"/>
                <a:ext cx="79920" cy="159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FB4543E-C1A9-56E1-834F-F54865A879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33324" y="1002848"/>
                  <a:ext cx="97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F3109BC-DB7E-7826-B6CF-5C514B390B87}"/>
                    </a:ext>
                  </a:extLst>
                </p14:cNvPr>
                <p14:cNvContentPartPr/>
                <p14:nvPr/>
              </p14:nvContentPartPr>
              <p14:xfrm>
                <a:off x="2114764" y="997448"/>
                <a:ext cx="173880" cy="287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F3109BC-DB7E-7826-B6CF-5C514B390B8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05764" y="988448"/>
                  <a:ext cx="191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704F26-43F3-E9FD-2A05-944BD8570F8D}"/>
                    </a:ext>
                  </a:extLst>
                </p14:cNvPr>
                <p14:cNvContentPartPr/>
                <p14:nvPr/>
              </p14:nvContentPartPr>
              <p14:xfrm>
                <a:off x="2295844" y="1305608"/>
                <a:ext cx="23760" cy="12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704F26-43F3-E9FD-2A05-944BD8570F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87204" y="1296968"/>
                  <a:ext cx="41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BA3827-175F-8F8A-6133-7766D01AD4D0}"/>
                    </a:ext>
                  </a:extLst>
                </p14:cNvPr>
                <p14:cNvContentPartPr/>
                <p14:nvPr/>
              </p14:nvContentPartPr>
              <p14:xfrm>
                <a:off x="1234564" y="1412528"/>
                <a:ext cx="23040" cy="18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BA3827-175F-8F8A-6133-7766D01AD4D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25924" y="1403888"/>
                  <a:ext cx="40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A866CB1-5E3A-26CD-3351-8AABAB4769C7}"/>
                    </a:ext>
                  </a:extLst>
                </p14:cNvPr>
                <p14:cNvContentPartPr/>
                <p14:nvPr/>
              </p14:nvContentPartPr>
              <p14:xfrm>
                <a:off x="1355164" y="1427648"/>
                <a:ext cx="59400" cy="18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A866CB1-5E3A-26CD-3351-8AABAB4769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46524" y="1418648"/>
                  <a:ext cx="77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B66F0B9-509A-D996-0B22-5911252D4A52}"/>
                    </a:ext>
                  </a:extLst>
                </p14:cNvPr>
                <p14:cNvContentPartPr/>
                <p14:nvPr/>
              </p14:nvContentPartPr>
              <p14:xfrm>
                <a:off x="1126924" y="1586408"/>
                <a:ext cx="199080" cy="77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B66F0B9-509A-D996-0B22-5911252D4A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7924" y="1577408"/>
                  <a:ext cx="216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5914B2-F821-A0C2-E0EA-D9E614D1169E}"/>
                    </a:ext>
                  </a:extLst>
                </p14:cNvPr>
                <p14:cNvContentPartPr/>
                <p14:nvPr/>
              </p14:nvContentPartPr>
              <p14:xfrm>
                <a:off x="1367764" y="1552928"/>
                <a:ext cx="204840" cy="176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5914B2-F821-A0C2-E0EA-D9E614D1169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58764" y="1544288"/>
                  <a:ext cx="222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AB6B1B-3FC2-EF0D-0396-C2293A6390E0}"/>
                    </a:ext>
                  </a:extLst>
                </p14:cNvPr>
                <p14:cNvContentPartPr/>
                <p14:nvPr/>
              </p14:nvContentPartPr>
              <p14:xfrm>
                <a:off x="705004" y="1776488"/>
                <a:ext cx="7920" cy="253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AB6B1B-3FC2-EF0D-0396-C2293A6390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6004" y="1767488"/>
                  <a:ext cx="255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86F613-2C4C-BFA8-BBCC-BCEEAB79C894}"/>
                    </a:ext>
                  </a:extLst>
                </p14:cNvPr>
                <p14:cNvContentPartPr/>
                <p14:nvPr/>
              </p14:nvContentPartPr>
              <p14:xfrm>
                <a:off x="658924" y="1744088"/>
                <a:ext cx="345240" cy="259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86F613-2C4C-BFA8-BBCC-BCEEAB79C8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0284" y="1735088"/>
                  <a:ext cx="362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6F5553E-5859-C8B3-06AF-7B333C72FABE}"/>
                    </a:ext>
                  </a:extLst>
                </p14:cNvPr>
                <p14:cNvContentPartPr/>
                <p14:nvPr/>
              </p14:nvContentPartPr>
              <p14:xfrm>
                <a:off x="1105324" y="1847768"/>
                <a:ext cx="114840" cy="186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6F5553E-5859-C8B3-06AF-7B333C72FA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6684" y="1839128"/>
                  <a:ext cx="132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10FEEBC-C0FC-1F4E-83ED-EAFDAAA5DB48}"/>
                    </a:ext>
                  </a:extLst>
                </p14:cNvPr>
                <p14:cNvContentPartPr/>
                <p14:nvPr/>
              </p14:nvContentPartPr>
              <p14:xfrm>
                <a:off x="1224844" y="1867568"/>
                <a:ext cx="708840" cy="163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10FEEBC-C0FC-1F4E-83ED-EAFDAAA5DB4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16204" y="1858568"/>
                  <a:ext cx="726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9A378F0-1FE9-BCBE-EB0C-69A822464A10}"/>
                    </a:ext>
                  </a:extLst>
                </p14:cNvPr>
                <p14:cNvContentPartPr/>
                <p14:nvPr/>
              </p14:nvContentPartPr>
              <p14:xfrm>
                <a:off x="1958524" y="1740488"/>
                <a:ext cx="457200" cy="239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9A378F0-1FE9-BCBE-EB0C-69A822464A1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9524" y="1731848"/>
                  <a:ext cx="474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32109E-304C-C5F7-0BC9-A5F5B8F3F453}"/>
                    </a:ext>
                  </a:extLst>
                </p14:cNvPr>
                <p14:cNvContentPartPr/>
                <p14:nvPr/>
              </p14:nvContentPartPr>
              <p14:xfrm>
                <a:off x="2395924" y="1719248"/>
                <a:ext cx="37080" cy="38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32109E-304C-C5F7-0BC9-A5F5B8F3F45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86924" y="1710608"/>
                  <a:ext cx="54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B3A22E4-C875-83B4-09C4-39ABCEFEAE04}"/>
                    </a:ext>
                  </a:extLst>
                </p14:cNvPr>
                <p14:cNvContentPartPr/>
                <p14:nvPr/>
              </p14:nvContentPartPr>
              <p14:xfrm>
                <a:off x="2448484" y="1789088"/>
                <a:ext cx="458280" cy="203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B3A22E4-C875-83B4-09C4-39ABCEFEAE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39844" y="1780088"/>
                  <a:ext cx="475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ED27B4-A559-7729-3A45-266EA1C71AD6}"/>
                    </a:ext>
                  </a:extLst>
                </p14:cNvPr>
                <p14:cNvContentPartPr/>
                <p14:nvPr/>
              </p14:nvContentPartPr>
              <p14:xfrm>
                <a:off x="409444" y="2107328"/>
                <a:ext cx="2692080" cy="134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ED27B4-A559-7729-3A45-266EA1C71AD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0804" y="2098328"/>
                  <a:ext cx="2709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1E0C63-EC91-3AE1-E1A5-C807E4FE4E92}"/>
                    </a:ext>
                  </a:extLst>
                </p14:cNvPr>
                <p14:cNvContentPartPr/>
                <p14:nvPr/>
              </p14:nvContentPartPr>
              <p14:xfrm>
                <a:off x="3277564" y="1834448"/>
                <a:ext cx="244440" cy="18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1E0C63-EC91-3AE1-E1A5-C807E4FE4E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68564" y="1825448"/>
                  <a:ext cx="262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936D40-17DD-ECF0-FA2D-A0B8B6C973E7}"/>
                    </a:ext>
                  </a:extLst>
                </p14:cNvPr>
                <p14:cNvContentPartPr/>
                <p14:nvPr/>
              </p14:nvContentPartPr>
              <p14:xfrm>
                <a:off x="3286204" y="1950728"/>
                <a:ext cx="274680" cy="22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936D40-17DD-ECF0-FA2D-A0B8B6C973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77564" y="1941728"/>
                  <a:ext cx="292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D4B8B50-A5F6-1974-2AF9-47C17461102E}"/>
                    </a:ext>
                  </a:extLst>
                </p14:cNvPr>
                <p14:cNvContentPartPr/>
                <p14:nvPr/>
              </p14:nvContentPartPr>
              <p14:xfrm>
                <a:off x="3161284" y="1774328"/>
                <a:ext cx="217080" cy="443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D4B8B50-A5F6-1974-2AF9-47C1746110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52284" y="1765328"/>
                  <a:ext cx="234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095D8A8-1F9B-C536-98CF-0728BB09BCD4}"/>
                    </a:ext>
                  </a:extLst>
                </p14:cNvPr>
                <p14:cNvContentPartPr/>
                <p14:nvPr/>
              </p14:nvContentPartPr>
              <p14:xfrm>
                <a:off x="284884" y="1579568"/>
                <a:ext cx="2828160" cy="793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095D8A8-1F9B-C536-98CF-0728BB09BC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5884" y="1570928"/>
                  <a:ext cx="2845800" cy="81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9BC5956-42FB-D954-8EF2-E2A37A9F6903}"/>
                  </a:ext>
                </a:extLst>
              </p14:cNvPr>
              <p14:cNvContentPartPr/>
              <p14:nvPr/>
            </p14:nvContentPartPr>
            <p14:xfrm>
              <a:off x="-1631756" y="1368608"/>
              <a:ext cx="33840" cy="424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9BC5956-42FB-D954-8EF2-E2A37A9F690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-1640756" y="1359608"/>
                <a:ext cx="514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234A8B2-534F-18A5-79C9-3356ACFE8682}"/>
                  </a:ext>
                </a:extLst>
              </p14:cNvPr>
              <p14:cNvContentPartPr/>
              <p14:nvPr/>
            </p14:nvContentPartPr>
            <p14:xfrm>
              <a:off x="-1760636" y="1332608"/>
              <a:ext cx="369360" cy="5378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234A8B2-534F-18A5-79C9-3356ACFE868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-1769276" y="1323968"/>
                <a:ext cx="38700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7BF1C8A-7DFA-3756-81B0-04B7C719F6D3}"/>
                  </a:ext>
                </a:extLst>
              </p14:cNvPr>
              <p14:cNvContentPartPr/>
              <p14:nvPr/>
            </p14:nvContentPartPr>
            <p14:xfrm>
              <a:off x="-1229996" y="1444208"/>
              <a:ext cx="269640" cy="225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7BF1C8A-7DFA-3756-81B0-04B7C719F6D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-1238636" y="1435208"/>
                <a:ext cx="287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EFC4DDB-D972-68FD-690B-77B2F531AAB9}"/>
                  </a:ext>
                </a:extLst>
              </p14:cNvPr>
              <p14:cNvContentPartPr/>
              <p14:nvPr/>
            </p14:nvContentPartPr>
            <p14:xfrm>
              <a:off x="-1286516" y="1314968"/>
              <a:ext cx="356760" cy="476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EFC4DDB-D972-68FD-690B-77B2F531AAB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-1295516" y="1306328"/>
                <a:ext cx="37440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1133944-666A-D278-E89D-C938EB13694D}"/>
                  </a:ext>
                </a:extLst>
              </p14:cNvPr>
              <p14:cNvContentPartPr/>
              <p14:nvPr/>
            </p14:nvContentPartPr>
            <p14:xfrm>
              <a:off x="-1799156" y="1887008"/>
              <a:ext cx="963000" cy="2365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1133944-666A-D278-E89D-C938EB13694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-1807796" y="1878008"/>
                <a:ext cx="980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483D3A9-5A93-43A7-944F-65B0A88BDF91}"/>
                  </a:ext>
                </a:extLst>
              </p14:cNvPr>
              <p14:cNvContentPartPr/>
              <p14:nvPr/>
            </p14:nvContentPartPr>
            <p14:xfrm>
              <a:off x="-1393436" y="2114888"/>
              <a:ext cx="50040" cy="389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483D3A9-5A93-43A7-944F-65B0A88BDF9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-1402436" y="2106248"/>
                <a:ext cx="676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8EEDAC3-B921-39B4-E2E9-985DF2998D4E}"/>
                  </a:ext>
                </a:extLst>
              </p14:cNvPr>
              <p14:cNvContentPartPr/>
              <p14:nvPr/>
            </p14:nvContentPartPr>
            <p14:xfrm>
              <a:off x="-1184996" y="2105528"/>
              <a:ext cx="57600" cy="354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8EEDAC3-B921-39B4-E2E9-985DF2998D4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-1193996" y="2096528"/>
                <a:ext cx="752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487E508-A504-DD04-80AE-9FFFCBEDEEA1}"/>
                  </a:ext>
                </a:extLst>
              </p14:cNvPr>
              <p14:cNvContentPartPr/>
              <p14:nvPr/>
            </p14:nvContentPartPr>
            <p14:xfrm>
              <a:off x="-1570556" y="2310728"/>
              <a:ext cx="747720" cy="366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487E508-A504-DD04-80AE-9FFFCBEDEE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-1579196" y="2301728"/>
                <a:ext cx="7653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598C8C0-8FF2-1099-A93A-D0E95DA8EAF7}"/>
                  </a:ext>
                </a:extLst>
              </p14:cNvPr>
              <p14:cNvContentPartPr/>
              <p14:nvPr/>
            </p14:nvContentPartPr>
            <p14:xfrm>
              <a:off x="-2086436" y="3278408"/>
              <a:ext cx="43200" cy="284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598C8C0-8FF2-1099-A93A-D0E95DA8EAF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-2095436" y="3269408"/>
                <a:ext cx="608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B984B22-0E82-4E28-BE5E-F3EFEF573769}"/>
                  </a:ext>
                </a:extLst>
              </p14:cNvPr>
              <p14:cNvContentPartPr/>
              <p14:nvPr/>
            </p14:nvContentPartPr>
            <p14:xfrm>
              <a:off x="-2199116" y="3183368"/>
              <a:ext cx="236160" cy="137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B984B22-0E82-4E28-BE5E-F3EFEF57376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-2207756" y="3174728"/>
                <a:ext cx="253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7BBD1E8-98D3-9635-8F07-8BF4C2CFE50B}"/>
                  </a:ext>
                </a:extLst>
              </p14:cNvPr>
              <p14:cNvContentPartPr/>
              <p14:nvPr/>
            </p14:nvContentPartPr>
            <p14:xfrm>
              <a:off x="-1911116" y="3195608"/>
              <a:ext cx="192600" cy="370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7BBD1E8-98D3-9635-8F07-8BF4C2CFE50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-1919756" y="3186968"/>
                <a:ext cx="2102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BC9B779-271D-6969-F464-9DA6686EF46E}"/>
                  </a:ext>
                </a:extLst>
              </p14:cNvPr>
              <p14:cNvContentPartPr/>
              <p14:nvPr/>
            </p14:nvContentPartPr>
            <p14:xfrm>
              <a:off x="-1845236" y="3228368"/>
              <a:ext cx="1440" cy="158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BC9B779-271D-6969-F464-9DA6686EF46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-1854236" y="3219368"/>
                <a:ext cx="19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DB1EE44-3D21-9B02-12B7-8708D85F380B}"/>
                  </a:ext>
                </a:extLst>
              </p14:cNvPr>
              <p14:cNvContentPartPr/>
              <p14:nvPr/>
            </p14:nvContentPartPr>
            <p14:xfrm>
              <a:off x="-2092916" y="3091568"/>
              <a:ext cx="757800" cy="624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DB1EE44-3D21-9B02-12B7-8708D85F380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-2101916" y="3082928"/>
                <a:ext cx="77544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20006A2-6B67-C104-B00F-77BA81AD7837}"/>
                  </a:ext>
                </a:extLst>
              </p14:cNvPr>
              <p14:cNvContentPartPr/>
              <p14:nvPr/>
            </p14:nvContentPartPr>
            <p14:xfrm>
              <a:off x="-1444196" y="3178688"/>
              <a:ext cx="201240" cy="4345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20006A2-6B67-C104-B00F-77BA81AD783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-1452836" y="3169688"/>
                <a:ext cx="2188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C6D2F8C-5BDE-8A11-B71B-80CE91E89D69}"/>
                  </a:ext>
                </a:extLst>
              </p14:cNvPr>
              <p14:cNvContentPartPr/>
              <p14:nvPr/>
            </p14:nvContentPartPr>
            <p14:xfrm>
              <a:off x="-1002836" y="3315488"/>
              <a:ext cx="36360" cy="127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C6D2F8C-5BDE-8A11-B71B-80CE91E89D6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-1011476" y="3306488"/>
                <a:ext cx="540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EAF55F6-1B01-831B-97EB-E44BD2D4FD37}"/>
                  </a:ext>
                </a:extLst>
              </p14:cNvPr>
              <p14:cNvContentPartPr/>
              <p14:nvPr/>
            </p14:nvContentPartPr>
            <p14:xfrm>
              <a:off x="-910316" y="2781968"/>
              <a:ext cx="412560" cy="347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EAF55F6-1B01-831B-97EB-E44BD2D4FD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-919316" y="2773328"/>
                <a:ext cx="4302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A239319-0478-5642-B23D-C736989D526D}"/>
                  </a:ext>
                </a:extLst>
              </p14:cNvPr>
              <p14:cNvContentPartPr/>
              <p14:nvPr/>
            </p14:nvContentPartPr>
            <p14:xfrm>
              <a:off x="-599276" y="2619248"/>
              <a:ext cx="181440" cy="344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A239319-0478-5642-B23D-C736989D526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-608276" y="2610248"/>
                <a:ext cx="1990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47A87FB-693C-55CC-69E9-27FAAA972E62}"/>
                  </a:ext>
                </a:extLst>
              </p14:cNvPr>
              <p14:cNvContentPartPr/>
              <p14:nvPr/>
            </p14:nvContentPartPr>
            <p14:xfrm>
              <a:off x="-484076" y="2637968"/>
              <a:ext cx="180720" cy="232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47A87FB-693C-55CC-69E9-27FAAA972E6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-493076" y="2629328"/>
                <a:ext cx="198360" cy="25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ECA67DF-9FD1-945D-1B86-C2F14A6AADE3}"/>
              </a:ext>
            </a:extLst>
          </p:cNvPr>
          <p:cNvGrpSpPr/>
          <p:nvPr/>
        </p:nvGrpSpPr>
        <p:grpSpPr>
          <a:xfrm>
            <a:off x="-2398916" y="2304608"/>
            <a:ext cx="2465280" cy="2186640"/>
            <a:chOff x="-2398916" y="2304608"/>
            <a:chExt cx="2465280" cy="21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B7429A-09B3-A339-C9CC-338B7B5C5B32}"/>
                    </a:ext>
                  </a:extLst>
                </p14:cNvPr>
                <p14:cNvContentPartPr/>
                <p14:nvPr/>
              </p14:nvContentPartPr>
              <p14:xfrm>
                <a:off x="-2398916" y="2304608"/>
                <a:ext cx="2465280" cy="2186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B7429A-09B3-A339-C9CC-338B7B5C5B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-2407556" y="2295608"/>
                  <a:ext cx="2482920" cy="22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FD31747-B729-1023-FEC0-5A4B2966BFE1}"/>
                    </a:ext>
                  </a:extLst>
                </p14:cNvPr>
                <p14:cNvContentPartPr/>
                <p14:nvPr/>
              </p14:nvContentPartPr>
              <p14:xfrm>
                <a:off x="-558478" y="2421248"/>
                <a:ext cx="570600" cy="1438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FD31747-B729-1023-FEC0-5A4B2966BFE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-567118" y="2412248"/>
                  <a:ext cx="588240" cy="145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5A8A796-FE16-0AB8-A7A5-FFB68618B700}"/>
                  </a:ext>
                </a:extLst>
              </p14:cNvPr>
              <p14:cNvContentPartPr/>
              <p14:nvPr/>
            </p14:nvContentPartPr>
            <p14:xfrm>
              <a:off x="-1398718" y="3079688"/>
              <a:ext cx="491760" cy="203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5A8A796-FE16-0AB8-A7A5-FFB68618B70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-1407358" y="3070688"/>
                <a:ext cx="509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187EFE1-B33E-6BFC-0EB5-3C70E0797F7C}"/>
                  </a:ext>
                </a:extLst>
              </p14:cNvPr>
              <p14:cNvContentPartPr/>
              <p14:nvPr/>
            </p14:nvContentPartPr>
            <p14:xfrm>
              <a:off x="-1032238" y="3022448"/>
              <a:ext cx="87480" cy="1558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187EFE1-B33E-6BFC-0EB5-3C70E0797F7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-1041238" y="3013808"/>
                <a:ext cx="105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7052739-96E5-3607-312D-F1F1359D7DAB}"/>
                  </a:ext>
                </a:extLst>
              </p14:cNvPr>
              <p14:cNvContentPartPr/>
              <p14:nvPr/>
            </p14:nvContentPartPr>
            <p14:xfrm>
              <a:off x="-1337518" y="3115688"/>
              <a:ext cx="108360" cy="234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7052739-96E5-3607-312D-F1F1359D7DA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-1346518" y="3107048"/>
                <a:ext cx="1260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9B02090-AC9D-3EC7-40F8-594E898DF604}"/>
                  </a:ext>
                </a:extLst>
              </p14:cNvPr>
              <p14:cNvContentPartPr/>
              <p14:nvPr/>
            </p14:nvContentPartPr>
            <p14:xfrm>
              <a:off x="-2322478" y="4815248"/>
              <a:ext cx="397080" cy="203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9B02090-AC9D-3EC7-40F8-594E898DF60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-2331118" y="4806608"/>
                <a:ext cx="414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935C479-13C3-9026-8E14-8B30F2537344}"/>
                  </a:ext>
                </a:extLst>
              </p14:cNvPr>
              <p14:cNvContentPartPr/>
              <p14:nvPr/>
            </p14:nvContentPartPr>
            <p14:xfrm>
              <a:off x="-2084518" y="4750088"/>
              <a:ext cx="206640" cy="293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935C479-13C3-9026-8E14-8B30F253734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-2093518" y="4741448"/>
                <a:ext cx="2242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B99ED5B-0E7B-9FD7-833E-2975A35F2951}"/>
                  </a:ext>
                </a:extLst>
              </p14:cNvPr>
              <p14:cNvContentPartPr/>
              <p14:nvPr/>
            </p14:nvContentPartPr>
            <p14:xfrm>
              <a:off x="4932962" y="5073008"/>
              <a:ext cx="3997440" cy="831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B99ED5B-0E7B-9FD7-833E-2975A35F295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924322" y="5064368"/>
                <a:ext cx="401508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360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8D68-0793-4988-BDB9-13B0BC00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Functional Dependency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8846-1F00-4ACF-AFD5-AD8ECD3C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As a solution for taking care of Anomalies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Normalization is based on functional dependencies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Functional Dependency: The value of one attribute determines the value of another attribute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Notation:        (arrow)</a:t>
            </a:r>
            <a:endParaRPr lang="en-US" altLang="en-US" b="1" dirty="0">
              <a:solidFill>
                <a:schemeClr val="tx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en-US" altLang="en-US" b="1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 B when value of A (of a valid instance) defines the value of B (B is functionally dependent upon 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SSN defines Name, Address (not vice versa)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A is the </a:t>
            </a:r>
            <a:r>
              <a:rPr lang="en-US" altLang="en-US" i="1" dirty="0">
                <a:solidFill>
                  <a:schemeClr val="tx1">
                    <a:lumMod val="75000"/>
                  </a:schemeClr>
                </a:solidFill>
              </a:rPr>
              <a:t>determinant</a:t>
            </a:r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 in a functional dependency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7EE2E36-1DB3-4D3F-A4F7-6F7DAF14368B}"/>
              </a:ext>
            </a:extLst>
          </p:cNvPr>
          <p:cNvSpPr/>
          <p:nvPr/>
        </p:nvSpPr>
        <p:spPr>
          <a:xfrm>
            <a:off x="2466109" y="3602179"/>
            <a:ext cx="415636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15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755C-0CEE-41AF-8155-68742310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Functional Dependency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EA85-9A97-4542-A095-006440ED1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690255"/>
            <a:ext cx="11575252" cy="4418561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SSN -&gt; Name, Birth-date, Address</a:t>
            </a:r>
          </a:p>
          <a:p>
            <a:pPr lvl="1" eaLnBrk="1" hangingPunct="1"/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VIN -&gt; Make, Model, Color</a:t>
            </a:r>
          </a:p>
          <a:p>
            <a:pPr lvl="1" eaLnBrk="1" hangingPunct="1"/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ISBN -&gt; Title, Author</a:t>
            </a:r>
            <a:endParaRPr lang="en-US" altLang="ko-KR" dirty="0">
              <a:solidFill>
                <a:schemeClr val="tx1">
                  <a:lumMod val="75000"/>
                </a:schemeClr>
              </a:solidFill>
              <a:ea typeface="굴림" panose="020B0503020000020004" pitchFamily="34" charset="-127"/>
            </a:endParaRPr>
          </a:p>
          <a:p>
            <a:pPr eaLnBrk="1" hangingPunct="1"/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</a:rPr>
              <a:t>Not acceptable dependencies</a:t>
            </a:r>
          </a:p>
          <a:p>
            <a:pPr lvl="1" eaLnBrk="1" hangingPunct="1"/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</a:rPr>
              <a:t>Partial dependency</a:t>
            </a:r>
          </a:p>
          <a:p>
            <a:pPr lvl="1" eaLnBrk="1" hangingPunct="1"/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</a:rPr>
              <a:t>Transitive dependency</a:t>
            </a:r>
          </a:p>
          <a:p>
            <a:pPr lvl="1" eaLnBrk="1" hangingPunct="1"/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</a:rPr>
              <a:t>Hidden dependency</a:t>
            </a:r>
          </a:p>
        </p:txBody>
      </p:sp>
    </p:spTree>
    <p:extLst>
      <p:ext uri="{BB962C8B-B14F-4D97-AF65-F5344CB8AC3E}">
        <p14:creationId xmlns:p14="http://schemas.microsoft.com/office/powerpoint/2010/main" val="157565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F5EC-9A67-4E19-BD49-F3E0A95C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(1NF)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B4E9C-2F22-4C31-8375-0A67F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solidFill>
                  <a:schemeClr val="tx1">
                    <a:lumMod val="75000"/>
                  </a:schemeClr>
                </a:solidFill>
              </a:rPr>
              <a:t>To be in First Normal Form (1NF), </a:t>
            </a:r>
          </a:p>
          <a:p>
            <a:pPr lvl="1" eaLnBrk="1" hangingPunct="1"/>
            <a:r>
              <a:rPr lang="en-US" altLang="en-US" sz="2600" dirty="0">
                <a:solidFill>
                  <a:schemeClr val="tx1">
                    <a:lumMod val="75000"/>
                  </a:schemeClr>
                </a:solidFill>
              </a:rPr>
              <a:t>Each column must contain only a single value</a:t>
            </a:r>
          </a:p>
          <a:p>
            <a:pPr lvl="1" eaLnBrk="1" hangingPunct="1"/>
            <a:r>
              <a:rPr lang="en-US" altLang="en-US" sz="2600" dirty="0">
                <a:solidFill>
                  <a:schemeClr val="tx1">
                    <a:lumMod val="75000"/>
                  </a:schemeClr>
                </a:solidFill>
              </a:rPr>
              <a:t>Repeating groups of records (redundancy) must </a:t>
            </a:r>
            <a:r>
              <a:rPr lang="en-US" altLang="ko-KR" sz="2600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</a:rPr>
              <a:t>be </a:t>
            </a:r>
            <a:r>
              <a:rPr lang="en-US" altLang="en-US" sz="2600" dirty="0">
                <a:solidFill>
                  <a:schemeClr val="tx1">
                    <a:lumMod val="75000"/>
                  </a:schemeClr>
                </a:solidFill>
              </a:rPr>
              <a:t>eliminated</a:t>
            </a:r>
          </a:p>
          <a:p>
            <a:pPr lvl="2" eaLnBrk="1" hangingPunct="1"/>
            <a:r>
              <a:rPr lang="en-US" altLang="en-US" sz="2600" dirty="0">
                <a:solidFill>
                  <a:schemeClr val="tx1">
                    <a:lumMod val="75000"/>
                  </a:schemeClr>
                </a:solidFill>
              </a:rPr>
              <a:t>Eliminate duplicative columns from the same table</a:t>
            </a:r>
          </a:p>
          <a:p>
            <a:pPr lvl="1" eaLnBrk="1" hangingPunct="1"/>
            <a:r>
              <a:rPr lang="en-US" altLang="en-US" sz="2600" dirty="0">
                <a:solidFill>
                  <a:schemeClr val="tx1">
                    <a:lumMod val="75000"/>
                  </a:schemeClr>
                </a:solidFill>
              </a:rPr>
              <a:t>There must not be a composite and a multi-valued attributes</a:t>
            </a:r>
            <a:endParaRPr lang="en-US" altLang="ko-KR" sz="2600" dirty="0">
              <a:solidFill>
                <a:schemeClr val="tx1">
                  <a:lumMod val="75000"/>
                </a:schemeClr>
              </a:solidFill>
              <a:ea typeface="굴림" panose="020B0503020000020004" pitchFamily="34" charset="-127"/>
            </a:endParaRPr>
          </a:p>
          <a:p>
            <a:pPr lvl="2" eaLnBrk="1" hangingPunct="1"/>
            <a:r>
              <a:rPr lang="en-US" altLang="ko-KR" sz="2600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</a:rPr>
              <a:t>Transformation from model to relation</a:t>
            </a:r>
            <a:endParaRPr lang="en-US" alt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8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6822-6839-442A-9FAE-FD4E341E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Example-1</a:t>
            </a: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B246759-E7B2-46FF-B8F0-74D4A3C70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13891"/>
              </p:ext>
            </p:extLst>
          </p:nvPr>
        </p:nvGraphicFramePr>
        <p:xfrm>
          <a:off x="2985654" y="1946347"/>
          <a:ext cx="5922818" cy="418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277057" imgH="2314286" progId="Paint.Picture">
                  <p:embed/>
                </p:oleObj>
              </mc:Choice>
              <mc:Fallback>
                <p:oleObj name="Bitmap Image" r:id="rId2" imgW="3277057" imgH="2314286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B246759-E7B2-46FF-B8F0-74D4A3C701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654" y="1946347"/>
                        <a:ext cx="5922818" cy="4182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35268D-5CBD-4E40-9A2D-8F63B3A2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74" y="1250053"/>
            <a:ext cx="11135481" cy="95974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Unnormalized Table</a:t>
            </a:r>
            <a:endParaRPr lang="en-IN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C5EF8FB-EAAE-404B-96ED-8CC280332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7299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225236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146F-2CF0-4DEC-A6BC-9639F753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Con’t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785A-26D7-4753-8006-FD5DA1712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381932"/>
            <a:ext cx="11143836" cy="8625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Conversion to 1NF</a:t>
            </a:r>
            <a:endParaRPr lang="en-I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4001279-2866-4CB4-9393-3602F6C8F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69000"/>
              </p:ext>
            </p:extLst>
          </p:nvPr>
        </p:nvGraphicFramePr>
        <p:xfrm>
          <a:off x="3132200" y="2015835"/>
          <a:ext cx="5477164" cy="410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238952" imgH="2429214" progId="Paint.Picture">
                  <p:embed/>
                </p:oleObj>
              </mc:Choice>
              <mc:Fallback>
                <p:oleObj name="Bitmap Image" r:id="rId2" imgW="3238952" imgH="2429214" progId="Paint.Picture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4001279-2866-4CB4-9393-3602F6C8F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200" y="2015835"/>
                        <a:ext cx="5477164" cy="4107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9679FA3E-C06C-460F-B3A2-6F1D03042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575" y="168651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184771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D6ED-0B16-4B5A-8860-BBEB801D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Example-2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57ED9A-45BB-4655-971D-EA5EAE979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177237"/>
              </p:ext>
            </p:extLst>
          </p:nvPr>
        </p:nvGraphicFramePr>
        <p:xfrm>
          <a:off x="190071" y="1645949"/>
          <a:ext cx="11378768" cy="123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22">
                  <a:extLst>
                    <a:ext uri="{9D8B030D-6E8A-4147-A177-3AD203B41FA5}">
                      <a16:colId xmlns:a16="http://schemas.microsoft.com/office/drawing/2014/main" val="3383118630"/>
                    </a:ext>
                  </a:extLst>
                </a:gridCol>
                <a:gridCol w="3593162">
                  <a:extLst>
                    <a:ext uri="{9D8B030D-6E8A-4147-A177-3AD203B41FA5}">
                      <a16:colId xmlns:a16="http://schemas.microsoft.com/office/drawing/2014/main" val="459773138"/>
                    </a:ext>
                  </a:extLst>
                </a:gridCol>
                <a:gridCol w="2844692">
                  <a:extLst>
                    <a:ext uri="{9D8B030D-6E8A-4147-A177-3AD203B41FA5}">
                      <a16:colId xmlns:a16="http://schemas.microsoft.com/office/drawing/2014/main" val="2720717543"/>
                    </a:ext>
                  </a:extLst>
                </a:gridCol>
                <a:gridCol w="2844692">
                  <a:extLst>
                    <a:ext uri="{9D8B030D-6E8A-4147-A177-3AD203B41FA5}">
                      <a16:colId xmlns:a16="http://schemas.microsoft.com/office/drawing/2014/main" val="2197601034"/>
                    </a:ext>
                  </a:extLst>
                </a:gridCol>
              </a:tblGrid>
              <a:tr h="4732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Cust_ID</a:t>
                      </a:r>
                      <a:endParaRPr kumimoji="0" lang="en-US" altLang="en-US" sz="2200" b="0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L_</a:t>
                      </a: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Name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F_Name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charset="-127"/>
                          <a:cs typeface="Arial" charset="0"/>
                        </a:rPr>
                        <a:t>Address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굴림" charset="-127"/>
                        <a:cs typeface="Arial" charset="0"/>
                      </a:endParaRPr>
                    </a:p>
                  </a:txBody>
                  <a:tcPr marT="45742" marB="45742" anchor="ctr" horzOverflow="overflow"/>
                </a:tc>
                <a:extLst>
                  <a:ext uri="{0D108BD9-81ED-4DB2-BD59-A6C34878D82A}">
                    <a16:rowId xmlns:a16="http://schemas.microsoft.com/office/drawing/2014/main" val="198239116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104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Suchecki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Ray</a:t>
                      </a:r>
                    </a:p>
                  </a:txBody>
                  <a:tcPr marT="45742" marB="45742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 Pond Hill Road, Detroit, MI, 48161</a:t>
                      </a:r>
                      <a:endParaRPr kumimoji="0" lang="en-US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2" marB="45742" anchor="ctr" horzOverflow="overflow"/>
                </a:tc>
                <a:extLst>
                  <a:ext uri="{0D108BD9-81ED-4DB2-BD59-A6C34878D82A}">
                    <a16:rowId xmlns:a16="http://schemas.microsoft.com/office/drawing/2014/main" val="175325406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50226F-E63D-4538-9355-04677878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73210"/>
              </p:ext>
            </p:extLst>
          </p:nvPr>
        </p:nvGraphicFramePr>
        <p:xfrm>
          <a:off x="401782" y="3777805"/>
          <a:ext cx="11069783" cy="135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018">
                  <a:extLst>
                    <a:ext uri="{9D8B030D-6E8A-4147-A177-3AD203B41FA5}">
                      <a16:colId xmlns:a16="http://schemas.microsoft.com/office/drawing/2014/main" val="3537593832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786848869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2327679525"/>
                    </a:ext>
                  </a:extLst>
                </a:gridCol>
                <a:gridCol w="1844964">
                  <a:extLst>
                    <a:ext uri="{9D8B030D-6E8A-4147-A177-3AD203B41FA5}">
                      <a16:colId xmlns:a16="http://schemas.microsoft.com/office/drawing/2014/main" val="2095574837"/>
                    </a:ext>
                  </a:extLst>
                </a:gridCol>
                <a:gridCol w="1844964">
                  <a:extLst>
                    <a:ext uri="{9D8B030D-6E8A-4147-A177-3AD203B41FA5}">
                      <a16:colId xmlns:a16="http://schemas.microsoft.com/office/drawing/2014/main" val="4029082526"/>
                    </a:ext>
                  </a:extLst>
                </a:gridCol>
                <a:gridCol w="1844964">
                  <a:extLst>
                    <a:ext uri="{9D8B030D-6E8A-4147-A177-3AD203B41FA5}">
                      <a16:colId xmlns:a16="http://schemas.microsoft.com/office/drawing/2014/main" val="2547159972"/>
                    </a:ext>
                  </a:extLst>
                </a:gridCol>
              </a:tblGrid>
              <a:tr h="7664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Cust_ID</a:t>
                      </a:r>
                      <a:endParaRPr kumimoji="0" lang="en-US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SalesRep_Name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Rep_Office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Order_1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Order_2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Order_3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824610116"/>
                  </a:ext>
                </a:extLst>
              </a:tr>
              <a:tr h="586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1022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Jones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412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666065530"/>
                  </a:ext>
                </a:extLst>
              </a:tr>
            </a:tbl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1D5D9DF0-2356-4CE1-B5CD-F0BBA6BFB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531" y="34989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A0C281F-CDE6-4DDA-A6A6-A406F1CDE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531" y="137475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311862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4E1A-64D8-4CEA-9324-EC1E563D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8ED8-6DEA-42F7-9F72-69AB4330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911927"/>
            <a:ext cx="11575252" cy="4196889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In order to be in 2NF, a relation must be in 1NF and a relation must </a:t>
            </a:r>
            <a:r>
              <a:rPr lang="en-US" altLang="en-US" sz="2800" b="1" dirty="0">
                <a:solidFill>
                  <a:schemeClr val="tx1">
                    <a:lumMod val="75000"/>
                  </a:schemeClr>
                </a:solidFill>
              </a:rPr>
              <a:t>not have any partial dependencies</a:t>
            </a:r>
          </a:p>
          <a:p>
            <a:pPr lvl="1" eaLnBrk="1" hangingPunct="1"/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Any attributes must not be dependent on a portion of primary key</a:t>
            </a:r>
          </a:p>
          <a:p>
            <a:pPr eaLnBrk="1" hangingPunct="1"/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The other way to understand 2NF is that each non-key attribute (not a part of PK) in the relation must be functionally dependent upon the primary key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35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7B74-A3EE-4EB7-A03C-CE263768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Example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C8E061-F972-4AE7-B96D-51E5789145C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373550"/>
              </p:ext>
            </p:extLst>
          </p:nvPr>
        </p:nvGraphicFramePr>
        <p:xfrm>
          <a:off x="2050472" y="1539885"/>
          <a:ext cx="7550727" cy="325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76190" imgH="1876190" progId="Paint.Picture">
                  <p:embed/>
                </p:oleObj>
              </mc:Choice>
              <mc:Fallback>
                <p:oleObj name="Bitmap Image" r:id="rId2" imgW="4076190" imgH="1876190" progId="Paint.Pictur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DBC8E061-F972-4AE7-B96D-51E578914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472" y="1539885"/>
                        <a:ext cx="7550727" cy="325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1">
            <a:extLst>
              <a:ext uri="{FF2B5EF4-FFF2-40B4-BE49-F238E27FC236}">
                <a16:creationId xmlns:a16="http://schemas.microsoft.com/office/drawing/2014/main" id="{F034A42D-29F3-4C71-AEB2-669CB3DF4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4709" y="1158885"/>
            <a:ext cx="0" cy="381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752B294F-0D06-4907-8A98-C5AD1FD35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4709" y="1172740"/>
            <a:ext cx="5867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7185F9F4-7370-4FEA-9F5B-9735C2EDD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45" y="1172740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855B4B2-3FBE-4B58-9460-88235EE3E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5964" y="1158885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068B701C-840B-423C-A807-34F5BE164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1437" y="1172740"/>
            <a:ext cx="0" cy="381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5BBFD720-8720-4218-BE00-F619E907A5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5491" y="4794757"/>
            <a:ext cx="0" cy="381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5FAD9D02-0987-42E1-8FC7-B5500B308D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2891" y="4794757"/>
            <a:ext cx="0" cy="381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EABB6BB2-6D53-4E39-82DE-6028680AC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8491" y="4794757"/>
            <a:ext cx="0" cy="381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90ED1858-F779-4213-A6BB-B7D296E21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0528" y="4794757"/>
            <a:ext cx="0" cy="381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F602C272-7435-4FCA-B399-059BDDC080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5491" y="5175757"/>
            <a:ext cx="1143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71F44977-9061-442D-B3AD-703B3C6BDB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7528" y="5175757"/>
            <a:ext cx="1143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D9B92E-AF5A-423D-B911-6C4A5D99A103}"/>
              </a:ext>
            </a:extLst>
          </p:cNvPr>
          <p:cNvSpPr txBox="1"/>
          <p:nvPr/>
        </p:nvSpPr>
        <p:spPr>
          <a:xfrm>
            <a:off x="1212274" y="5478277"/>
            <a:ext cx="8866907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 err="1">
                <a:solidFill>
                  <a:srgbClr val="330099"/>
                </a:solidFill>
              </a:rPr>
              <a:t>OrderNum</a:t>
            </a:r>
            <a:r>
              <a:rPr lang="en-US" altLang="en-US" sz="1800" dirty="0">
                <a:solidFill>
                  <a:srgbClr val="330099"/>
                </a:solidFill>
              </a:rPr>
              <a:t>, </a:t>
            </a:r>
            <a:r>
              <a:rPr lang="en-US" altLang="en-US" sz="1800" dirty="0" err="1">
                <a:solidFill>
                  <a:srgbClr val="330099"/>
                </a:solidFill>
              </a:rPr>
              <a:t>PartNum</a:t>
            </a:r>
            <a:r>
              <a:rPr lang="en-US" altLang="en-US" sz="1800" dirty="0">
                <a:solidFill>
                  <a:srgbClr val="330099"/>
                </a:solidFill>
              </a:rPr>
              <a:t> </a:t>
            </a:r>
            <a:r>
              <a:rPr lang="en-US" altLang="en-US" sz="1800" dirty="0">
                <a:solidFill>
                  <a:srgbClr val="330099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1800" dirty="0" err="1">
                <a:solidFill>
                  <a:srgbClr val="330099"/>
                </a:solidFill>
                <a:sym typeface="Wingdings" panose="05000000000000000000" pitchFamily="2" charset="2"/>
              </a:rPr>
              <a:t>NumOrdered</a:t>
            </a:r>
            <a:r>
              <a:rPr lang="en-US" altLang="en-US" sz="1800" dirty="0">
                <a:solidFill>
                  <a:srgbClr val="330099"/>
                </a:solidFill>
                <a:sym typeface="Wingdings" panose="05000000000000000000" pitchFamily="2" charset="2"/>
              </a:rPr>
              <a:t>, </a:t>
            </a:r>
            <a:r>
              <a:rPr lang="en-US" altLang="en-US" sz="1800" dirty="0" err="1">
                <a:solidFill>
                  <a:srgbClr val="330099"/>
                </a:solidFill>
                <a:sym typeface="Wingdings" panose="05000000000000000000" pitchFamily="2" charset="2"/>
              </a:rPr>
              <a:t>QuotedPrice</a:t>
            </a:r>
            <a:endParaRPr lang="en-US" altLang="en-US" sz="1800" dirty="0">
              <a:solidFill>
                <a:srgbClr val="330099"/>
              </a:solidFill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 err="1">
                <a:solidFill>
                  <a:srgbClr val="330099"/>
                </a:solidFill>
              </a:rPr>
              <a:t>OrderNum</a:t>
            </a:r>
            <a:r>
              <a:rPr lang="en-US" altLang="en-US" sz="1800" dirty="0">
                <a:solidFill>
                  <a:srgbClr val="330099"/>
                </a:solidFill>
              </a:rPr>
              <a:t> </a:t>
            </a:r>
            <a:r>
              <a:rPr lang="en-US" altLang="en-US" sz="1800" dirty="0">
                <a:solidFill>
                  <a:srgbClr val="330099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1800" dirty="0" err="1">
                <a:solidFill>
                  <a:srgbClr val="330099"/>
                </a:solidFill>
              </a:rPr>
              <a:t>OrderDate</a:t>
            </a:r>
            <a:r>
              <a:rPr lang="en-US" altLang="en-US" sz="1800" dirty="0">
                <a:solidFill>
                  <a:srgbClr val="330099"/>
                </a:solidFill>
              </a:rPr>
              <a:t>  /  </a:t>
            </a:r>
            <a:r>
              <a:rPr lang="en-US" altLang="en-US" sz="1800" dirty="0" err="1">
                <a:solidFill>
                  <a:srgbClr val="330099"/>
                </a:solidFill>
              </a:rPr>
              <a:t>PartNum</a:t>
            </a:r>
            <a:r>
              <a:rPr lang="en-US" altLang="en-US" sz="1800" dirty="0">
                <a:solidFill>
                  <a:srgbClr val="330099"/>
                </a:solidFill>
              </a:rPr>
              <a:t> </a:t>
            </a:r>
            <a:r>
              <a:rPr lang="en-US" altLang="en-US" sz="1800" dirty="0">
                <a:solidFill>
                  <a:srgbClr val="330099"/>
                </a:solidFill>
                <a:sym typeface="Wingdings" panose="05000000000000000000" pitchFamily="2" charset="2"/>
              </a:rPr>
              <a:t> Description</a:t>
            </a:r>
            <a:endParaRPr lang="en-US" altLang="en-US" sz="1800" dirty="0">
              <a:solidFill>
                <a:srgbClr val="33009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F0AF6-19C5-473D-8330-0F0A69D59D31}"/>
              </a:ext>
            </a:extLst>
          </p:cNvPr>
          <p:cNvSpPr txBox="1"/>
          <p:nvPr/>
        </p:nvSpPr>
        <p:spPr>
          <a:xfrm>
            <a:off x="6248400" y="4794757"/>
            <a:ext cx="538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D60093"/>
                </a:solidFill>
              </a:rPr>
              <a:t>Each arrow shows partial dependency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6F7F2F19-9B92-4D1D-8F9F-3AA5D2483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440" y="133157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BC17DDD3-B878-477C-910E-63D9A267B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556" y="134511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66817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30E7-5CE2-4E47-89F0-012CAF75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Example</a:t>
            </a:r>
            <a:endParaRPr lang="en-IN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1F8FDDE-7C55-43DF-A3E7-717BA76F65C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656295"/>
              </p:ext>
            </p:extLst>
          </p:nvPr>
        </p:nvGraphicFramePr>
        <p:xfrm>
          <a:off x="386458" y="1998603"/>
          <a:ext cx="11419084" cy="411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687219" imgH="2048161" progId="Paint.Picture">
                  <p:embed/>
                </p:oleObj>
              </mc:Choice>
              <mc:Fallback>
                <p:oleObj name="Bitmap Image" r:id="rId2" imgW="5687219" imgH="2048161" progId="Paint.Picture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E1F8FDDE-7C55-43DF-A3E7-717BA76F6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58" y="1998603"/>
                        <a:ext cx="11419084" cy="4111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30B9298C-192B-42DE-9F13-6966FE92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35" y="1777349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B4D8E7FF-FC25-4BDF-935F-D713E8A6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658" y="1759644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BF7FC47-8EB3-4F15-9358-4AC63933C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554" y="175964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27E64921-F406-4C68-B8B5-5AF59D0CB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409" y="1729409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1500492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11BA-F6A2-4B31-BF9C-72DD51CC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B346-172D-4EC5-BA90-3AA61A73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676400"/>
            <a:ext cx="11575252" cy="44324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In order to be in Third Normal Form, a relation must first fulfill the requirements to be in 2NF</a:t>
            </a:r>
          </a:p>
          <a:p>
            <a:pPr eaLnBrk="1" hangingPunct="1"/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Additionally, all attributes that are not dependent upon the primary key must be eliminated. In other words,  there should be no transitive dependencies</a:t>
            </a:r>
          </a:p>
          <a:p>
            <a:pPr lvl="1" eaLnBrk="1" hangingPunct="1"/>
            <a:r>
              <a:rPr lang="en-US" altLang="en-US" sz="2800" dirty="0">
                <a:solidFill>
                  <a:schemeClr val="tx1">
                    <a:lumMod val="75000"/>
                  </a:schemeClr>
                </a:solidFill>
              </a:rPr>
              <a:t>remove columns that are not dependent upon the primary key</a:t>
            </a:r>
          </a:p>
        </p:txBody>
      </p:sp>
    </p:spTree>
    <p:extLst>
      <p:ext uri="{BB962C8B-B14F-4D97-AF65-F5344CB8AC3E}">
        <p14:creationId xmlns:p14="http://schemas.microsoft.com/office/powerpoint/2010/main" val="142692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9BA0-95BD-499B-BD70-62318826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6E79-2274-47FE-AC0B-A5252FF1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 dirty="0">
                <a:solidFill>
                  <a:schemeClr val="tx1">
                    <a:lumMod val="75000"/>
                  </a:schemeClr>
                </a:solidFill>
              </a:rPr>
              <a:t>Understand what normalization is and what role it plays in database design</a:t>
            </a:r>
          </a:p>
          <a:p>
            <a:pPr eaLnBrk="1" hangingPunct="1"/>
            <a:r>
              <a:rPr lang="en-US" altLang="en-US" sz="3200" dirty="0">
                <a:solidFill>
                  <a:schemeClr val="tx1">
                    <a:lumMod val="75000"/>
                  </a:schemeClr>
                </a:solidFill>
              </a:rPr>
              <a:t>Learn about the normal forms 1NF, 2NF, 3NF, BCNF, and 4NF </a:t>
            </a:r>
          </a:p>
          <a:p>
            <a:pPr eaLnBrk="1" hangingPunct="1"/>
            <a:r>
              <a:rPr lang="en-US" altLang="en-US" sz="3200" dirty="0">
                <a:solidFill>
                  <a:schemeClr val="tx1">
                    <a:lumMod val="75000"/>
                  </a:schemeClr>
                </a:solidFill>
              </a:rPr>
              <a:t>Identify how normal forms can be transformed from lower normal forms to higher normal forms</a:t>
            </a:r>
          </a:p>
          <a:p>
            <a:pPr eaLnBrk="1" hangingPunct="1"/>
            <a:r>
              <a:rPr lang="en-US" altLang="en-US" sz="3200" dirty="0">
                <a:solidFill>
                  <a:schemeClr val="tx1">
                    <a:lumMod val="75000"/>
                  </a:schemeClr>
                </a:solidFill>
              </a:rPr>
              <a:t>Understand normalization and E-R modeling are used concurrently to produce a good database design</a:t>
            </a:r>
          </a:p>
          <a:p>
            <a:pPr eaLnBrk="1" hangingPunct="1"/>
            <a:r>
              <a:rPr lang="en-US" altLang="en-US" sz="3200" dirty="0">
                <a:solidFill>
                  <a:schemeClr val="tx1">
                    <a:lumMod val="75000"/>
                  </a:schemeClr>
                </a:solidFill>
              </a:rPr>
              <a:t>Understand some situations require denormalization to generate information efficiently</a:t>
            </a:r>
          </a:p>
          <a:p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02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D48163-DA0B-43AD-B14D-294E1C6F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/>
          <a:lstStyle/>
          <a:p>
            <a:r>
              <a:rPr lang="en-US" dirty="0"/>
              <a:t>Example of 3NF</a:t>
            </a:r>
          </a:p>
        </p:txBody>
      </p:sp>
      <p:pic>
        <p:nvPicPr>
          <p:cNvPr id="4" name="Content Placeholder 3" descr="06_24a">
            <a:extLst>
              <a:ext uri="{FF2B5EF4-FFF2-40B4-BE49-F238E27FC236}">
                <a16:creationId xmlns:a16="http://schemas.microsoft.com/office/drawing/2014/main" id="{55A717F9-47E1-4324-96B1-FB0A6E9C8C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8183" y="1814020"/>
            <a:ext cx="8665847" cy="42532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22">
            <a:extLst>
              <a:ext uri="{FF2B5EF4-FFF2-40B4-BE49-F238E27FC236}">
                <a16:creationId xmlns:a16="http://schemas.microsoft.com/office/drawing/2014/main" id="{9A42141A-8334-43B9-838F-D8D90C076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3" y="1573357"/>
            <a:ext cx="6248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4017C890-F9B4-4F49-A093-C261BFE8EE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4363" y="1573357"/>
            <a:ext cx="0" cy="73342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E3CA047B-04DE-4252-9CF7-BDC8D985F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037" y="1601932"/>
            <a:ext cx="0" cy="7334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Line 24">
            <a:extLst>
              <a:ext uri="{FF2B5EF4-FFF2-40B4-BE49-F238E27FC236}">
                <a16:creationId xmlns:a16="http://schemas.microsoft.com/office/drawing/2014/main" id="{760A2732-1241-4D80-BC24-3037BD7A3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4091" y="1573357"/>
            <a:ext cx="0" cy="7334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35BE3E9F-78F9-4336-B6B7-AA872BAC0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1981" y="1573357"/>
            <a:ext cx="0" cy="7334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6A34EA84-816C-469E-B8D5-AB83B3613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4091" y="6242022"/>
            <a:ext cx="2286000" cy="0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F8E6CEF9-65C9-4FB0-970B-DB5DA66978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1018" y="5875309"/>
            <a:ext cx="0" cy="366713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93098015-8BAB-44F8-8B49-8AADD7FAD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0091" y="5861022"/>
            <a:ext cx="0" cy="38100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9B7FC5AC-66CF-4970-BDA8-31A59689F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510" y="233535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248346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B9EC-8FA9-4980-B0F8-F5D83A3E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CF53-C516-4DF6-912D-B7D6BB38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All attributes are functionally dependent on </a:t>
            </a:r>
            <a:r>
              <a:rPr lang="en-US" altLang="en-US" sz="2800" dirty="0" err="1"/>
              <a:t>Cust_ID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 err="1"/>
              <a:t>Cust_ID</a:t>
            </a:r>
            <a:r>
              <a:rPr lang="en-US" altLang="en-US" sz="2800" dirty="0"/>
              <a:t> </a:t>
            </a:r>
            <a:r>
              <a:rPr lang="en-US" altLang="ko-KR" sz="2800" dirty="0">
                <a:ea typeface="굴림" panose="020B0503020000020004" pitchFamily="34" charset="-127"/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Name</a:t>
            </a:r>
            <a:r>
              <a:rPr lang="en-US" altLang="ko-KR" sz="2800" dirty="0">
                <a:ea typeface="굴림" panose="020B0503020000020004" pitchFamily="34" charset="-127"/>
              </a:rPr>
              <a:t>, </a:t>
            </a:r>
            <a:r>
              <a:rPr lang="en-US" altLang="en-US" sz="2800" dirty="0"/>
              <a:t>Salesperson</a:t>
            </a:r>
            <a:endParaRPr lang="en-US" altLang="ko-KR" sz="2800" dirty="0">
              <a:ea typeface="굴림" panose="020B0503020000020004" pitchFamily="34" charset="-127"/>
            </a:endParaRPr>
          </a:p>
          <a:p>
            <a:pPr eaLnBrk="1" hangingPunct="1"/>
            <a:r>
              <a:rPr lang="en-US" altLang="en-US" sz="2800" dirty="0"/>
              <a:t>However, </a:t>
            </a:r>
            <a:r>
              <a:rPr lang="en-US" altLang="en-US" sz="2800" dirty="0">
                <a:solidFill>
                  <a:schemeClr val="accent2"/>
                </a:solidFill>
              </a:rPr>
              <a:t>there is a transitive dependency</a:t>
            </a:r>
            <a:endParaRPr lang="en-US" altLang="en-US" sz="2800" dirty="0"/>
          </a:p>
          <a:p>
            <a:pPr lvl="1" eaLnBrk="1" hangingPunct="1"/>
            <a:r>
              <a:rPr lang="en-US" altLang="en-US" sz="2800" dirty="0"/>
              <a:t>Region is functionally dependent on Salesperson but Salesperson is not a “Determinants” </a:t>
            </a:r>
          </a:p>
          <a:p>
            <a:pPr lvl="1" eaLnBrk="1" hangingPunct="1"/>
            <a:r>
              <a:rPr lang="en-US" altLang="en-US" sz="2800" dirty="0"/>
              <a:t>Salesperson </a:t>
            </a:r>
            <a:r>
              <a:rPr lang="en-US" altLang="ko-KR" sz="2800" dirty="0">
                <a:ea typeface="굴림" panose="020B0503020000020004" pitchFamily="34" charset="-127"/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Region </a:t>
            </a:r>
          </a:p>
        </p:txBody>
      </p:sp>
    </p:spTree>
    <p:extLst>
      <p:ext uri="{BB962C8B-B14F-4D97-AF65-F5344CB8AC3E}">
        <p14:creationId xmlns:p14="http://schemas.microsoft.com/office/powerpoint/2010/main" val="657505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C99536-3238-4833-A0D0-8174CD13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31" y="190239"/>
            <a:ext cx="11564999" cy="65665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06_24a">
            <a:extLst>
              <a:ext uri="{FF2B5EF4-FFF2-40B4-BE49-F238E27FC236}">
                <a16:creationId xmlns:a16="http://schemas.microsoft.com/office/drawing/2014/main" id="{880600AB-7BDD-4EF4-A620-347CE49FD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437" y="1704108"/>
            <a:ext cx="5326381" cy="382428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9F81-33B7-48AE-BF2E-0A68458F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1819" y="1263651"/>
            <a:ext cx="6250324" cy="48625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700" dirty="0"/>
              <a:t>What kind of anomaly will happen if the company needs to add a new salesperson (John Doe) to the North region right away?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700" dirty="0"/>
              <a:t>What kind of anomaly will happen tomorrow if the company deletes the customer number 6837 from the table today?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700" dirty="0"/>
              <a:t>What kind of anomaly will happen if Smith (salesperson) must be reassigned to the East region right away? </a:t>
            </a:r>
          </a:p>
          <a:p>
            <a:pPr marL="0" indent="0">
              <a:lnSpc>
                <a:spcPct val="90000"/>
              </a:lnSpc>
              <a:buNone/>
            </a:pP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2036171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E277BBF-0099-413B-B0E2-8ED180C1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1" y="188295"/>
            <a:ext cx="11602072" cy="656655"/>
          </a:xfrm>
        </p:spPr>
        <p:txBody>
          <a:bodyPr/>
          <a:lstStyle/>
          <a:p>
            <a:r>
              <a:rPr lang="en-US" dirty="0"/>
              <a:t>Decomposing the SALES relation</a:t>
            </a:r>
          </a:p>
        </p:txBody>
      </p:sp>
      <p:pic>
        <p:nvPicPr>
          <p:cNvPr id="7" name="Picture 4" descr="06_25a">
            <a:extLst>
              <a:ext uri="{FF2B5EF4-FFF2-40B4-BE49-F238E27FC236}">
                <a16:creationId xmlns:a16="http://schemas.microsoft.com/office/drawing/2014/main" id="{A0DF9A89-BE35-4880-A054-5FCDDC9DE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891" y="1816165"/>
            <a:ext cx="11575252" cy="38584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4777BEDA-4D7F-4648-BE15-34A34E89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485" y="221425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E39E6106-069E-49E9-BB7B-337E537E0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931" y="188180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FK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6BEC6E70-47E1-4004-80DB-4096C6002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513" y="224075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186708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55B8-C7BF-4E6B-8655-EEE52BC1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in 3NF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D6C0-73A0-4D79-A370-FBE9B5C1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4" y="4773068"/>
            <a:ext cx="11575252" cy="1198241"/>
          </a:xfrm>
        </p:spPr>
        <p:txBody>
          <a:bodyPr/>
          <a:lstStyle/>
          <a:p>
            <a:r>
              <a:rPr lang="en-US" dirty="0"/>
              <a:t>Now, there are no transitive dependencies</a:t>
            </a:r>
          </a:p>
          <a:p>
            <a:r>
              <a:rPr lang="en-US" dirty="0"/>
              <a:t>Both relations are in 3</a:t>
            </a:r>
            <a:r>
              <a:rPr lang="en-US" baseline="30000" dirty="0"/>
              <a:t>rd</a:t>
            </a:r>
            <a:r>
              <a:rPr lang="en-US" dirty="0"/>
              <a:t> NF</a:t>
            </a:r>
            <a:endParaRPr lang="en-IN" dirty="0"/>
          </a:p>
        </p:txBody>
      </p:sp>
      <p:pic>
        <p:nvPicPr>
          <p:cNvPr id="4" name="Picture 2" descr="06_25b">
            <a:extLst>
              <a:ext uri="{FF2B5EF4-FFF2-40B4-BE49-F238E27FC236}">
                <a16:creationId xmlns:a16="http://schemas.microsoft.com/office/drawing/2014/main" id="{0F39D9E3-C19D-4692-AA0C-7EE17C60E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07" y="1357745"/>
            <a:ext cx="7772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A09DC5C-AB31-4393-9EBD-4D8B8195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09" y="4130475"/>
            <a:ext cx="579120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2000" dirty="0" err="1">
                <a:solidFill>
                  <a:schemeClr val="accent2"/>
                </a:solidFill>
                <a:latin typeface="+mn-lt"/>
              </a:rPr>
              <a:t>CustID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 Name and </a:t>
            </a:r>
            <a:r>
              <a:rPr lang="en-US" altLang="en-US" sz="2000" dirty="0" err="1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CustID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  <a:sym typeface="Wingdings" panose="05000000000000000000" pitchFamily="2" charset="2"/>
              </a:rPr>
              <a:t>  Salesperson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64C2F8A-824C-4611-BE3B-684A5A12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310" y="185651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Salesperson  Region</a:t>
            </a:r>
          </a:p>
        </p:txBody>
      </p:sp>
    </p:spTree>
    <p:extLst>
      <p:ext uri="{BB962C8B-B14F-4D97-AF65-F5344CB8AC3E}">
        <p14:creationId xmlns:p14="http://schemas.microsoft.com/office/powerpoint/2010/main" val="13498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B04C-BB14-4DA4-82C1-AEE97B1A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Boyce-Codd Normal Form (BCNF)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72E18-1066-4C40-9DA8-06143F4C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Special case of 3NF.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A relation is in BCNF if it’s in 3NF and there is </a:t>
            </a:r>
            <a:r>
              <a:rPr lang="en-US" altLang="en-US" sz="3200" b="1" dirty="0">
                <a:solidFill>
                  <a:srgbClr val="FF0000"/>
                </a:solidFill>
              </a:rPr>
              <a:t>no hidden dependencies.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Below is in 3NF but not in BCNF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1052A7D-D7CF-4121-8B9D-9BBC6F540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6890" y="3553691"/>
            <a:ext cx="7476461" cy="2679816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94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07F-8E51-4046-B95C-898EB5FC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33A228-11C1-4FCB-B179-5D91968DA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089"/>
              </p:ext>
            </p:extLst>
          </p:nvPr>
        </p:nvGraphicFramePr>
        <p:xfrm>
          <a:off x="1466216" y="2906713"/>
          <a:ext cx="92595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892">
                  <a:extLst>
                    <a:ext uri="{9D8B030D-6E8A-4147-A177-3AD203B41FA5}">
                      <a16:colId xmlns:a16="http://schemas.microsoft.com/office/drawing/2014/main" val="1129305019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142416775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319243006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51099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Stu_ID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Advisor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Major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GPA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4697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9832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Elvis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78247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Literature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9697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Jackson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3.7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9885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1598139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F23A79-975F-4748-971E-B5980D824139}"/>
              </a:ext>
            </a:extLst>
          </p:cNvPr>
          <p:cNvSpPr txBox="1"/>
          <p:nvPr/>
        </p:nvSpPr>
        <p:spPr>
          <a:xfrm>
            <a:off x="2388925" y="1613376"/>
            <a:ext cx="720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</a:rPr>
              <a:t>Don’t confuse with Transitive Dependency!</a:t>
            </a:r>
          </a:p>
        </p:txBody>
      </p:sp>
      <p:sp>
        <p:nvSpPr>
          <p:cNvPr id="6" name="Line 49">
            <a:extLst>
              <a:ext uri="{FF2B5EF4-FFF2-40B4-BE49-F238E27FC236}">
                <a16:creationId xmlns:a16="http://schemas.microsoft.com/office/drawing/2014/main" id="{02C791F3-137B-4ECE-B166-2D2095700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6218" y="2470295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6BF7B3D4-AC61-4310-9F3C-B0F9F0A52E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6218" y="244951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8" name="Line 48">
            <a:extLst>
              <a:ext uri="{FF2B5EF4-FFF2-40B4-BE49-F238E27FC236}">
                <a16:creationId xmlns:a16="http://schemas.microsoft.com/office/drawing/2014/main" id="{412620DF-8DE1-415F-A985-C6D22D9DC3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44951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567033ED-8D7E-4EC8-8A00-4D0D78F32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8727" y="2449513"/>
            <a:ext cx="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" name="Line 53">
            <a:extLst>
              <a:ext uri="{FF2B5EF4-FFF2-40B4-BE49-F238E27FC236}">
                <a16:creationId xmlns:a16="http://schemas.microsoft.com/office/drawing/2014/main" id="{8F2B1147-9851-483C-ADD8-D12F1F452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018" y="2470295"/>
            <a:ext cx="0" cy="49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1" name="Line 55">
            <a:extLst>
              <a:ext uri="{FF2B5EF4-FFF2-40B4-BE49-F238E27FC236}">
                <a16:creationId xmlns:a16="http://schemas.microsoft.com/office/drawing/2014/main" id="{B28300BB-7AF9-44BD-95C0-EDB3569D6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640244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C7D6799D-04BE-4D40-A296-919C377B71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271699"/>
            <a:ext cx="3175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3D012713-827A-4475-8152-EB42BB1491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77891" y="528415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 Box 57">
            <a:extLst>
              <a:ext uri="{FF2B5EF4-FFF2-40B4-BE49-F238E27FC236}">
                <a16:creationId xmlns:a16="http://schemas.microsoft.com/office/drawing/2014/main" id="{6AFE46F8-CA3E-476E-A341-56488C15C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836" y="5821219"/>
            <a:ext cx="92595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200" b="1" dirty="0">
                <a:solidFill>
                  <a:schemeClr val="tx1">
                    <a:lumMod val="75000"/>
                  </a:schemeClr>
                </a:solidFill>
              </a:rPr>
              <a:t>Advisor (part of determinant) is functionally dependent on Major</a:t>
            </a:r>
          </a:p>
        </p:txBody>
      </p:sp>
    </p:spTree>
    <p:extLst>
      <p:ext uri="{BB962C8B-B14F-4D97-AF65-F5344CB8AC3E}">
        <p14:creationId xmlns:p14="http://schemas.microsoft.com/office/powerpoint/2010/main" val="4174224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5B25-2BC8-4AB8-80AD-508C68E2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2FE524-9A8D-48FE-A282-DACE96823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937142"/>
              </p:ext>
            </p:extLst>
          </p:nvPr>
        </p:nvGraphicFramePr>
        <p:xfrm>
          <a:off x="692727" y="1271876"/>
          <a:ext cx="991985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27">
                  <a:extLst>
                    <a:ext uri="{9D8B030D-6E8A-4147-A177-3AD203B41FA5}">
                      <a16:colId xmlns:a16="http://schemas.microsoft.com/office/drawing/2014/main" val="3374841350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763324513"/>
                    </a:ext>
                  </a:extLst>
                </a:gridCol>
                <a:gridCol w="3008618">
                  <a:extLst>
                    <a:ext uri="{9D8B030D-6E8A-4147-A177-3AD203B41FA5}">
                      <a16:colId xmlns:a16="http://schemas.microsoft.com/office/drawing/2014/main" val="3906929649"/>
                    </a:ext>
                  </a:extLst>
                </a:gridCol>
                <a:gridCol w="1840472">
                  <a:extLst>
                    <a:ext uri="{9D8B030D-6E8A-4147-A177-3AD203B41FA5}">
                      <a16:colId xmlns:a16="http://schemas.microsoft.com/office/drawing/2014/main" val="1412830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Stu_ID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Advisor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Major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GPA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58960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25018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Elvis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5239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Literature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1669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Jackson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3.7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5366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81279073"/>
                  </a:ext>
                </a:extLst>
              </a:tr>
            </a:tbl>
          </a:graphicData>
        </a:graphic>
      </p:graphicFrame>
      <p:sp>
        <p:nvSpPr>
          <p:cNvPr id="5" name="TextBox 16">
            <a:extLst>
              <a:ext uri="{FF2B5EF4-FFF2-40B4-BE49-F238E27FC236}">
                <a16:creationId xmlns:a16="http://schemas.microsoft.com/office/drawing/2014/main" id="{2CA014B0-1A84-4EBB-8210-E0D6CEBA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49316"/>
            <a:ext cx="1127067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</a:rPr>
              <a:t>What kind of anomaly will happen if the advisor “Nasa” in physics is replaced by “Einstein”? 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</a:rPr>
              <a:t>What kind of anomaly will happen if MIS professor John Doe must be assigned to the new major (MIS)?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</a:rPr>
              <a:t>What kind of anomaly will happen if the student number 789 withdraw from school so that it must be deleted from the table? </a:t>
            </a:r>
          </a:p>
        </p:txBody>
      </p:sp>
    </p:spTree>
    <p:extLst>
      <p:ext uri="{BB962C8B-B14F-4D97-AF65-F5344CB8AC3E}">
        <p14:creationId xmlns:p14="http://schemas.microsoft.com/office/powerpoint/2010/main" val="112575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5A6A-045B-4987-BB2F-103F4C3A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0BC6-C499-4187-8F19-CA0E3A4A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600" dirty="0">
                <a:solidFill>
                  <a:schemeClr val="tx1">
                    <a:lumMod val="75000"/>
                  </a:schemeClr>
                </a:solidFill>
              </a:rPr>
              <a:t>Advisor is functionally dependent on Major.</a:t>
            </a:r>
            <a:endParaRPr lang="en-US" altLang="ko-KR" sz="2600" dirty="0">
              <a:solidFill>
                <a:schemeClr val="tx1">
                  <a:lumMod val="75000"/>
                </a:schemeClr>
              </a:solidFill>
              <a:ea typeface="굴림" panose="020B0503020000020004" pitchFamily="34" charset="-127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2600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</a:rPr>
              <a:t>  </a:t>
            </a:r>
            <a:r>
              <a:rPr lang="en-US" altLang="ko-KR" sz="2600" dirty="0" err="1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</a:rPr>
              <a:t>Stu_ID</a:t>
            </a:r>
            <a:r>
              <a:rPr lang="en-US" altLang="ko-KR" sz="2600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</a:rPr>
              <a:t>, Advisor </a:t>
            </a:r>
            <a:r>
              <a:rPr lang="en-US" altLang="ko-KR" sz="2600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  <a:sym typeface="Wingdings" panose="05000000000000000000" pitchFamily="2" charset="2"/>
              </a:rPr>
              <a:t> major, GPA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ko-KR" sz="2600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</a:rPr>
              <a:t>  Major </a:t>
            </a:r>
            <a:r>
              <a:rPr lang="en-US" altLang="ko-KR" sz="2600" dirty="0">
                <a:solidFill>
                  <a:schemeClr val="tx1">
                    <a:lumMod val="75000"/>
                  </a:schemeClr>
                </a:solidFill>
                <a:ea typeface="굴림" panose="020B0503020000020004" pitchFamily="34" charset="-127"/>
                <a:sym typeface="Wingdings" panose="05000000000000000000" pitchFamily="2" charset="2"/>
              </a:rPr>
              <a:t> Advisor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endParaRPr lang="en-US" altLang="ko-KR" sz="2600" dirty="0">
              <a:solidFill>
                <a:schemeClr val="tx1">
                  <a:lumMod val="75000"/>
                </a:schemeClr>
              </a:solidFill>
              <a:ea typeface="굴림" panose="020B0503020000020004" pitchFamily="34" charset="-127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600" b="1" dirty="0">
                <a:solidFill>
                  <a:schemeClr val="tx1">
                    <a:lumMod val="75000"/>
                  </a:schemeClr>
                </a:solidFill>
              </a:rPr>
              <a:t>Don’t confuse with Transitive Dependency!</a:t>
            </a:r>
          </a:p>
        </p:txBody>
      </p:sp>
    </p:spTree>
    <p:extLst>
      <p:ext uri="{BB962C8B-B14F-4D97-AF65-F5344CB8AC3E}">
        <p14:creationId xmlns:p14="http://schemas.microsoft.com/office/powerpoint/2010/main" val="648433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D981-E8A4-482E-850C-F607BE2A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BCNF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578DCC-BC80-4BC6-9E41-30645298F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411199"/>
              </p:ext>
            </p:extLst>
          </p:nvPr>
        </p:nvGraphicFramePr>
        <p:xfrm>
          <a:off x="1343923" y="2601913"/>
          <a:ext cx="350637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91">
                  <a:extLst>
                    <a:ext uri="{9D8B030D-6E8A-4147-A177-3AD203B41FA5}">
                      <a16:colId xmlns:a16="http://schemas.microsoft.com/office/drawing/2014/main" val="3008020884"/>
                    </a:ext>
                  </a:extLst>
                </a:gridCol>
                <a:gridCol w="1168791">
                  <a:extLst>
                    <a:ext uri="{9D8B030D-6E8A-4147-A177-3AD203B41FA5}">
                      <a16:colId xmlns:a16="http://schemas.microsoft.com/office/drawing/2014/main" val="2798806558"/>
                    </a:ext>
                  </a:extLst>
                </a:gridCol>
                <a:gridCol w="1168791">
                  <a:extLst>
                    <a:ext uri="{9D8B030D-6E8A-4147-A177-3AD203B41FA5}">
                      <a16:colId xmlns:a16="http://schemas.microsoft.com/office/drawing/2014/main" val="24403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Stu_ID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Advisor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GPA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47201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34778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Elvis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3.3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5376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22074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789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Jackson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3.7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4725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6382217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A15F2D0-DDCD-452E-92EC-C34837C37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66591"/>
              </p:ext>
            </p:extLst>
          </p:nvPr>
        </p:nvGraphicFramePr>
        <p:xfrm>
          <a:off x="5991107" y="2554278"/>
          <a:ext cx="463384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22">
                  <a:extLst>
                    <a:ext uri="{9D8B030D-6E8A-4147-A177-3AD203B41FA5}">
                      <a16:colId xmlns:a16="http://schemas.microsoft.com/office/drawing/2014/main" val="2226918614"/>
                    </a:ext>
                  </a:extLst>
                </a:gridCol>
                <a:gridCol w="2316922">
                  <a:extLst>
                    <a:ext uri="{9D8B030D-6E8A-4147-A177-3AD203B41FA5}">
                      <a16:colId xmlns:a16="http://schemas.microsoft.com/office/drawing/2014/main" val="2642179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Advisor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Major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0604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Nasa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1533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Elvis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4592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King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Literature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11360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Jackson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Music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97088462"/>
                  </a:ext>
                </a:extLst>
              </a:tr>
            </a:tbl>
          </a:graphicData>
        </a:graphic>
      </p:graphicFrame>
      <p:sp>
        <p:nvSpPr>
          <p:cNvPr id="6" name="Text Box 85">
            <a:extLst>
              <a:ext uri="{FF2B5EF4-FFF2-40B4-BE49-F238E27FC236}">
                <a16:creationId xmlns:a16="http://schemas.microsoft.com/office/drawing/2014/main" id="{F594B008-0D70-4CBF-B527-BB0EC820D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923" y="2035165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330099"/>
                </a:solidFill>
              </a:rPr>
              <a:t>Student</a:t>
            </a:r>
          </a:p>
        </p:txBody>
      </p:sp>
      <p:sp>
        <p:nvSpPr>
          <p:cNvPr id="7" name="Text Box 85">
            <a:extLst>
              <a:ext uri="{FF2B5EF4-FFF2-40B4-BE49-F238E27FC236}">
                <a16:creationId xmlns:a16="http://schemas.microsoft.com/office/drawing/2014/main" id="{A3FBAC24-EF5D-4FAE-9F2C-0C52BC474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107" y="2035164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dirty="0">
                <a:solidFill>
                  <a:srgbClr val="330099"/>
                </a:solidFill>
              </a:rPr>
              <a:t>Advisor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E9663B6-632E-4FE9-9101-C50DFFBB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982" y="2235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377416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1F6-764B-4A50-B7B4-3F6EA72D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3BF8-3BFA-4294-9149-DB81AC8D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91" y="1381931"/>
            <a:ext cx="11311080" cy="4726885"/>
          </a:xfrm>
        </p:spPr>
        <p:txBody>
          <a:bodyPr/>
          <a:lstStyle/>
          <a:p>
            <a:r>
              <a:rPr lang="en-US" altLang="en-US" sz="3000" dirty="0"/>
              <a:t>To produce well-structured relations </a:t>
            </a:r>
          </a:p>
          <a:p>
            <a:pPr lvl="1"/>
            <a:r>
              <a:rPr lang="en-US" altLang="en-US" sz="2600" dirty="0"/>
              <a:t>Any relational database should contain minimal data </a:t>
            </a:r>
            <a:r>
              <a:rPr lang="en-US" altLang="en-US" sz="2600" dirty="0">
                <a:solidFill>
                  <a:srgbClr val="D60093"/>
                </a:solidFill>
              </a:rPr>
              <a:t>redundancy</a:t>
            </a:r>
            <a:r>
              <a:rPr lang="en-US" altLang="en-US" sz="2600" dirty="0"/>
              <a:t> and allows users to insert, delete, and update rows without causing data inconsistencies (</a:t>
            </a:r>
            <a:r>
              <a:rPr lang="en-US" altLang="en-US" sz="2600" dirty="0">
                <a:solidFill>
                  <a:srgbClr val="D60093"/>
                </a:solidFill>
              </a:rPr>
              <a:t>anomalies</a:t>
            </a:r>
            <a:r>
              <a:rPr lang="en-US" altLang="en-US" sz="2600" dirty="0"/>
              <a:t>)</a:t>
            </a:r>
          </a:p>
          <a:p>
            <a:pPr lvl="1" eaLnBrk="1" hangingPunct="1"/>
            <a:r>
              <a:rPr lang="en-US" altLang="en-US" sz="2600" dirty="0"/>
              <a:t>Goal of Normalization: producing well-structured relations by eliminating anomalies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856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C2BA-9526-4E21-B28D-A8EDFC75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and BCNF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823F-1788-41D6-834E-14C677FF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In practice, most relation schemas that are in 3NF are also in BCNF (if there is no hidden dependency)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In general, it is best to have relation schemas in BCNF.  If that is not possible, 3NF will do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However, 2NF and 1NF are not considered good relation schema designs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36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3AEE-4E98-4C5B-8A4B-CC0D746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&amp; Database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71D7-1ED6-4502-85B6-36E3835B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Normalization should be part of the design process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Unnormalized: 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Data updates less efficient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Indexing more cumbersome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E-R Diagram provides macro view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Normalization provides micro view of entities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Focuses on characteristics of specific entities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May yield additional entities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Generally, most database designers do not attempt to implement anything higher than Third Normal Form or Boyce-Codd Normal Form</a:t>
            </a:r>
          </a:p>
        </p:txBody>
      </p:sp>
    </p:spTree>
    <p:extLst>
      <p:ext uri="{BB962C8B-B14F-4D97-AF65-F5344CB8AC3E}">
        <p14:creationId xmlns:p14="http://schemas.microsoft.com/office/powerpoint/2010/main" val="416113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271C1-82B0-4780-BDE1-47287044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5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9C1C-A95D-4C94-9E97-EFE9000A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Anomalies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400F-E6A3-4A7A-ABEB-3C9474AF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381931"/>
            <a:ext cx="11204314" cy="472688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Update (Modification) Anomaly </a:t>
            </a:r>
          </a:p>
          <a:p>
            <a:pPr lvl="1" eaLnBrk="1" hangingPunct="1"/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Changing data in a row forces changes to other rows because of duplication</a:t>
            </a:r>
          </a:p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Deletion Anomaly </a:t>
            </a:r>
          </a:p>
          <a:p>
            <a:pPr lvl="1" eaLnBrk="1" hangingPunct="1"/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Deleting rows may cause a loss of data that would be needed for other future rows</a:t>
            </a:r>
          </a:p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Insertion Anomaly </a:t>
            </a:r>
          </a:p>
          <a:p>
            <a:pPr lvl="1" eaLnBrk="1" hangingPunct="1"/>
            <a:r>
              <a:rPr lang="en-US" altLang="en-US" dirty="0">
                <a:solidFill>
                  <a:schemeClr val="tx1">
                    <a:lumMod val="75000"/>
                  </a:schemeClr>
                </a:solidFill>
              </a:rPr>
              <a:t>Adding new rows forces user to create 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50137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7837-4DC0-415E-AC91-BAD5F3E0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Anomaly Examples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6317B0-8ACF-44E7-8B06-B3AE7C484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346525"/>
              </p:ext>
            </p:extLst>
          </p:nvPr>
        </p:nvGraphicFramePr>
        <p:xfrm>
          <a:off x="468008" y="1996992"/>
          <a:ext cx="1157446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47">
                  <a:extLst>
                    <a:ext uri="{9D8B030D-6E8A-4147-A177-3AD203B41FA5}">
                      <a16:colId xmlns:a16="http://schemas.microsoft.com/office/drawing/2014/main" val="3085838348"/>
                    </a:ext>
                  </a:extLst>
                </a:gridCol>
                <a:gridCol w="1814945">
                  <a:extLst>
                    <a:ext uri="{9D8B030D-6E8A-4147-A177-3AD203B41FA5}">
                      <a16:colId xmlns:a16="http://schemas.microsoft.com/office/drawing/2014/main" val="728357731"/>
                    </a:ext>
                  </a:extLst>
                </a:gridCol>
                <a:gridCol w="2299855">
                  <a:extLst>
                    <a:ext uri="{9D8B030D-6E8A-4147-A177-3AD203B41FA5}">
                      <a16:colId xmlns:a16="http://schemas.microsoft.com/office/drawing/2014/main" val="1413227918"/>
                    </a:ext>
                  </a:extLst>
                </a:gridCol>
                <a:gridCol w="3366654">
                  <a:extLst>
                    <a:ext uri="{9D8B030D-6E8A-4147-A177-3AD203B41FA5}">
                      <a16:colId xmlns:a16="http://schemas.microsoft.com/office/drawing/2014/main" val="1320707241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3926861677"/>
                    </a:ext>
                  </a:extLst>
                </a:gridCol>
                <a:gridCol w="1485306">
                  <a:extLst>
                    <a:ext uri="{9D8B030D-6E8A-4147-A177-3AD203B41FA5}">
                      <a16:colId xmlns:a16="http://schemas.microsoft.com/office/drawing/2014/main" val="655474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Part#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Description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Supplier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Address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City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State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30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100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Coil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Dynar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45 Eastern Ave.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Denver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84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101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Muffler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96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102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Wheel Cover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A1 Auto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7441 E. 4</a:t>
                      </a:r>
                      <a:r>
                        <a:rPr lang="en-US" sz="2200" baseline="30000" dirty="0">
                          <a:latin typeface="Gotham HTF Book"/>
                        </a:rPr>
                        <a:t>th</a:t>
                      </a:r>
                      <a:r>
                        <a:rPr lang="en-US" sz="2200" dirty="0">
                          <a:latin typeface="Gotham HTF Book"/>
                        </a:rPr>
                        <a:t> Street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Detroit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MI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36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103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Battery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Dynar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45 Eastern Ave.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Denver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61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104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Radiator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United Parts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346 Taylor Drive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Austin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TX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17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105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Manifold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106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Converter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571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7FC540-ED90-4359-A714-C82D8D673671}"/>
              </a:ext>
            </a:extLst>
          </p:cNvPr>
          <p:cNvSpPr txBox="1"/>
          <p:nvPr/>
        </p:nvSpPr>
        <p:spPr>
          <a:xfrm>
            <a:off x="576197" y="1227551"/>
            <a:ext cx="11098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chemeClr val="tx1">
                    <a:lumMod val="75000"/>
                  </a:schemeClr>
                </a:solidFill>
              </a:rPr>
              <a:t>Consider the following table that stores data about auto parts and suppliers. This seemingly harmless table contains potential problems.</a:t>
            </a:r>
            <a:endParaRPr lang="en-IN" sz="2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1C100-5ACE-4F96-94F4-F9B8D15E5016}"/>
              </a:ext>
            </a:extLst>
          </p:cNvPr>
          <p:cNvSpPr txBox="1"/>
          <p:nvPr/>
        </p:nvSpPr>
        <p:spPr>
          <a:xfrm>
            <a:off x="576197" y="5535446"/>
            <a:ext cx="11098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latin typeface="Times New Roman" panose="02020603050405020304" pitchFamily="18" charset="0"/>
              </a:rPr>
              <a:t>Suppose, we need to add another part. </a:t>
            </a:r>
            <a:br>
              <a:rPr lang="en-US" altLang="en-US" sz="2200" b="1" dirty="0">
                <a:latin typeface="Times New Roman" panose="02020603050405020304" pitchFamily="18" charset="0"/>
              </a:rPr>
            </a:br>
            <a:r>
              <a:rPr lang="en-US" altLang="en-US" sz="2200" b="1" u="sng" dirty="0">
                <a:latin typeface="Times New Roman" panose="02020603050405020304" pitchFamily="18" charset="0"/>
              </a:rPr>
              <a:t>107	Tail Pipe	</a:t>
            </a:r>
            <a:r>
              <a:rPr lang="en-US" altLang="en-US" sz="2200" b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GlassCo</a:t>
            </a:r>
            <a:r>
              <a:rPr lang="en-US" altLang="en-US" sz="22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200" b="1" u="sng" dirty="0">
                <a:latin typeface="Times New Roman" panose="02020603050405020304" pitchFamily="18" charset="0"/>
              </a:rPr>
              <a:t>1638 S. Front		Seattle	 	WA</a:t>
            </a:r>
          </a:p>
        </p:txBody>
      </p:sp>
    </p:spTree>
    <p:extLst>
      <p:ext uri="{BB962C8B-B14F-4D97-AF65-F5344CB8AC3E}">
        <p14:creationId xmlns:p14="http://schemas.microsoft.com/office/powerpoint/2010/main" val="282971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D554-5AB3-4AB3-BEB7-25DE6D98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36C4DC-60F2-4160-A3FE-CB1530C8C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92938"/>
              </p:ext>
            </p:extLst>
          </p:nvPr>
        </p:nvGraphicFramePr>
        <p:xfrm>
          <a:off x="308769" y="2297113"/>
          <a:ext cx="1157446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85">
                  <a:extLst>
                    <a:ext uri="{9D8B030D-6E8A-4147-A177-3AD203B41FA5}">
                      <a16:colId xmlns:a16="http://schemas.microsoft.com/office/drawing/2014/main" val="818993812"/>
                    </a:ext>
                  </a:extLst>
                </a:gridCol>
                <a:gridCol w="2329969">
                  <a:extLst>
                    <a:ext uri="{9D8B030D-6E8A-4147-A177-3AD203B41FA5}">
                      <a16:colId xmlns:a16="http://schemas.microsoft.com/office/drawing/2014/main" val="3319406124"/>
                    </a:ext>
                  </a:extLst>
                </a:gridCol>
                <a:gridCol w="1929077">
                  <a:extLst>
                    <a:ext uri="{9D8B030D-6E8A-4147-A177-3AD203B41FA5}">
                      <a16:colId xmlns:a16="http://schemas.microsoft.com/office/drawing/2014/main" val="2010461886"/>
                    </a:ext>
                  </a:extLst>
                </a:gridCol>
                <a:gridCol w="2557390">
                  <a:extLst>
                    <a:ext uri="{9D8B030D-6E8A-4147-A177-3AD203B41FA5}">
                      <a16:colId xmlns:a16="http://schemas.microsoft.com/office/drawing/2014/main" val="3127344346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468564863"/>
                    </a:ext>
                  </a:extLst>
                </a:gridCol>
                <a:gridCol w="1691986">
                  <a:extLst>
                    <a:ext uri="{9D8B030D-6E8A-4147-A177-3AD203B41FA5}">
                      <a16:colId xmlns:a16="http://schemas.microsoft.com/office/drawing/2014/main" val="3760591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Part#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Description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Supplier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Address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City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State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7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100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Coil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Dynar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45 Eastern Ave.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Denver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59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101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Muffler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53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102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Wheel Cover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A1 Auto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7441 E. 4</a:t>
                      </a:r>
                      <a:r>
                        <a:rPr lang="en-US" sz="2200" baseline="30000" dirty="0">
                          <a:latin typeface="Gotham HTF Book"/>
                        </a:rPr>
                        <a:t>th</a:t>
                      </a:r>
                      <a:r>
                        <a:rPr lang="en-US" sz="2200" dirty="0">
                          <a:latin typeface="Gotham HTF Book"/>
                        </a:rPr>
                        <a:t> Street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Detroit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MI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92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103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Battery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Dynar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45 Eastern Ave.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Denver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63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104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Radiator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United Parts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346 Taylor Drive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Austin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TX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635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105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Manifold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01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106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Converter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33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107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Tail Pipe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solidFill>
                            <a:srgbClr val="FF0000"/>
                          </a:solidFill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309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6E5507-1078-4CC6-B95B-EFC542EA74BD}"/>
              </a:ext>
            </a:extLst>
          </p:cNvPr>
          <p:cNvSpPr txBox="1"/>
          <p:nvPr/>
        </p:nvSpPr>
        <p:spPr>
          <a:xfrm>
            <a:off x="595745" y="1366508"/>
            <a:ext cx="10404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u="sng" dirty="0">
                <a:solidFill>
                  <a:srgbClr val="FF0000"/>
                </a:solidFill>
              </a:rPr>
              <a:t>What if </a:t>
            </a:r>
            <a:r>
              <a:rPr lang="en-US" altLang="en-US" sz="2200" u="sng" dirty="0" err="1">
                <a:solidFill>
                  <a:srgbClr val="FF0000"/>
                </a:solidFill>
              </a:rPr>
              <a:t>GlassCo</a:t>
            </a:r>
            <a:r>
              <a:rPr lang="en-US" altLang="en-US" sz="2200" u="sng" dirty="0">
                <a:solidFill>
                  <a:srgbClr val="FF0000"/>
                </a:solidFill>
              </a:rPr>
              <a:t> moves to Olympia</a:t>
            </a:r>
            <a:r>
              <a:rPr lang="en-US" altLang="en-US" sz="2200" dirty="0">
                <a:solidFill>
                  <a:srgbClr val="FF0000"/>
                </a:solidFill>
              </a:rPr>
              <a:t>? </a:t>
            </a:r>
            <a:r>
              <a:rPr lang="en-US" altLang="en-US" sz="2200" dirty="0"/>
              <a:t>How many rows have to be changed in order to ensure that the new address is recorded – </a:t>
            </a:r>
            <a:r>
              <a:rPr lang="en-US" altLang="en-US" sz="2200" dirty="0">
                <a:solidFill>
                  <a:srgbClr val="FF0000"/>
                </a:solidFill>
              </a:rPr>
              <a:t>Address and City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3764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ABE8-E053-468D-8A0A-2D64BDA9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Anomaly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350177-0E2C-4D22-9811-C5804642E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767482"/>
              </p:ext>
            </p:extLst>
          </p:nvPr>
        </p:nvGraphicFramePr>
        <p:xfrm>
          <a:off x="308769" y="2324823"/>
          <a:ext cx="1157446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221">
                  <a:extLst>
                    <a:ext uri="{9D8B030D-6E8A-4147-A177-3AD203B41FA5}">
                      <a16:colId xmlns:a16="http://schemas.microsoft.com/office/drawing/2014/main" val="90113186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10548056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97754607"/>
                    </a:ext>
                  </a:extLst>
                </a:gridCol>
                <a:gridCol w="3394363">
                  <a:extLst>
                    <a:ext uri="{9D8B030D-6E8A-4147-A177-3AD203B41FA5}">
                      <a16:colId xmlns:a16="http://schemas.microsoft.com/office/drawing/2014/main" val="41852056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9675305"/>
                    </a:ext>
                  </a:extLst>
                </a:gridCol>
                <a:gridCol w="1498023">
                  <a:extLst>
                    <a:ext uri="{9D8B030D-6E8A-4147-A177-3AD203B41FA5}">
                      <a16:colId xmlns:a16="http://schemas.microsoft.com/office/drawing/2014/main" val="2877638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Part#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Description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Supplier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Address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City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State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98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100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Coil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Dynar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45 Eastern Ave.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Denver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1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101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Muffler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18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102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Wheel Cover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A1 Auto 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7441 E. 4</a:t>
                      </a:r>
                      <a:r>
                        <a:rPr lang="en-US" sz="2200" i="1" baseline="30000" dirty="0">
                          <a:latin typeface="Gotham HTF Book"/>
                        </a:rPr>
                        <a:t>th</a:t>
                      </a:r>
                      <a:r>
                        <a:rPr lang="en-US" sz="2200" i="1" dirty="0">
                          <a:latin typeface="Gotham HTF Book"/>
                        </a:rPr>
                        <a:t> Street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Detroit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MI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60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103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Battery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Dynar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45 Eastern Ave.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Denver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7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104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Radiator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United Parts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346 Taylor Drive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Austin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TX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49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105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Manifold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96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106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Converter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924192"/>
                  </a:ext>
                </a:extLst>
              </a:tr>
              <a:tr h="17130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107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Tail Pipe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1825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EC2DD6-9EF3-45A3-946D-8701188B2BDE}"/>
              </a:ext>
            </a:extLst>
          </p:cNvPr>
          <p:cNvSpPr txBox="1"/>
          <p:nvPr/>
        </p:nvSpPr>
        <p:spPr>
          <a:xfrm>
            <a:off x="1025236" y="1343891"/>
            <a:ext cx="9019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chemeClr val="tx1">
                    <a:lumMod val="75000"/>
                  </a:schemeClr>
                </a:solidFill>
              </a:rPr>
              <a:t>Suppose you no longer carries part number 102 and decide to delete that row from the table?</a:t>
            </a:r>
            <a:endParaRPr lang="en-IN" sz="2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36E7-56D9-4DD4-A1F7-BF20FB27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6E5225-B53D-4323-9F49-5ACAB25C6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366408"/>
              </p:ext>
            </p:extLst>
          </p:nvPr>
        </p:nvGraphicFramePr>
        <p:xfrm>
          <a:off x="217681" y="2380240"/>
          <a:ext cx="1157446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028">
                  <a:extLst>
                    <a:ext uri="{9D8B030D-6E8A-4147-A177-3AD203B41FA5}">
                      <a16:colId xmlns:a16="http://schemas.microsoft.com/office/drawing/2014/main" val="2568243053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3158829851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1309907664"/>
                    </a:ext>
                  </a:extLst>
                </a:gridCol>
                <a:gridCol w="2646218">
                  <a:extLst>
                    <a:ext uri="{9D8B030D-6E8A-4147-A177-3AD203B41FA5}">
                      <a16:colId xmlns:a16="http://schemas.microsoft.com/office/drawing/2014/main" val="773097685"/>
                    </a:ext>
                  </a:extLst>
                </a:gridCol>
                <a:gridCol w="1856509">
                  <a:extLst>
                    <a:ext uri="{9D8B030D-6E8A-4147-A177-3AD203B41FA5}">
                      <a16:colId xmlns:a16="http://schemas.microsoft.com/office/drawing/2014/main" val="2649656626"/>
                    </a:ext>
                  </a:extLst>
                </a:gridCol>
                <a:gridCol w="1803016">
                  <a:extLst>
                    <a:ext uri="{9D8B030D-6E8A-4147-A177-3AD203B41FA5}">
                      <a16:colId xmlns:a16="http://schemas.microsoft.com/office/drawing/2014/main" val="198935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Part#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Description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Supplier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Address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City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State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02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100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Coil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Dynar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45 Eastern Ave.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Denver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18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101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Muffler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6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103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Battery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Dynar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45 Eastern Ave.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Denver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85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104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Radiator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United Parts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346 Taylor Drive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Austin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TX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0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105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Manifold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96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106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Converter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6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107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Tail Pipe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3593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43AD8A-A2C9-4458-84B4-56F1D7B4CA6D}"/>
              </a:ext>
            </a:extLst>
          </p:cNvPr>
          <p:cNvSpPr txBox="1"/>
          <p:nvPr/>
        </p:nvSpPr>
        <p:spPr>
          <a:xfrm>
            <a:off x="817418" y="1316182"/>
            <a:ext cx="10349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Now, looking at the remaining data below, what is the address of A1 Auto? - supplier (A1 Auto) address must be deleted as well</a:t>
            </a:r>
            <a:endParaRPr lang="en-IN" sz="2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331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A7F3-A095-435D-B1E0-D14F5766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Anomaly 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2BF7A0-48EE-4109-B5F0-B37F60BE9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321286"/>
              </p:ext>
            </p:extLst>
          </p:nvPr>
        </p:nvGraphicFramePr>
        <p:xfrm>
          <a:off x="308769" y="2316047"/>
          <a:ext cx="1157446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58">
                  <a:extLst>
                    <a:ext uri="{9D8B030D-6E8A-4147-A177-3AD203B41FA5}">
                      <a16:colId xmlns:a16="http://schemas.microsoft.com/office/drawing/2014/main" val="1703565879"/>
                    </a:ext>
                  </a:extLst>
                </a:gridCol>
                <a:gridCol w="2050473">
                  <a:extLst>
                    <a:ext uri="{9D8B030D-6E8A-4147-A177-3AD203B41FA5}">
                      <a16:colId xmlns:a16="http://schemas.microsoft.com/office/drawing/2014/main" val="2226778214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271970589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737286"/>
                    </a:ext>
                  </a:extLst>
                </a:gridCol>
                <a:gridCol w="1925781">
                  <a:extLst>
                    <a:ext uri="{9D8B030D-6E8A-4147-A177-3AD203B41FA5}">
                      <a16:colId xmlns:a16="http://schemas.microsoft.com/office/drawing/2014/main" val="182689436"/>
                    </a:ext>
                  </a:extLst>
                </a:gridCol>
                <a:gridCol w="1561595">
                  <a:extLst>
                    <a:ext uri="{9D8B030D-6E8A-4147-A177-3AD203B41FA5}">
                      <a16:colId xmlns:a16="http://schemas.microsoft.com/office/drawing/2014/main" val="2158758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Part#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Description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Supplier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Address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City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otham HTF Book"/>
                        </a:rPr>
                        <a:t>State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15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100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Coil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Dynar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45 Eastern Ave.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Denver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86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101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Muffler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1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103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Battery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Dynar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45 Eastern Ave.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Denver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7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104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Radiator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United Parts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346 Taylor Drive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Austin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TX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3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105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Manifold 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94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106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Converter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84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107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Tail Pipe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>
                          <a:latin typeface="Gotham HTF Book"/>
                        </a:rPr>
                        <a:t>GlassCo</a:t>
                      </a:r>
                      <a:endParaRPr lang="en-IN" sz="2200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1638 S. Front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Seattle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otham HTF Book"/>
                        </a:rPr>
                        <a:t>WA</a:t>
                      </a:r>
                      <a:endParaRPr lang="en-IN" sz="2200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726411"/>
                  </a:ext>
                </a:extLst>
              </a:tr>
              <a:tr h="257203"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????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????????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1" dirty="0" err="1">
                          <a:latin typeface="Gotham HTF Book"/>
                        </a:rPr>
                        <a:t>CarParts</a:t>
                      </a:r>
                      <a:endParaRPr lang="en-IN" sz="2200" i="1" dirty="0">
                        <a:solidFill>
                          <a:srgbClr val="FF0000"/>
                        </a:solidFill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101 Mariposa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Orlando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Gotham HTF Book"/>
                        </a:rPr>
                        <a:t>FL</a:t>
                      </a:r>
                      <a:endParaRPr lang="en-IN" sz="2200" i="1" dirty="0">
                        <a:latin typeface="Gotham HTF Boo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3716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CA6913-EE7C-47F8-A54C-8FA16E886A7E}"/>
              </a:ext>
            </a:extLst>
          </p:cNvPr>
          <p:cNvSpPr txBox="1"/>
          <p:nvPr/>
        </p:nvSpPr>
        <p:spPr>
          <a:xfrm>
            <a:off x="734290" y="1369048"/>
            <a:ext cx="10127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chemeClr val="tx1">
                    <a:lumMod val="75000"/>
                  </a:schemeClr>
                </a:solidFill>
              </a:rPr>
              <a:t>Next, you want to add a new supplier – “</a:t>
            </a:r>
            <a:r>
              <a:rPr lang="en-US" altLang="en-US" sz="2200" dirty="0" err="1">
                <a:solidFill>
                  <a:schemeClr val="tx1">
                    <a:lumMod val="75000"/>
                  </a:schemeClr>
                </a:solidFill>
              </a:rPr>
              <a:t>CarParts</a:t>
            </a:r>
            <a:r>
              <a:rPr lang="en-US" altLang="en-US" sz="2200" dirty="0">
                <a:solidFill>
                  <a:schemeClr val="tx1">
                    <a:lumMod val="75000"/>
                  </a:schemeClr>
                </a:solidFill>
              </a:rPr>
              <a:t>.” But </a:t>
            </a:r>
            <a:r>
              <a:rPr lang="en-US" altLang="en-US" sz="2200" u="sng" dirty="0">
                <a:solidFill>
                  <a:schemeClr val="tx1">
                    <a:lumMod val="75000"/>
                  </a:schemeClr>
                </a:solidFill>
              </a:rPr>
              <a:t>you have not yet ordered parts from that supplier</a:t>
            </a:r>
            <a:r>
              <a:rPr lang="en-US" altLang="en-US" sz="2200" dirty="0">
                <a:solidFill>
                  <a:schemeClr val="tx1">
                    <a:lumMod val="75000"/>
                  </a:schemeClr>
                </a:solidFill>
              </a:rPr>
              <a:t> – </a:t>
            </a:r>
            <a:r>
              <a:rPr lang="en-US" altLang="en-US" sz="2200" dirty="0">
                <a:solidFill>
                  <a:srgbClr val="FF0000"/>
                </a:solidFill>
              </a:rPr>
              <a:t>No PK and description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56685205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" id="{4CA366E5-B4BD-4070-B2EA-1B27CD502EB4}" vid="{301EE358-5B15-4DF4-BA3A-9152724A4C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</Template>
  <TotalTime>139</TotalTime>
  <Words>1600</Words>
  <Application>Microsoft Office PowerPoint</Application>
  <PresentationFormat>Widescreen</PresentationFormat>
  <Paragraphs>488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Rounded MT Bold</vt:lpstr>
      <vt:lpstr>Gotham HTF Book</vt:lpstr>
      <vt:lpstr>Proxima Nova</vt:lpstr>
      <vt:lpstr>Proxima Nova Rg</vt:lpstr>
      <vt:lpstr>Times New Roman</vt:lpstr>
      <vt:lpstr>Cloudthat</vt:lpstr>
      <vt:lpstr>Bitmap Image</vt:lpstr>
      <vt:lpstr>Normalization of Database</vt:lpstr>
      <vt:lpstr>Objectives of Lecture</vt:lpstr>
      <vt:lpstr>Why Normalization?</vt:lpstr>
      <vt:lpstr>Type of Anomalies</vt:lpstr>
      <vt:lpstr>Each Anomaly Examples</vt:lpstr>
      <vt:lpstr>Update Anomaly</vt:lpstr>
      <vt:lpstr>Deletion Anomaly</vt:lpstr>
      <vt:lpstr>PowerPoint Presentation</vt:lpstr>
      <vt:lpstr>Insertion Anomaly </vt:lpstr>
      <vt:lpstr>Utilizing Functional Dependency Theory</vt:lpstr>
      <vt:lpstr>Example of Functional Dependency </vt:lpstr>
      <vt:lpstr>First Normal Form (1NF)</vt:lpstr>
      <vt:lpstr>1NF Example-1</vt:lpstr>
      <vt:lpstr>Con’t…</vt:lpstr>
      <vt:lpstr>1NF Example-2</vt:lpstr>
      <vt:lpstr>Second Normal Form</vt:lpstr>
      <vt:lpstr>2NF Example</vt:lpstr>
      <vt:lpstr>2NF Example</vt:lpstr>
      <vt:lpstr>Third Normal Form</vt:lpstr>
      <vt:lpstr>Example of 3NF</vt:lpstr>
      <vt:lpstr>Transitive Dependency</vt:lpstr>
      <vt:lpstr>PowerPoint Presentation</vt:lpstr>
      <vt:lpstr>Decomposing the SALES relation</vt:lpstr>
      <vt:lpstr>Relations in 3NF</vt:lpstr>
      <vt:lpstr>Boyce-Codd Normal Form (BCNF)</vt:lpstr>
      <vt:lpstr>BCNF</vt:lpstr>
      <vt:lpstr>PowerPoint Presentation</vt:lpstr>
      <vt:lpstr>BCNF</vt:lpstr>
      <vt:lpstr>Conversion to BCNF</vt:lpstr>
      <vt:lpstr>3NF and BCNF</vt:lpstr>
      <vt:lpstr>Normalization &amp; Database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Immanni</dc:creator>
  <cp:lastModifiedBy>Madhukar Wakhare</cp:lastModifiedBy>
  <cp:revision>3</cp:revision>
  <dcterms:created xsi:type="dcterms:W3CDTF">2021-06-08T06:43:34Z</dcterms:created>
  <dcterms:modified xsi:type="dcterms:W3CDTF">2022-10-12T04:38:08Z</dcterms:modified>
</cp:coreProperties>
</file>