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F96E3-A388-4A4E-AF37-9E586771A0EB}" v="13" dt="2021-06-09T06:46:08.966"/>
    <p1510:client id="{852CBA5C-B379-55BE-99DC-C83B97D86E5D}" v="3" dt="2021-08-10T11:02:2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63FF96E3-A388-4A4E-AF37-9E586771A0EB}"/>
    <pc:docChg chg="undo custSel addSld modSld">
      <pc:chgData name="Sridhar Immanni" userId="59c1261a-ccd9-49c3-b312-320455e0bf35" providerId="ADAL" clId="{63FF96E3-A388-4A4E-AF37-9E586771A0EB}" dt="2021-06-09T07:05:33.659" v="621" actId="20577"/>
      <pc:docMkLst>
        <pc:docMk/>
      </pc:docMkLst>
      <pc:sldChg chg="modSp mod">
        <pc:chgData name="Sridhar Immanni" userId="59c1261a-ccd9-49c3-b312-320455e0bf35" providerId="ADAL" clId="{63FF96E3-A388-4A4E-AF37-9E586771A0EB}" dt="2021-06-09T06:18:33.987" v="32" actId="20577"/>
        <pc:sldMkLst>
          <pc:docMk/>
          <pc:sldMk cId="3479378639" sldId="256"/>
        </pc:sldMkLst>
        <pc:spChg chg="mod">
          <ac:chgData name="Sridhar Immanni" userId="59c1261a-ccd9-49c3-b312-320455e0bf35" providerId="ADAL" clId="{63FF96E3-A388-4A4E-AF37-9E586771A0EB}" dt="2021-06-09T06:18:33.987" v="32" actId="20577"/>
          <ac:spMkLst>
            <pc:docMk/>
            <pc:sldMk cId="3479378639" sldId="256"/>
            <ac:spMk id="8" creationId="{F5F3C11E-A2CE-41B5-B7B1-80B64D806CF6}"/>
          </ac:spMkLst>
        </pc:spChg>
      </pc:sldChg>
      <pc:sldChg chg="modSp new mod">
        <pc:chgData name="Sridhar Immanni" userId="59c1261a-ccd9-49c3-b312-320455e0bf35" providerId="ADAL" clId="{63FF96E3-A388-4A4E-AF37-9E586771A0EB}" dt="2021-06-09T06:33:31.153" v="228" actId="207"/>
        <pc:sldMkLst>
          <pc:docMk/>
          <pc:sldMk cId="1137461426" sldId="257"/>
        </pc:sldMkLst>
        <pc:spChg chg="mod">
          <ac:chgData name="Sridhar Immanni" userId="59c1261a-ccd9-49c3-b312-320455e0bf35" providerId="ADAL" clId="{63FF96E3-A388-4A4E-AF37-9E586771A0EB}" dt="2021-06-09T06:18:48.940" v="46" actId="20577"/>
          <ac:spMkLst>
            <pc:docMk/>
            <pc:sldMk cId="1137461426" sldId="257"/>
            <ac:spMk id="2" creationId="{ADDF3EC3-AA82-4016-B409-799575536DDC}"/>
          </ac:spMkLst>
        </pc:spChg>
        <pc:spChg chg="mod">
          <ac:chgData name="Sridhar Immanni" userId="59c1261a-ccd9-49c3-b312-320455e0bf35" providerId="ADAL" clId="{63FF96E3-A388-4A4E-AF37-9E586771A0EB}" dt="2021-06-09T06:33:31.153" v="228" actId="207"/>
          <ac:spMkLst>
            <pc:docMk/>
            <pc:sldMk cId="1137461426" sldId="257"/>
            <ac:spMk id="3" creationId="{DD9407C5-8F59-4E2A-A123-32E9C9AFECF9}"/>
          </ac:spMkLst>
        </pc:spChg>
      </pc:sldChg>
      <pc:sldChg chg="addSp delSp modSp new mod">
        <pc:chgData name="Sridhar Immanni" userId="59c1261a-ccd9-49c3-b312-320455e0bf35" providerId="ADAL" clId="{63FF96E3-A388-4A4E-AF37-9E586771A0EB}" dt="2021-06-09T06:22:39.597" v="121" actId="1076"/>
        <pc:sldMkLst>
          <pc:docMk/>
          <pc:sldMk cId="2116694778" sldId="258"/>
        </pc:sldMkLst>
        <pc:spChg chg="del">
          <ac:chgData name="Sridhar Immanni" userId="59c1261a-ccd9-49c3-b312-320455e0bf35" providerId="ADAL" clId="{63FF96E3-A388-4A4E-AF37-9E586771A0EB}" dt="2021-06-09T06:22:32.799" v="119" actId="478"/>
          <ac:spMkLst>
            <pc:docMk/>
            <pc:sldMk cId="2116694778" sldId="258"/>
            <ac:spMk id="2" creationId="{39589F7E-330C-44C2-A880-C321D2FA51D0}"/>
          </ac:spMkLst>
        </pc:spChg>
        <pc:spChg chg="del mod">
          <ac:chgData name="Sridhar Immanni" userId="59c1261a-ccd9-49c3-b312-320455e0bf35" providerId="ADAL" clId="{63FF96E3-A388-4A4E-AF37-9E586771A0EB}" dt="2021-06-09T06:22:20.062" v="117" actId="22"/>
          <ac:spMkLst>
            <pc:docMk/>
            <pc:sldMk cId="2116694778" sldId="258"/>
            <ac:spMk id="3" creationId="{E4E8577E-A861-4CBE-AAA6-2FE34F42F8D3}"/>
          </ac:spMkLst>
        </pc:spChg>
        <pc:picChg chg="add mod ord">
          <ac:chgData name="Sridhar Immanni" userId="59c1261a-ccd9-49c3-b312-320455e0bf35" providerId="ADAL" clId="{63FF96E3-A388-4A4E-AF37-9E586771A0EB}" dt="2021-06-09T06:22:39.597" v="121" actId="1076"/>
          <ac:picMkLst>
            <pc:docMk/>
            <pc:sldMk cId="2116694778" sldId="258"/>
            <ac:picMk id="5" creationId="{D09C73DD-0440-4E0B-970D-8380ADBB0C8C}"/>
          </ac:picMkLst>
        </pc:picChg>
      </pc:sldChg>
      <pc:sldChg chg="modSp new mod">
        <pc:chgData name="Sridhar Immanni" userId="59c1261a-ccd9-49c3-b312-320455e0bf35" providerId="ADAL" clId="{63FF96E3-A388-4A4E-AF37-9E586771A0EB}" dt="2021-06-09T06:28:33.006" v="194" actId="1076"/>
        <pc:sldMkLst>
          <pc:docMk/>
          <pc:sldMk cId="3569249188" sldId="259"/>
        </pc:sldMkLst>
        <pc:spChg chg="mod">
          <ac:chgData name="Sridhar Immanni" userId="59c1261a-ccd9-49c3-b312-320455e0bf35" providerId="ADAL" clId="{63FF96E3-A388-4A4E-AF37-9E586771A0EB}" dt="2021-06-09T06:26:37.317" v="157" actId="20577"/>
          <ac:spMkLst>
            <pc:docMk/>
            <pc:sldMk cId="3569249188" sldId="259"/>
            <ac:spMk id="2" creationId="{0474D141-98A6-4567-A930-2A5193C364E5}"/>
          </ac:spMkLst>
        </pc:spChg>
        <pc:spChg chg="mod">
          <ac:chgData name="Sridhar Immanni" userId="59c1261a-ccd9-49c3-b312-320455e0bf35" providerId="ADAL" clId="{63FF96E3-A388-4A4E-AF37-9E586771A0EB}" dt="2021-06-09T06:28:33.006" v="194" actId="1076"/>
          <ac:spMkLst>
            <pc:docMk/>
            <pc:sldMk cId="3569249188" sldId="259"/>
            <ac:spMk id="3" creationId="{000D7C0B-CB00-476B-BADE-91C0AE9D7899}"/>
          </ac:spMkLst>
        </pc:spChg>
      </pc:sldChg>
      <pc:sldChg chg="addSp modSp new mod">
        <pc:chgData name="Sridhar Immanni" userId="59c1261a-ccd9-49c3-b312-320455e0bf35" providerId="ADAL" clId="{63FF96E3-A388-4A4E-AF37-9E586771A0EB}" dt="2021-06-09T06:32:04.021" v="226" actId="1076"/>
        <pc:sldMkLst>
          <pc:docMk/>
          <pc:sldMk cId="2429469037" sldId="260"/>
        </pc:sldMkLst>
        <pc:spChg chg="mod">
          <ac:chgData name="Sridhar Immanni" userId="59c1261a-ccd9-49c3-b312-320455e0bf35" providerId="ADAL" clId="{63FF96E3-A388-4A4E-AF37-9E586771A0EB}" dt="2021-06-09T06:28:56.795" v="202" actId="20577"/>
          <ac:spMkLst>
            <pc:docMk/>
            <pc:sldMk cId="2429469037" sldId="260"/>
            <ac:spMk id="2" creationId="{7223AFB7-FFCE-4A33-850C-26174E4C7F4C}"/>
          </ac:spMkLst>
        </pc:spChg>
        <pc:spChg chg="mod">
          <ac:chgData name="Sridhar Immanni" userId="59c1261a-ccd9-49c3-b312-320455e0bf35" providerId="ADAL" clId="{63FF96E3-A388-4A4E-AF37-9E586771A0EB}" dt="2021-06-09T06:31:09.781" v="212" actId="14100"/>
          <ac:spMkLst>
            <pc:docMk/>
            <pc:sldMk cId="2429469037" sldId="260"/>
            <ac:spMk id="3" creationId="{2019E191-A9EF-4145-830C-AB095B79B955}"/>
          </ac:spMkLst>
        </pc:spChg>
        <pc:spChg chg="add mod">
          <ac:chgData name="Sridhar Immanni" userId="59c1261a-ccd9-49c3-b312-320455e0bf35" providerId="ADAL" clId="{63FF96E3-A388-4A4E-AF37-9E586771A0EB}" dt="2021-06-09T06:32:04.021" v="226" actId="1076"/>
          <ac:spMkLst>
            <pc:docMk/>
            <pc:sldMk cId="2429469037" sldId="260"/>
            <ac:spMk id="4" creationId="{4D4118E5-8702-4C2C-8667-BE38499B8D06}"/>
          </ac:spMkLst>
        </pc:spChg>
        <pc:picChg chg="add mod">
          <ac:chgData name="Sridhar Immanni" userId="59c1261a-ccd9-49c3-b312-320455e0bf35" providerId="ADAL" clId="{63FF96E3-A388-4A4E-AF37-9E586771A0EB}" dt="2021-06-09T06:30:03.793" v="211"/>
          <ac:picMkLst>
            <pc:docMk/>
            <pc:sldMk cId="2429469037" sldId="260"/>
            <ac:picMk id="1026" creationId="{BCB53B89-BB93-4BFE-B3BC-C5893BCD3866}"/>
          </ac:picMkLst>
        </pc:picChg>
      </pc:sldChg>
      <pc:sldChg chg="modSp new mod">
        <pc:chgData name="Sridhar Immanni" userId="59c1261a-ccd9-49c3-b312-320455e0bf35" providerId="ADAL" clId="{63FF96E3-A388-4A4E-AF37-9E586771A0EB}" dt="2021-06-09T06:39:13.808" v="439" actId="14100"/>
        <pc:sldMkLst>
          <pc:docMk/>
          <pc:sldMk cId="2073426555" sldId="261"/>
        </pc:sldMkLst>
        <pc:spChg chg="mod">
          <ac:chgData name="Sridhar Immanni" userId="59c1261a-ccd9-49c3-b312-320455e0bf35" providerId="ADAL" clId="{63FF96E3-A388-4A4E-AF37-9E586771A0EB}" dt="2021-06-09T06:33:50.922" v="241" actId="5793"/>
          <ac:spMkLst>
            <pc:docMk/>
            <pc:sldMk cId="2073426555" sldId="261"/>
            <ac:spMk id="2" creationId="{A8786A82-97A2-4221-AFE1-00E8F0FC23AA}"/>
          </ac:spMkLst>
        </pc:spChg>
        <pc:spChg chg="mod">
          <ac:chgData name="Sridhar Immanni" userId="59c1261a-ccd9-49c3-b312-320455e0bf35" providerId="ADAL" clId="{63FF96E3-A388-4A4E-AF37-9E586771A0EB}" dt="2021-06-09T06:39:13.808" v="439" actId="14100"/>
          <ac:spMkLst>
            <pc:docMk/>
            <pc:sldMk cId="2073426555" sldId="261"/>
            <ac:spMk id="3" creationId="{97307ADA-FC41-4EB2-99B6-C2C86C68A47A}"/>
          </ac:spMkLst>
        </pc:spChg>
      </pc:sldChg>
      <pc:sldChg chg="addSp modSp new mod">
        <pc:chgData name="Sridhar Immanni" userId="59c1261a-ccd9-49c3-b312-320455e0bf35" providerId="ADAL" clId="{63FF96E3-A388-4A4E-AF37-9E586771A0EB}" dt="2021-06-09T06:43:57.283" v="541" actId="20577"/>
        <pc:sldMkLst>
          <pc:docMk/>
          <pc:sldMk cId="953740424" sldId="262"/>
        </pc:sldMkLst>
        <pc:spChg chg="mod">
          <ac:chgData name="Sridhar Immanni" userId="59c1261a-ccd9-49c3-b312-320455e0bf35" providerId="ADAL" clId="{63FF96E3-A388-4A4E-AF37-9E586771A0EB}" dt="2021-06-09T06:43:57.283" v="541" actId="20577"/>
          <ac:spMkLst>
            <pc:docMk/>
            <pc:sldMk cId="953740424" sldId="262"/>
            <ac:spMk id="2" creationId="{55AFF4BD-1515-45F9-B22E-33ACCD84B775}"/>
          </ac:spMkLst>
        </pc:spChg>
        <pc:spChg chg="mod">
          <ac:chgData name="Sridhar Immanni" userId="59c1261a-ccd9-49c3-b312-320455e0bf35" providerId="ADAL" clId="{63FF96E3-A388-4A4E-AF37-9E586771A0EB}" dt="2021-06-09T06:41:31.237" v="501" actId="5793"/>
          <ac:spMkLst>
            <pc:docMk/>
            <pc:sldMk cId="953740424" sldId="262"/>
            <ac:spMk id="3" creationId="{B22DF856-1725-40C4-9BE3-B3558DE5BDA6}"/>
          </ac:spMkLst>
        </pc:spChg>
        <pc:picChg chg="add mod">
          <ac:chgData name="Sridhar Immanni" userId="59c1261a-ccd9-49c3-b312-320455e0bf35" providerId="ADAL" clId="{63FF96E3-A388-4A4E-AF37-9E586771A0EB}" dt="2021-06-09T06:41:23.248" v="500" actId="1076"/>
          <ac:picMkLst>
            <pc:docMk/>
            <pc:sldMk cId="953740424" sldId="262"/>
            <ac:picMk id="4" creationId="{DF48B2B8-92FE-4DA0-B94B-BF9C75E4B6EC}"/>
          </ac:picMkLst>
        </pc:picChg>
      </pc:sldChg>
      <pc:sldChg chg="modSp new mod">
        <pc:chgData name="Sridhar Immanni" userId="59c1261a-ccd9-49c3-b312-320455e0bf35" providerId="ADAL" clId="{63FF96E3-A388-4A4E-AF37-9E586771A0EB}" dt="2021-06-09T06:43:41.024" v="533" actId="1076"/>
        <pc:sldMkLst>
          <pc:docMk/>
          <pc:sldMk cId="2467087144" sldId="263"/>
        </pc:sldMkLst>
        <pc:spChg chg="mod">
          <ac:chgData name="Sridhar Immanni" userId="59c1261a-ccd9-49c3-b312-320455e0bf35" providerId="ADAL" clId="{63FF96E3-A388-4A4E-AF37-9E586771A0EB}" dt="2021-06-09T06:42:30.346" v="513" actId="5793"/>
          <ac:spMkLst>
            <pc:docMk/>
            <pc:sldMk cId="2467087144" sldId="263"/>
            <ac:spMk id="2" creationId="{9FD4C2DA-34C8-47B8-820D-C2F01A46EA9D}"/>
          </ac:spMkLst>
        </pc:spChg>
        <pc:spChg chg="mod">
          <ac:chgData name="Sridhar Immanni" userId="59c1261a-ccd9-49c3-b312-320455e0bf35" providerId="ADAL" clId="{63FF96E3-A388-4A4E-AF37-9E586771A0EB}" dt="2021-06-09T06:43:41.024" v="533" actId="1076"/>
          <ac:spMkLst>
            <pc:docMk/>
            <pc:sldMk cId="2467087144" sldId="263"/>
            <ac:spMk id="3" creationId="{9F977A1C-22C2-42B2-8540-2B3AE8D49DE7}"/>
          </ac:spMkLst>
        </pc:spChg>
      </pc:sldChg>
      <pc:sldChg chg="addSp modSp new mod">
        <pc:chgData name="Sridhar Immanni" userId="59c1261a-ccd9-49c3-b312-320455e0bf35" providerId="ADAL" clId="{63FF96E3-A388-4A4E-AF37-9E586771A0EB}" dt="2021-06-09T06:46:21.856" v="579" actId="20577"/>
        <pc:sldMkLst>
          <pc:docMk/>
          <pc:sldMk cId="4155997919" sldId="264"/>
        </pc:sldMkLst>
        <pc:spChg chg="mod">
          <ac:chgData name="Sridhar Immanni" userId="59c1261a-ccd9-49c3-b312-320455e0bf35" providerId="ADAL" clId="{63FF96E3-A388-4A4E-AF37-9E586771A0EB}" dt="2021-06-09T06:44:08.803" v="550" actId="5793"/>
          <ac:spMkLst>
            <pc:docMk/>
            <pc:sldMk cId="4155997919" sldId="264"/>
            <ac:spMk id="2" creationId="{714A3DA7-44D5-4775-BC1B-B8F6C8E6C450}"/>
          </ac:spMkLst>
        </pc:spChg>
        <pc:spChg chg="mod">
          <ac:chgData name="Sridhar Immanni" userId="59c1261a-ccd9-49c3-b312-320455e0bf35" providerId="ADAL" clId="{63FF96E3-A388-4A4E-AF37-9E586771A0EB}" dt="2021-06-09T06:46:21.856" v="579" actId="20577"/>
          <ac:spMkLst>
            <pc:docMk/>
            <pc:sldMk cId="4155997919" sldId="264"/>
            <ac:spMk id="3" creationId="{BE5AB67F-087C-45CF-908E-DAE0A779F253}"/>
          </ac:spMkLst>
        </pc:spChg>
        <pc:picChg chg="add mod">
          <ac:chgData name="Sridhar Immanni" userId="59c1261a-ccd9-49c3-b312-320455e0bf35" providerId="ADAL" clId="{63FF96E3-A388-4A4E-AF37-9E586771A0EB}" dt="2021-06-09T06:46:08.966" v="578"/>
          <ac:picMkLst>
            <pc:docMk/>
            <pc:sldMk cId="4155997919" sldId="264"/>
            <ac:picMk id="2050" creationId="{6FDDDB87-A8A3-43C5-8D84-C6ABD63F438F}"/>
          </ac:picMkLst>
        </pc:picChg>
      </pc:sldChg>
      <pc:sldChg chg="modSp new mod">
        <pc:chgData name="Sridhar Immanni" userId="59c1261a-ccd9-49c3-b312-320455e0bf35" providerId="ADAL" clId="{63FF96E3-A388-4A4E-AF37-9E586771A0EB}" dt="2021-06-09T06:48:29.378" v="610" actId="14100"/>
        <pc:sldMkLst>
          <pc:docMk/>
          <pc:sldMk cId="2630841205" sldId="265"/>
        </pc:sldMkLst>
        <pc:spChg chg="mod">
          <ac:chgData name="Sridhar Immanni" userId="59c1261a-ccd9-49c3-b312-320455e0bf35" providerId="ADAL" clId="{63FF96E3-A388-4A4E-AF37-9E586771A0EB}" dt="2021-06-09T06:47:12.250" v="592" actId="5793"/>
          <ac:spMkLst>
            <pc:docMk/>
            <pc:sldMk cId="2630841205" sldId="265"/>
            <ac:spMk id="2" creationId="{119F865E-EDDD-4F0D-BD5F-998C0F4E9B21}"/>
          </ac:spMkLst>
        </pc:spChg>
        <pc:spChg chg="mod">
          <ac:chgData name="Sridhar Immanni" userId="59c1261a-ccd9-49c3-b312-320455e0bf35" providerId="ADAL" clId="{63FF96E3-A388-4A4E-AF37-9E586771A0EB}" dt="2021-06-09T06:48:29.378" v="610" actId="14100"/>
          <ac:spMkLst>
            <pc:docMk/>
            <pc:sldMk cId="2630841205" sldId="265"/>
            <ac:spMk id="3" creationId="{C3445F4C-E8D2-4371-85C4-55E071CC16DB}"/>
          </ac:spMkLst>
        </pc:spChg>
      </pc:sldChg>
      <pc:sldChg chg="addSp delSp modSp new mod modClrScheme chgLayout">
        <pc:chgData name="Sridhar Immanni" userId="59c1261a-ccd9-49c3-b312-320455e0bf35" providerId="ADAL" clId="{63FF96E3-A388-4A4E-AF37-9E586771A0EB}" dt="2021-06-09T07:05:33.659" v="621" actId="20577"/>
        <pc:sldMkLst>
          <pc:docMk/>
          <pc:sldMk cId="1078009934" sldId="266"/>
        </pc:sldMkLst>
        <pc:spChg chg="del mod ord">
          <ac:chgData name="Sridhar Immanni" userId="59c1261a-ccd9-49c3-b312-320455e0bf35" providerId="ADAL" clId="{63FF96E3-A388-4A4E-AF37-9E586771A0EB}" dt="2021-06-09T07:05:28.573" v="612" actId="700"/>
          <ac:spMkLst>
            <pc:docMk/>
            <pc:sldMk cId="1078009934" sldId="266"/>
            <ac:spMk id="2" creationId="{C00B4934-E426-476B-9313-61A41DB242CD}"/>
          </ac:spMkLst>
        </pc:spChg>
        <pc:spChg chg="del">
          <ac:chgData name="Sridhar Immanni" userId="59c1261a-ccd9-49c3-b312-320455e0bf35" providerId="ADAL" clId="{63FF96E3-A388-4A4E-AF37-9E586771A0EB}" dt="2021-06-09T07:05:28.573" v="612" actId="700"/>
          <ac:spMkLst>
            <pc:docMk/>
            <pc:sldMk cId="1078009934" sldId="266"/>
            <ac:spMk id="3" creationId="{E9EED2BE-AAC8-4CC1-A77B-69D28EDE377E}"/>
          </ac:spMkLst>
        </pc:spChg>
        <pc:spChg chg="add mod ord">
          <ac:chgData name="Sridhar Immanni" userId="59c1261a-ccd9-49c3-b312-320455e0bf35" providerId="ADAL" clId="{63FF96E3-A388-4A4E-AF37-9E586771A0EB}" dt="2021-06-09T07:05:33.659" v="621" actId="20577"/>
          <ac:spMkLst>
            <pc:docMk/>
            <pc:sldMk cId="1078009934" sldId="266"/>
            <ac:spMk id="4" creationId="{E62EC152-1934-4953-A0E8-9811DD6BB3D2}"/>
          </ac:spMkLst>
        </pc:spChg>
      </pc:sldChg>
    </pc:docChg>
  </pc:docChgLst>
  <pc:docChgLst>
    <pc:chgData name="Rahul Kumar Sharma" userId="S::rahulk@cloudthat.com::72a767bf-fa3b-4afa-a36d-e6d5b3d69bca" providerId="AD" clId="Web-{852CBA5C-B379-55BE-99DC-C83B97D86E5D}"/>
    <pc:docChg chg="modSld">
      <pc:chgData name="Rahul Kumar Sharma" userId="S::rahulk@cloudthat.com::72a767bf-fa3b-4afa-a36d-e6d5b3d69bca" providerId="AD" clId="Web-{852CBA5C-B379-55BE-99DC-C83B97D86E5D}" dt="2021-08-10T11:01:43.721" v="3" actId="20577"/>
      <pc:docMkLst>
        <pc:docMk/>
      </pc:docMkLst>
      <pc:sldChg chg="modSp">
        <pc:chgData name="Rahul Kumar Sharma" userId="S::rahulk@cloudthat.com::72a767bf-fa3b-4afa-a36d-e6d5b3d69bca" providerId="AD" clId="Web-{852CBA5C-B379-55BE-99DC-C83B97D86E5D}" dt="2021-08-10T11:01:43.721" v="3" actId="20577"/>
        <pc:sldMkLst>
          <pc:docMk/>
          <pc:sldMk cId="953740424" sldId="262"/>
        </pc:sldMkLst>
        <pc:spChg chg="mod">
          <ac:chgData name="Rahul Kumar Sharma" userId="S::rahulk@cloudthat.com::72a767bf-fa3b-4afa-a36d-e6d5b3d69bca" providerId="AD" clId="Web-{852CBA5C-B379-55BE-99DC-C83B97D86E5D}" dt="2021-08-10T11:01:43.721" v="3" actId="20577"/>
          <ac:spMkLst>
            <pc:docMk/>
            <pc:sldMk cId="953740424" sldId="262"/>
            <ac:spMk id="3" creationId="{B22DF856-1725-40C4-9BE3-B3558DE5BD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322044E1-997C-4CDF-805D-E92585F0B4A8}" type="datetimeFigureOut">
              <a:rPr lang="en-IN" smtClean="0"/>
              <a:t>10-08-2021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161622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5953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075-8DA8-476D-9D81-7F21B3CC0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A200A-34FC-4A59-A45F-054BED4BE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93C6-04C1-44BE-8B28-6A79D16D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4E1-997C-4CDF-805D-E92585F0B4A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5DF7-8076-492A-9D3F-489D0B4C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7049-A086-4D29-9113-CF0FE5EB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8B72-8ECA-4FBF-9179-90417127B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2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44E1-997C-4CDF-805D-E92585F0B4A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8B72-8ECA-4FBF-9179-90417127B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transac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5F3C11E-A2CE-41B5-B7B1-80B64D8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ACID Property in DBMS</a:t>
            </a:r>
          </a:p>
        </p:txBody>
      </p:sp>
    </p:spTree>
    <p:extLst>
      <p:ext uri="{BB962C8B-B14F-4D97-AF65-F5344CB8AC3E}">
        <p14:creationId xmlns:p14="http://schemas.microsoft.com/office/powerpoint/2010/main" val="347937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865E-EDDD-4F0D-BD5F-998C0F4E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F4C-E8D2-4371-85C4-55E071CC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381931"/>
            <a:ext cx="11339656" cy="4726885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property ensures that once the transaction has completed execution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updates and modifications to the database are stored in and written to disk and they persist even if a system failure occurs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updates now become permanent and are stored in non-volatile memory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effects of the transaction, thus, are never lost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8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EC152-1934-4953-A0E8-9811DD6B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3EC3-AA82-4016-B409-79957553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07C5-8F59-4E2A-A123-32E9C9AF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2" y="1372504"/>
            <a:ext cx="10745768" cy="47268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A 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 is a single logical unit of work which accesses and possibly modifies the contents of a database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Transactions access data using read and write operations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In order to maintain consistency in a database, before and after the transaction, certain properties are followed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These are called 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ACID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 properties</a:t>
            </a:r>
            <a:endParaRPr lang="en-US" b="1" i="0" dirty="0">
              <a:solidFill>
                <a:schemeClr val="tx1">
                  <a:lumMod val="50000"/>
                </a:schemeClr>
              </a:solidFill>
              <a:effectLst/>
              <a:latin typeface="Gotham HTF Book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Gotham HTF Book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ACID in DBMS stands for 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	A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tomicity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	C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onsistency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	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solation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	D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urability</a:t>
            </a:r>
            <a:endParaRPr lang="en-IN" dirty="0">
              <a:solidFill>
                <a:schemeClr val="tx1">
                  <a:lumMod val="50000"/>
                </a:schemeClr>
              </a:solidFill>
              <a:latin typeface="Gotham HTF Book"/>
            </a:endParaRPr>
          </a:p>
        </p:txBody>
      </p:sp>
    </p:spTree>
    <p:extLst>
      <p:ext uri="{BB962C8B-B14F-4D97-AF65-F5344CB8AC3E}">
        <p14:creationId xmlns:p14="http://schemas.microsoft.com/office/powerpoint/2010/main" val="1137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C73DD-0440-4E0B-970D-8380ADBB0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795" y="1300900"/>
            <a:ext cx="8393068" cy="4939776"/>
          </a:xfrm>
        </p:spPr>
      </p:pic>
    </p:spTree>
    <p:extLst>
      <p:ext uri="{BB962C8B-B14F-4D97-AF65-F5344CB8AC3E}">
        <p14:creationId xmlns:p14="http://schemas.microsoft.com/office/powerpoint/2010/main" val="211669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D141-98A6-4567-A930-2A5193C3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7C0B-CB00-476B-BADE-91C0AE9D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325370"/>
            <a:ext cx="11367937" cy="472688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Gotham HTF Book"/>
              </a:rPr>
              <a:t>By this, we mean that either the entire transaction takes place at once or doesn’t happen at all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Gotham HTF Book"/>
              </a:rPr>
              <a:t>There is no midway i.e. transactions do not occur partially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Gotham HTF Book"/>
              </a:rPr>
              <a:t>Each transaction is considered as one unit and either runs to completion or is not executed at all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Gotham HTF Book"/>
              </a:rPr>
              <a:t>It involves the following two operations</a:t>
            </a:r>
          </a:p>
          <a:p>
            <a:pPr lvl="1"/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Abort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: If a transaction aborts, changes made to database are not visible</a:t>
            </a:r>
          </a:p>
          <a:p>
            <a:pPr lvl="1"/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Commit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: If a transaction commits, changes made are visible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Gotham HTF Book"/>
              </a:rPr>
              <a:t>Atomicity is also known as the ‘All or nothing rule’</a:t>
            </a:r>
            <a:endParaRPr lang="en-IN" dirty="0">
              <a:latin typeface="Gotham HTF Book"/>
            </a:endParaRPr>
          </a:p>
        </p:txBody>
      </p:sp>
    </p:spTree>
    <p:extLst>
      <p:ext uri="{BB962C8B-B14F-4D97-AF65-F5344CB8AC3E}">
        <p14:creationId xmlns:p14="http://schemas.microsoft.com/office/powerpoint/2010/main" val="356924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AFB7-FFCE-4A33-850C-26174E4C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191-A9EF-4145-830C-AB095B79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381932"/>
            <a:ext cx="11575252" cy="122929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Consider the following transaction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Gotham HTF Book"/>
              </a:rPr>
              <a:t>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 consisting of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Gotham HTF Book"/>
              </a:rPr>
              <a:t>T1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 and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Gotham HTF Book"/>
              </a:rPr>
              <a:t>T2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: Transfer of 100 from account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Gotham HTF Book"/>
              </a:rPr>
              <a:t>X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 to account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Gotham HTF Book"/>
              </a:rPr>
              <a:t>Y</a:t>
            </a:r>
            <a:endParaRPr lang="en-IN" sz="2400" dirty="0">
              <a:latin typeface="Gotham HTF Boo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53B89-BB93-4BFE-B3BC-C5893BCD3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50" y="1998483"/>
            <a:ext cx="4608913" cy="18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118E5-8702-4C2C-8667-BE38499B8D06}"/>
              </a:ext>
            </a:extLst>
          </p:cNvPr>
          <p:cNvSpPr txBox="1"/>
          <p:nvPr/>
        </p:nvSpPr>
        <p:spPr>
          <a:xfrm>
            <a:off x="451288" y="3959258"/>
            <a:ext cx="110796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If the transaction fails after completion of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T1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but before completion of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T2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.( say, after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write(X)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but before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write(Y)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), then amount has been deducted from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X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but not added to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This results in an inconsistent database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Therefore, the transaction must be executed in entirety in order to ensure correctness of database state. </a:t>
            </a:r>
            <a:endParaRPr lang="en-IN" sz="2200" dirty="0">
              <a:latin typeface="Gotham HTF Book"/>
            </a:endParaRPr>
          </a:p>
        </p:txBody>
      </p:sp>
    </p:spTree>
    <p:extLst>
      <p:ext uri="{BB962C8B-B14F-4D97-AF65-F5344CB8AC3E}">
        <p14:creationId xmlns:p14="http://schemas.microsoft.com/office/powerpoint/2010/main" val="242946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6A82-97A2-4221-AFE1-00E8F0FC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7ADA-FC41-4EB2-99B6-C2C86C68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5" y="1381931"/>
            <a:ext cx="11396217" cy="47268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otham HTF Book"/>
              </a:rPr>
              <a:t>A transaction must transform the database from one consistent state to another state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otham HTF Book"/>
              </a:rPr>
              <a:t>It is the responsibility of both the DBMS and the application developers to ensure consistency</a:t>
            </a:r>
          </a:p>
          <a:p>
            <a:r>
              <a:rPr 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This means that integrity constraints must be maintained so that the database is consistent before and after the transaction</a:t>
            </a:r>
          </a:p>
          <a:p>
            <a:r>
              <a:rPr 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Gotham HTF Book"/>
              </a:rPr>
              <a:t>It refers to the correctness of a database</a:t>
            </a:r>
            <a:endParaRPr lang="en-IN" sz="2800" dirty="0">
              <a:solidFill>
                <a:schemeClr val="tx1">
                  <a:lumMod val="50000"/>
                </a:schemeClr>
              </a:solidFill>
              <a:latin typeface="Gotham HTF Book"/>
            </a:endParaRPr>
          </a:p>
        </p:txBody>
      </p:sp>
    </p:spTree>
    <p:extLst>
      <p:ext uri="{BB962C8B-B14F-4D97-AF65-F5344CB8AC3E}">
        <p14:creationId xmlns:p14="http://schemas.microsoft.com/office/powerpoint/2010/main" val="20734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F4BD-1515-45F9-B22E-33ACCD84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F856-1725-40C4-9BE3-B3558DE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latin typeface="urw-din"/>
              </a:rPr>
              <a:t>Referring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to the </a:t>
            </a:r>
            <a:r>
              <a:rPr lang="en-US">
                <a:solidFill>
                  <a:srgbClr val="273239"/>
                </a:solidFill>
                <a:latin typeface="urw-din"/>
              </a:rPr>
              <a:t>previous example</a:t>
            </a:r>
            <a:endParaRPr lang="en-US"/>
          </a:p>
          <a:p>
            <a:pPr marL="456565" indent="-456565">
              <a:buFont typeface="Arial" pitchFamily="34" charset="0"/>
              <a:buChar char="•"/>
            </a:pPr>
            <a:r>
              <a:rPr lang="en-US">
                <a:solidFill>
                  <a:srgbClr val="273239"/>
                </a:solidFill>
                <a:latin typeface="urw-din"/>
              </a:rPr>
              <a:t>The total amount before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and </a:t>
            </a:r>
            <a:r>
              <a:rPr lang="en-US">
                <a:solidFill>
                  <a:srgbClr val="273239"/>
                </a:solidFill>
                <a:latin typeface="urw-din"/>
              </a:rPr>
              <a:t>after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the </a:t>
            </a:r>
            <a:r>
              <a:rPr lang="en-US">
                <a:solidFill>
                  <a:srgbClr val="273239"/>
                </a:solidFill>
                <a:latin typeface="urw-din"/>
              </a:rPr>
              <a:t>transaction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must be maintained</a:t>
            </a:r>
            <a:endParaRPr lang="en-US">
              <a:solidFill>
                <a:srgbClr val="273239"/>
              </a:solidFill>
              <a:latin typeface="urw-din"/>
            </a:endParaRPr>
          </a:p>
          <a:p>
            <a:pPr marL="608965" lvl="1" indent="0">
              <a:buNone/>
            </a:pPr>
            <a:endParaRPr lang="en-US" sz="2100">
              <a:solidFill>
                <a:srgbClr val="273239"/>
              </a:solidFill>
              <a:latin typeface="urw-din"/>
            </a:endParaRPr>
          </a:p>
          <a:p>
            <a:pPr marL="608965" lvl="1" indent="0">
              <a:buNone/>
            </a:pPr>
            <a:r>
              <a:rPr lang="en-US" sz="2100">
                <a:solidFill>
                  <a:srgbClr val="273239"/>
                </a:solidFill>
                <a:latin typeface="urw-din"/>
              </a:rPr>
              <a:t>Total </a:t>
            </a:r>
            <a:r>
              <a:rPr lang="en-US" sz="2100" b="1">
                <a:solidFill>
                  <a:srgbClr val="273239"/>
                </a:solidFill>
                <a:latin typeface="urw-din"/>
              </a:rPr>
              <a:t>before T</a:t>
            </a:r>
            <a:r>
              <a:rPr lang="en-US" sz="2100">
                <a:solidFill>
                  <a:srgbClr val="273239"/>
                </a:solidFill>
                <a:latin typeface="urw-din"/>
              </a:rPr>
              <a:t> occurs = </a:t>
            </a:r>
            <a:r>
              <a:rPr lang="en-US" sz="2100" b="1">
                <a:solidFill>
                  <a:srgbClr val="273239"/>
                </a:solidFill>
                <a:latin typeface="urw-din"/>
              </a:rPr>
              <a:t>500 + 200 = 700</a:t>
            </a:r>
            <a:br>
              <a:rPr lang="en-US" sz="2100">
                <a:latin typeface="Gotham HTF Book"/>
              </a:rPr>
            </a:br>
            <a:r>
              <a:rPr lang="en-US" sz="2100">
                <a:solidFill>
                  <a:srgbClr val="273239"/>
                </a:solidFill>
                <a:latin typeface="urw-din"/>
              </a:rPr>
              <a:t>Total </a:t>
            </a:r>
            <a:r>
              <a:rPr lang="en-US" sz="2100" b="1">
                <a:solidFill>
                  <a:srgbClr val="273239"/>
                </a:solidFill>
                <a:latin typeface="urw-din"/>
              </a:rPr>
              <a:t>after T occurs</a:t>
            </a:r>
            <a:r>
              <a:rPr lang="en-US" sz="2100">
                <a:solidFill>
                  <a:srgbClr val="273239"/>
                </a:solidFill>
                <a:latin typeface="urw-din"/>
              </a:rPr>
              <a:t> = </a:t>
            </a:r>
            <a:r>
              <a:rPr lang="en-US" sz="2100" b="1">
                <a:solidFill>
                  <a:srgbClr val="273239"/>
                </a:solidFill>
                <a:latin typeface="urw-din"/>
              </a:rPr>
              <a:t>400 + 300 = 700</a:t>
            </a:r>
            <a:br>
              <a:rPr lang="en-US" sz="2100">
                <a:latin typeface="Gotham HTF Book"/>
              </a:rPr>
            </a:br>
            <a:endParaRPr lang="en-US" sz="2100">
              <a:latin typeface="Gotham HTF Book"/>
            </a:endParaRPr>
          </a:p>
          <a:p>
            <a:pPr marL="456565" indent="-456565"/>
            <a:r>
              <a:rPr lang="en-US">
                <a:solidFill>
                  <a:srgbClr val="273239"/>
                </a:solidFill>
                <a:latin typeface="urw-din"/>
              </a:rPr>
              <a:t>Therefore,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database is</a:t>
            </a:r>
            <a:r>
              <a:rPr lang="en-US">
                <a:solidFill>
                  <a:srgbClr val="273239"/>
                </a:solidFill>
                <a:latin typeface="urw-din"/>
              </a:rPr>
              <a:t> 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consistent</a:t>
            </a:r>
          </a:p>
          <a:p>
            <a:pPr marL="456565" indent="-456565"/>
            <a:r>
              <a:rPr lang="en-US">
                <a:solidFill>
                  <a:srgbClr val="273239"/>
                </a:solidFill>
                <a:latin typeface="urw-din"/>
              </a:rPr>
              <a:t>Inconsistency occurs in case </a:t>
            </a:r>
            <a:r>
              <a:rPr lang="en-US" b="1">
                <a:solidFill>
                  <a:srgbClr val="273239"/>
                </a:solidFill>
                <a:latin typeface="urw-din"/>
              </a:rPr>
              <a:t>T1</a:t>
            </a:r>
            <a:r>
              <a:rPr lang="en-US">
                <a:solidFill>
                  <a:srgbClr val="273239"/>
                </a:solidFill>
                <a:latin typeface="urw-din"/>
              </a:rPr>
              <a:t> completes but </a:t>
            </a:r>
            <a:r>
              <a:rPr lang="en-US" b="1">
                <a:solidFill>
                  <a:srgbClr val="273239"/>
                </a:solidFill>
                <a:latin typeface="urw-din"/>
              </a:rPr>
              <a:t>T2</a:t>
            </a:r>
            <a:r>
              <a:rPr lang="en-US">
                <a:solidFill>
                  <a:srgbClr val="273239"/>
                </a:solidFill>
                <a:latin typeface="urw-din"/>
              </a:rPr>
              <a:t> fails</a:t>
            </a:r>
            <a:endParaRPr lang="en-US"/>
          </a:p>
          <a:p>
            <a:pPr marL="456565" indent="-456565"/>
            <a:r>
              <a:rPr lang="en-US">
                <a:solidFill>
                  <a:srgbClr val="273239"/>
                </a:solidFill>
                <a:latin typeface="urw-din"/>
              </a:rPr>
              <a:t> As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a </a:t>
            </a:r>
            <a:r>
              <a:rPr lang="en-US">
                <a:solidFill>
                  <a:srgbClr val="273239"/>
                </a:solidFill>
                <a:latin typeface="urw-din"/>
              </a:rPr>
              <a:t>result T is incomplete</a:t>
            </a:r>
            <a:endParaRPr lang="en-IN">
              <a:latin typeface="Gotham HTF Book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48B2B8-92FE-4DA0-B94B-BF9C75E4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66" y="2601799"/>
            <a:ext cx="4608913" cy="18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4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C2DA-34C8-47B8-820D-C2F01A46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7A1C-22C2-42B2-8540-2B3AE8D4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86" y="1504479"/>
            <a:ext cx="11264242" cy="472688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This property ensures that multiple transactions can occur concurrently without leading to the inconsistency of database state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Transactions occur independently without interference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Changes occurring in a particular transaction will not be visible to any other transaction until that particular change in that transaction is written to memory or has been committed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Gotham HTF Book"/>
              </a:rPr>
              <a:t>This property ensures that the execution of transactions concurrently will result in a state that is equivalent to a state achieved these were executed serially in some order</a:t>
            </a:r>
            <a:endParaRPr lang="en-IN" sz="2400" dirty="0">
              <a:latin typeface="Gotham HTF Book"/>
            </a:endParaRPr>
          </a:p>
        </p:txBody>
      </p:sp>
    </p:spTree>
    <p:extLst>
      <p:ext uri="{BB962C8B-B14F-4D97-AF65-F5344CB8AC3E}">
        <p14:creationId xmlns:p14="http://schemas.microsoft.com/office/powerpoint/2010/main" val="246708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3DA7-44D5-4775-BC1B-B8F6C8E6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B67F-087C-45CF-908E-DAE0A779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5000015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Let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X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= 500,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Y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= 500. </a:t>
            </a:r>
            <a:br>
              <a:rPr lang="en-US" sz="2200" dirty="0">
                <a:latin typeface="Gotham HTF Book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Consider two transactions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and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T”</a:t>
            </a:r>
          </a:p>
          <a:p>
            <a:endParaRPr lang="en-US" sz="2200" b="0" i="0" dirty="0">
              <a:solidFill>
                <a:srgbClr val="273239"/>
              </a:solidFill>
              <a:effectLst/>
              <a:latin typeface="Gotham HTF Book"/>
            </a:endParaRPr>
          </a:p>
          <a:p>
            <a:endParaRPr lang="en-US" sz="2200" b="0" i="0" dirty="0">
              <a:solidFill>
                <a:srgbClr val="273239"/>
              </a:solidFill>
              <a:effectLst/>
              <a:latin typeface="Gotham HTF Book"/>
            </a:endParaRPr>
          </a:p>
          <a:p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Suppose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has been executed till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Read (Y)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and then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T’’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starts</a:t>
            </a:r>
          </a:p>
          <a:p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As a result , interleaving of operations takes place due to which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T’’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reads correct value of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X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but incorrect value of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Y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and sum computed by </a:t>
            </a:r>
            <a:br>
              <a:rPr lang="en-US" sz="2200" dirty="0">
                <a:latin typeface="Gotham HTF Book"/>
              </a:rPr>
            </a:b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T’’: (X+Y = 50, 000+500=50, 500)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 </a:t>
            </a:r>
            <a:br>
              <a:rPr lang="en-US" sz="2200" dirty="0">
                <a:latin typeface="Gotham HTF Book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is thus not consistent with the sum at end of transaction: </a:t>
            </a:r>
            <a:br>
              <a:rPr lang="en-US" sz="2200" dirty="0">
                <a:latin typeface="Gotham HTF Book"/>
              </a:rPr>
            </a:br>
            <a:r>
              <a:rPr lang="en-US" sz="2200" b="1" i="0" dirty="0">
                <a:solidFill>
                  <a:srgbClr val="273239"/>
                </a:solidFill>
                <a:effectLst/>
                <a:latin typeface="Gotham HTF Book"/>
              </a:rPr>
              <a:t>T: (X+Y = 50, 000 + 450 = 50, 450)</a:t>
            </a:r>
            <a:br>
              <a:rPr lang="en-US" sz="2200" dirty="0">
                <a:latin typeface="Gotham HTF Book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This results in database inconsistency, due to a loss of 50 units</a:t>
            </a:r>
          </a:p>
          <a:p>
            <a:r>
              <a:rPr lang="en-US" sz="2200" b="0" i="0" dirty="0">
                <a:solidFill>
                  <a:srgbClr val="273239"/>
                </a:solidFill>
                <a:effectLst/>
                <a:latin typeface="Gotham HTF Book"/>
              </a:rPr>
              <a:t>Hence, transactions must take place in isolation and changes should be visible only after they have been made to the main memory</a:t>
            </a:r>
            <a:endParaRPr lang="en-IN" sz="2200" dirty="0">
              <a:latin typeface="Gotham HTF Book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DDDB87-A8A3-43C5-8D84-C6ABD63F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39" y="1385152"/>
            <a:ext cx="3681099" cy="16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791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48</TotalTime>
  <Words>646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Cloudthat</vt:lpstr>
      <vt:lpstr>ACID Property in DBMS</vt:lpstr>
      <vt:lpstr>ACID Property</vt:lpstr>
      <vt:lpstr>PowerPoint Presentation</vt:lpstr>
      <vt:lpstr>Atomicity</vt:lpstr>
      <vt:lpstr>Example</vt:lpstr>
      <vt:lpstr>Consistency </vt:lpstr>
      <vt:lpstr>Example</vt:lpstr>
      <vt:lpstr>Isolation </vt:lpstr>
      <vt:lpstr>Example </vt:lpstr>
      <vt:lpstr>Durability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Immanni</dc:creator>
  <cp:lastModifiedBy>Sridhar Immanni</cp:lastModifiedBy>
  <cp:revision>4</cp:revision>
  <dcterms:created xsi:type="dcterms:W3CDTF">2021-06-09T06:17:45Z</dcterms:created>
  <dcterms:modified xsi:type="dcterms:W3CDTF">2021-08-10T11:02:24Z</dcterms:modified>
</cp:coreProperties>
</file>