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F163D575-2D44-4A99-9B15-D9A5C3352638}"/>
    <pc:docChg chg="custSel addSld modSld">
      <pc:chgData name="Sridhar Immanni" userId="59c1261a-ccd9-49c3-b312-320455e0bf35" providerId="ADAL" clId="{F163D575-2D44-4A99-9B15-D9A5C3352638}" dt="2021-06-08T10:25:29.696" v="244" actId="20577"/>
      <pc:docMkLst>
        <pc:docMk/>
      </pc:docMkLst>
      <pc:sldChg chg="modSp new mod">
        <pc:chgData name="Sridhar Immanni" userId="59c1261a-ccd9-49c3-b312-320455e0bf35" providerId="ADAL" clId="{F163D575-2D44-4A99-9B15-D9A5C3352638}" dt="2021-06-08T10:15:04.110" v="37" actId="14100"/>
        <pc:sldMkLst>
          <pc:docMk/>
          <pc:sldMk cId="757901961" sldId="257"/>
        </pc:sldMkLst>
        <pc:spChg chg="mod">
          <ac:chgData name="Sridhar Immanni" userId="59c1261a-ccd9-49c3-b312-320455e0bf35" providerId="ADAL" clId="{F163D575-2D44-4A99-9B15-D9A5C3352638}" dt="2021-06-08T10:14:32.470" v="30" actId="20577"/>
          <ac:spMkLst>
            <pc:docMk/>
            <pc:sldMk cId="757901961" sldId="257"/>
            <ac:spMk id="2" creationId="{4C7BB401-B76A-436B-AF42-84B6A919F51E}"/>
          </ac:spMkLst>
        </pc:spChg>
        <pc:spChg chg="mod">
          <ac:chgData name="Sridhar Immanni" userId="59c1261a-ccd9-49c3-b312-320455e0bf35" providerId="ADAL" clId="{F163D575-2D44-4A99-9B15-D9A5C3352638}" dt="2021-06-08T10:15:04.110" v="37" actId="14100"/>
          <ac:spMkLst>
            <pc:docMk/>
            <pc:sldMk cId="757901961" sldId="257"/>
            <ac:spMk id="3" creationId="{03A76CBB-C3B0-4D77-A2DA-2E377A76CE01}"/>
          </ac:spMkLst>
        </pc:spChg>
      </pc:sldChg>
      <pc:sldChg chg="modSp new mod">
        <pc:chgData name="Sridhar Immanni" userId="59c1261a-ccd9-49c3-b312-320455e0bf35" providerId="ADAL" clId="{F163D575-2D44-4A99-9B15-D9A5C3352638}" dt="2021-06-08T10:15:47.048" v="51" actId="14100"/>
        <pc:sldMkLst>
          <pc:docMk/>
          <pc:sldMk cId="1653972250" sldId="258"/>
        </pc:sldMkLst>
        <pc:spChg chg="mod">
          <ac:chgData name="Sridhar Immanni" userId="59c1261a-ccd9-49c3-b312-320455e0bf35" providerId="ADAL" clId="{F163D575-2D44-4A99-9B15-D9A5C3352638}" dt="2021-06-08T10:15:24.146" v="46" actId="20577"/>
          <ac:spMkLst>
            <pc:docMk/>
            <pc:sldMk cId="1653972250" sldId="258"/>
            <ac:spMk id="2" creationId="{6EC2EE72-A5E5-4E47-831A-6AB66C386A1A}"/>
          </ac:spMkLst>
        </pc:spChg>
        <pc:spChg chg="mod">
          <ac:chgData name="Sridhar Immanni" userId="59c1261a-ccd9-49c3-b312-320455e0bf35" providerId="ADAL" clId="{F163D575-2D44-4A99-9B15-D9A5C3352638}" dt="2021-06-08T10:15:47.048" v="51" actId="14100"/>
          <ac:spMkLst>
            <pc:docMk/>
            <pc:sldMk cId="1653972250" sldId="258"/>
            <ac:spMk id="3" creationId="{A8027C1A-C420-42E5-B2EC-9DA8C42B89B9}"/>
          </ac:spMkLst>
        </pc:spChg>
      </pc:sldChg>
      <pc:sldChg chg="modSp new mod">
        <pc:chgData name="Sridhar Immanni" userId="59c1261a-ccd9-49c3-b312-320455e0bf35" providerId="ADAL" clId="{F163D575-2D44-4A99-9B15-D9A5C3352638}" dt="2021-06-08T10:16:27.369" v="63" actId="14100"/>
        <pc:sldMkLst>
          <pc:docMk/>
          <pc:sldMk cId="2896398781" sldId="259"/>
        </pc:sldMkLst>
        <pc:spChg chg="mod">
          <ac:chgData name="Sridhar Immanni" userId="59c1261a-ccd9-49c3-b312-320455e0bf35" providerId="ADAL" clId="{F163D575-2D44-4A99-9B15-D9A5C3352638}" dt="2021-06-08T10:16:07.437" v="58" actId="20577"/>
          <ac:spMkLst>
            <pc:docMk/>
            <pc:sldMk cId="2896398781" sldId="259"/>
            <ac:spMk id="2" creationId="{823D8827-2617-427A-B7C3-5746A82DECDA}"/>
          </ac:spMkLst>
        </pc:spChg>
        <pc:spChg chg="mod">
          <ac:chgData name="Sridhar Immanni" userId="59c1261a-ccd9-49c3-b312-320455e0bf35" providerId="ADAL" clId="{F163D575-2D44-4A99-9B15-D9A5C3352638}" dt="2021-06-08T10:16:27.369" v="63" actId="14100"/>
          <ac:spMkLst>
            <pc:docMk/>
            <pc:sldMk cId="2896398781" sldId="259"/>
            <ac:spMk id="3" creationId="{19F48048-0B61-4629-9416-C29FFD6B3AEE}"/>
          </ac:spMkLst>
        </pc:spChg>
      </pc:sldChg>
      <pc:sldChg chg="modSp new mod">
        <pc:chgData name="Sridhar Immanni" userId="59c1261a-ccd9-49c3-b312-320455e0bf35" providerId="ADAL" clId="{F163D575-2D44-4A99-9B15-D9A5C3352638}" dt="2021-06-08T10:17:09.409" v="80" actId="14100"/>
        <pc:sldMkLst>
          <pc:docMk/>
          <pc:sldMk cId="2161079670" sldId="260"/>
        </pc:sldMkLst>
        <pc:spChg chg="mod">
          <ac:chgData name="Sridhar Immanni" userId="59c1261a-ccd9-49c3-b312-320455e0bf35" providerId="ADAL" clId="{F163D575-2D44-4A99-9B15-D9A5C3352638}" dt="2021-06-08T10:16:42.425" v="74" actId="20577"/>
          <ac:spMkLst>
            <pc:docMk/>
            <pc:sldMk cId="2161079670" sldId="260"/>
            <ac:spMk id="2" creationId="{24C91E9F-C58D-44A1-AD3F-2FFD8782D965}"/>
          </ac:spMkLst>
        </pc:spChg>
        <pc:spChg chg="mod">
          <ac:chgData name="Sridhar Immanni" userId="59c1261a-ccd9-49c3-b312-320455e0bf35" providerId="ADAL" clId="{F163D575-2D44-4A99-9B15-D9A5C3352638}" dt="2021-06-08T10:17:09.409" v="80" actId="14100"/>
          <ac:spMkLst>
            <pc:docMk/>
            <pc:sldMk cId="2161079670" sldId="260"/>
            <ac:spMk id="3" creationId="{3C9E7D21-FEEC-485C-B5AF-328E99608CC7}"/>
          </ac:spMkLst>
        </pc:spChg>
      </pc:sldChg>
      <pc:sldChg chg="modSp new mod">
        <pc:chgData name="Sridhar Immanni" userId="59c1261a-ccd9-49c3-b312-320455e0bf35" providerId="ADAL" clId="{F163D575-2D44-4A99-9B15-D9A5C3352638}" dt="2021-06-08T10:18:11.726" v="96" actId="14100"/>
        <pc:sldMkLst>
          <pc:docMk/>
          <pc:sldMk cId="3331658293" sldId="261"/>
        </pc:sldMkLst>
        <pc:spChg chg="mod">
          <ac:chgData name="Sridhar Immanni" userId="59c1261a-ccd9-49c3-b312-320455e0bf35" providerId="ADAL" clId="{F163D575-2D44-4A99-9B15-D9A5C3352638}" dt="2021-06-08T10:18:01.221" v="93" actId="121"/>
          <ac:spMkLst>
            <pc:docMk/>
            <pc:sldMk cId="3331658293" sldId="261"/>
            <ac:spMk id="2" creationId="{B2DC7986-D713-486D-811C-CB13CC6C74D9}"/>
          </ac:spMkLst>
        </pc:spChg>
        <pc:spChg chg="mod">
          <ac:chgData name="Sridhar Immanni" userId="59c1261a-ccd9-49c3-b312-320455e0bf35" providerId="ADAL" clId="{F163D575-2D44-4A99-9B15-D9A5C3352638}" dt="2021-06-08T10:18:11.726" v="96" actId="14100"/>
          <ac:spMkLst>
            <pc:docMk/>
            <pc:sldMk cId="3331658293" sldId="261"/>
            <ac:spMk id="3" creationId="{0C813D48-A542-4C57-B8C3-F16F20D7B15C}"/>
          </ac:spMkLst>
        </pc:spChg>
      </pc:sldChg>
      <pc:sldChg chg="modSp new mod">
        <pc:chgData name="Sridhar Immanni" userId="59c1261a-ccd9-49c3-b312-320455e0bf35" providerId="ADAL" clId="{F163D575-2D44-4A99-9B15-D9A5C3352638}" dt="2021-06-08T10:18:49.279" v="113" actId="14100"/>
        <pc:sldMkLst>
          <pc:docMk/>
          <pc:sldMk cId="1375292219" sldId="262"/>
        </pc:sldMkLst>
        <pc:spChg chg="mod">
          <ac:chgData name="Sridhar Immanni" userId="59c1261a-ccd9-49c3-b312-320455e0bf35" providerId="ADAL" clId="{F163D575-2D44-4A99-9B15-D9A5C3352638}" dt="2021-06-08T10:18:26.706" v="106" actId="20577"/>
          <ac:spMkLst>
            <pc:docMk/>
            <pc:sldMk cId="1375292219" sldId="262"/>
            <ac:spMk id="2" creationId="{3FB0E5F0-C326-494C-9418-028E9C6AC965}"/>
          </ac:spMkLst>
        </pc:spChg>
        <pc:spChg chg="mod">
          <ac:chgData name="Sridhar Immanni" userId="59c1261a-ccd9-49c3-b312-320455e0bf35" providerId="ADAL" clId="{F163D575-2D44-4A99-9B15-D9A5C3352638}" dt="2021-06-08T10:18:49.279" v="113" actId="14100"/>
          <ac:spMkLst>
            <pc:docMk/>
            <pc:sldMk cId="1375292219" sldId="262"/>
            <ac:spMk id="3" creationId="{A0AC2012-8249-461A-95D9-F229F57128BF}"/>
          </ac:spMkLst>
        </pc:spChg>
      </pc:sldChg>
      <pc:sldChg chg="modSp new mod">
        <pc:chgData name="Sridhar Immanni" userId="59c1261a-ccd9-49c3-b312-320455e0bf35" providerId="ADAL" clId="{F163D575-2D44-4A99-9B15-D9A5C3352638}" dt="2021-06-08T10:19:41.185" v="131" actId="14100"/>
        <pc:sldMkLst>
          <pc:docMk/>
          <pc:sldMk cId="1106707268" sldId="263"/>
        </pc:sldMkLst>
        <pc:spChg chg="mod">
          <ac:chgData name="Sridhar Immanni" userId="59c1261a-ccd9-49c3-b312-320455e0bf35" providerId="ADAL" clId="{F163D575-2D44-4A99-9B15-D9A5C3352638}" dt="2021-06-08T10:19:07.578" v="124" actId="121"/>
          <ac:spMkLst>
            <pc:docMk/>
            <pc:sldMk cId="1106707268" sldId="263"/>
            <ac:spMk id="2" creationId="{D88FCB80-B7C9-42D3-BE4B-B0DD5EBDB41A}"/>
          </ac:spMkLst>
        </pc:spChg>
        <pc:spChg chg="mod">
          <ac:chgData name="Sridhar Immanni" userId="59c1261a-ccd9-49c3-b312-320455e0bf35" providerId="ADAL" clId="{F163D575-2D44-4A99-9B15-D9A5C3352638}" dt="2021-06-08T10:19:41.185" v="131" actId="14100"/>
          <ac:spMkLst>
            <pc:docMk/>
            <pc:sldMk cId="1106707268" sldId="263"/>
            <ac:spMk id="3" creationId="{96D47FC4-2F5F-4499-BD1B-BBA56ABB7331}"/>
          </ac:spMkLst>
        </pc:spChg>
      </pc:sldChg>
      <pc:sldChg chg="modSp new mod">
        <pc:chgData name="Sridhar Immanni" userId="59c1261a-ccd9-49c3-b312-320455e0bf35" providerId="ADAL" clId="{F163D575-2D44-4A99-9B15-D9A5C3352638}" dt="2021-06-08T10:20:32.439" v="147" actId="14100"/>
        <pc:sldMkLst>
          <pc:docMk/>
          <pc:sldMk cId="2988731021" sldId="264"/>
        </pc:sldMkLst>
        <pc:spChg chg="mod">
          <ac:chgData name="Sridhar Immanni" userId="59c1261a-ccd9-49c3-b312-320455e0bf35" providerId="ADAL" clId="{F163D575-2D44-4A99-9B15-D9A5C3352638}" dt="2021-06-08T10:20:17.892" v="142" actId="121"/>
          <ac:spMkLst>
            <pc:docMk/>
            <pc:sldMk cId="2988731021" sldId="264"/>
            <ac:spMk id="2" creationId="{B6B891DA-2EDA-4C2C-87EA-4BCDC6E71698}"/>
          </ac:spMkLst>
        </pc:spChg>
        <pc:spChg chg="mod">
          <ac:chgData name="Sridhar Immanni" userId="59c1261a-ccd9-49c3-b312-320455e0bf35" providerId="ADAL" clId="{F163D575-2D44-4A99-9B15-D9A5C3352638}" dt="2021-06-08T10:20:32.439" v="147" actId="14100"/>
          <ac:spMkLst>
            <pc:docMk/>
            <pc:sldMk cId="2988731021" sldId="264"/>
            <ac:spMk id="3" creationId="{674F2765-A480-4CCD-8143-A2EA2D3AEF00}"/>
          </ac:spMkLst>
        </pc:spChg>
      </pc:sldChg>
      <pc:sldChg chg="modSp new mod">
        <pc:chgData name="Sridhar Immanni" userId="59c1261a-ccd9-49c3-b312-320455e0bf35" providerId="ADAL" clId="{F163D575-2D44-4A99-9B15-D9A5C3352638}" dt="2021-06-08T10:21:11.701" v="165" actId="14100"/>
        <pc:sldMkLst>
          <pc:docMk/>
          <pc:sldMk cId="3772656106" sldId="265"/>
        </pc:sldMkLst>
        <pc:spChg chg="mod">
          <ac:chgData name="Sridhar Immanni" userId="59c1261a-ccd9-49c3-b312-320455e0bf35" providerId="ADAL" clId="{F163D575-2D44-4A99-9B15-D9A5C3352638}" dt="2021-06-08T10:20:55.782" v="160" actId="20577"/>
          <ac:spMkLst>
            <pc:docMk/>
            <pc:sldMk cId="3772656106" sldId="265"/>
            <ac:spMk id="2" creationId="{E897EE70-99EA-47C0-8DB3-2822B93ADFD5}"/>
          </ac:spMkLst>
        </pc:spChg>
        <pc:spChg chg="mod">
          <ac:chgData name="Sridhar Immanni" userId="59c1261a-ccd9-49c3-b312-320455e0bf35" providerId="ADAL" clId="{F163D575-2D44-4A99-9B15-D9A5C3352638}" dt="2021-06-08T10:21:11.701" v="165" actId="14100"/>
          <ac:spMkLst>
            <pc:docMk/>
            <pc:sldMk cId="3772656106" sldId="265"/>
            <ac:spMk id="3" creationId="{F9B40A1F-3434-43EA-B398-512F7E4BF48C}"/>
          </ac:spMkLst>
        </pc:spChg>
      </pc:sldChg>
      <pc:sldChg chg="modSp new mod">
        <pc:chgData name="Sridhar Immanni" userId="59c1261a-ccd9-49c3-b312-320455e0bf35" providerId="ADAL" clId="{F163D575-2D44-4A99-9B15-D9A5C3352638}" dt="2021-06-08T10:22:51.734" v="223" actId="20577"/>
        <pc:sldMkLst>
          <pc:docMk/>
          <pc:sldMk cId="658911994" sldId="266"/>
        </pc:sldMkLst>
        <pc:spChg chg="mod">
          <ac:chgData name="Sridhar Immanni" userId="59c1261a-ccd9-49c3-b312-320455e0bf35" providerId="ADAL" clId="{F163D575-2D44-4A99-9B15-D9A5C3352638}" dt="2021-06-08T10:22:51.734" v="223" actId="20577"/>
          <ac:spMkLst>
            <pc:docMk/>
            <pc:sldMk cId="658911994" sldId="266"/>
            <ac:spMk id="3" creationId="{79A55D9A-2461-4C67-8AF5-0D206DA06195}"/>
          </ac:spMkLst>
        </pc:spChg>
      </pc:sldChg>
      <pc:sldChg chg="modSp new mod">
        <pc:chgData name="Sridhar Immanni" userId="59c1261a-ccd9-49c3-b312-320455e0bf35" providerId="ADAL" clId="{F163D575-2D44-4A99-9B15-D9A5C3352638}" dt="2021-06-08T10:23:40.573" v="232" actId="27636"/>
        <pc:sldMkLst>
          <pc:docMk/>
          <pc:sldMk cId="3708180431" sldId="267"/>
        </pc:sldMkLst>
        <pc:spChg chg="mod">
          <ac:chgData name="Sridhar Immanni" userId="59c1261a-ccd9-49c3-b312-320455e0bf35" providerId="ADAL" clId="{F163D575-2D44-4A99-9B15-D9A5C3352638}" dt="2021-06-08T10:23:40.573" v="232" actId="27636"/>
          <ac:spMkLst>
            <pc:docMk/>
            <pc:sldMk cId="3708180431" sldId="267"/>
            <ac:spMk id="3" creationId="{D92754A3-34DC-4418-A583-46ABA02A30B6}"/>
          </ac:spMkLst>
        </pc:spChg>
      </pc:sldChg>
      <pc:sldChg chg="addSp delSp modSp new mod modClrScheme chgLayout">
        <pc:chgData name="Sridhar Immanni" userId="59c1261a-ccd9-49c3-b312-320455e0bf35" providerId="ADAL" clId="{F163D575-2D44-4A99-9B15-D9A5C3352638}" dt="2021-06-08T10:25:29.696" v="244" actId="20577"/>
        <pc:sldMkLst>
          <pc:docMk/>
          <pc:sldMk cId="4191184591" sldId="268"/>
        </pc:sldMkLst>
        <pc:spChg chg="del mod ord">
          <ac:chgData name="Sridhar Immanni" userId="59c1261a-ccd9-49c3-b312-320455e0bf35" providerId="ADAL" clId="{F163D575-2D44-4A99-9B15-D9A5C3352638}" dt="2021-06-08T10:25:25.514" v="234" actId="700"/>
          <ac:spMkLst>
            <pc:docMk/>
            <pc:sldMk cId="4191184591" sldId="268"/>
            <ac:spMk id="2" creationId="{8060B0F6-C427-498F-826F-76F5FBFFAED1}"/>
          </ac:spMkLst>
        </pc:spChg>
        <pc:spChg chg="del">
          <ac:chgData name="Sridhar Immanni" userId="59c1261a-ccd9-49c3-b312-320455e0bf35" providerId="ADAL" clId="{F163D575-2D44-4A99-9B15-D9A5C3352638}" dt="2021-06-08T10:25:25.514" v="234" actId="700"/>
          <ac:spMkLst>
            <pc:docMk/>
            <pc:sldMk cId="4191184591" sldId="268"/>
            <ac:spMk id="3" creationId="{50A6B6C3-BCDE-4867-9512-A5D02569F0AF}"/>
          </ac:spMkLst>
        </pc:spChg>
        <pc:spChg chg="add mod ord">
          <ac:chgData name="Sridhar Immanni" userId="59c1261a-ccd9-49c3-b312-320455e0bf35" providerId="ADAL" clId="{F163D575-2D44-4A99-9B15-D9A5C3352638}" dt="2021-06-08T10:25:29.696" v="244" actId="20577"/>
          <ac:spMkLst>
            <pc:docMk/>
            <pc:sldMk cId="4191184591" sldId="268"/>
            <ac:spMk id="4" creationId="{79263F0A-96F2-4CE3-9780-152990881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7A64A10D-8C70-4B31-9158-A033B561BB6D}" type="datetimeFigureOut">
              <a:rPr lang="en-IN" smtClean="0"/>
              <a:t>08-06-2021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512173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8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36201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9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432D-AFAF-4C06-825E-046A8DC0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45F9-D617-4A6D-8201-EC13AF34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0DF-CEED-4DD8-9EEF-F4524ABF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A10D-8C70-4B31-9158-A033B561BB6D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06ED-E169-4190-A161-3C218A8E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B8D7-A536-48EA-8689-7FE34947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99C2-FA3F-4924-A386-55C067FF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8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A10D-8C70-4B31-9158-A033B561BB6D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99C2-FA3F-4924-A386-55C067FF5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C7CAEE-D852-4871-9F1D-C14429FC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ER Model Concepts</a:t>
            </a:r>
          </a:p>
        </p:txBody>
      </p:sp>
    </p:spTree>
    <p:extLst>
      <p:ext uri="{BB962C8B-B14F-4D97-AF65-F5344CB8AC3E}">
        <p14:creationId xmlns:p14="http://schemas.microsoft.com/office/powerpoint/2010/main" val="139974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EE70-99EA-47C0-8DB3-2822B93A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0A1F-3434-43EA-B398-512F7E4B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1739900"/>
            <a:ext cx="11157143" cy="4368916"/>
          </a:xfrm>
        </p:spPr>
        <p:txBody>
          <a:bodyPr/>
          <a:lstStyle/>
          <a:p>
            <a:r>
              <a:rPr lang="en-US" altLang="en-US" dirty="0"/>
              <a:t>gives  set of permitted values for an attribute</a:t>
            </a:r>
          </a:p>
          <a:p>
            <a:r>
              <a:rPr lang="en-US" altLang="en-US" dirty="0"/>
              <a:t>all values may not be present at all times in database</a:t>
            </a:r>
          </a:p>
          <a:p>
            <a:r>
              <a:rPr lang="en-US" altLang="en-US" dirty="0"/>
              <a:t>may be defined by type : integer, string</a:t>
            </a:r>
          </a:p>
          <a:p>
            <a:r>
              <a:rPr lang="en-US" altLang="en-US" dirty="0"/>
              <a:t>attributes are ‘roles’ played by domains</a:t>
            </a:r>
          </a:p>
          <a:p>
            <a:pPr lvl="1"/>
            <a:r>
              <a:rPr lang="en-US" altLang="en-US" dirty="0"/>
              <a:t>domain ‘</a:t>
            </a:r>
            <a:r>
              <a:rPr lang="en-US" altLang="en-US" dirty="0" err="1"/>
              <a:t>personname</a:t>
            </a:r>
            <a:r>
              <a:rPr lang="en-US" altLang="en-US" dirty="0"/>
              <a:t>’ can be used for attribute ‘name’  for teacher and student entities</a:t>
            </a:r>
          </a:p>
        </p:txBody>
      </p:sp>
    </p:spTree>
    <p:extLst>
      <p:ext uri="{BB962C8B-B14F-4D97-AF65-F5344CB8AC3E}">
        <p14:creationId xmlns:p14="http://schemas.microsoft.com/office/powerpoint/2010/main" val="377265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DA0-E520-48E8-A3DC-FC62ECD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5D9A-2461-4C67-8AF5-0D206DA0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381931"/>
            <a:ext cx="11296843" cy="472688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Example:  A COLLEGE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STUDENT	:  </a:t>
            </a:r>
            <a:r>
              <a:rPr lang="en-US" altLang="en-US" dirty="0" err="1"/>
              <a:t>rollno</a:t>
            </a:r>
            <a:r>
              <a:rPr lang="en-US" altLang="en-US" dirty="0"/>
              <a:t>, name, hostel-no., date-of-birth</a:t>
            </a:r>
          </a:p>
          <a:p>
            <a:r>
              <a:rPr lang="en-US" altLang="en-US" dirty="0"/>
              <a:t>COURSE	:  </a:t>
            </a:r>
            <a:r>
              <a:rPr lang="en-US" altLang="en-US" dirty="0" err="1"/>
              <a:t>courseno</a:t>
            </a:r>
            <a:r>
              <a:rPr lang="en-US" altLang="en-US" dirty="0"/>
              <a:t>, name, credits</a:t>
            </a:r>
          </a:p>
          <a:p>
            <a:r>
              <a:rPr lang="en-US" altLang="en-US" dirty="0"/>
              <a:t>TEACHER	:  </a:t>
            </a:r>
            <a:r>
              <a:rPr lang="en-US" altLang="en-US" dirty="0" err="1"/>
              <a:t>empno</a:t>
            </a:r>
            <a:r>
              <a:rPr lang="en-US" altLang="en-US" dirty="0"/>
              <a:t>, name, rank, room-no., tele-phone</a:t>
            </a:r>
          </a:p>
          <a:p>
            <a:r>
              <a:rPr lang="en-US" altLang="en-US" dirty="0"/>
              <a:t>DEPT	:  name, tele-phone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9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4639-F653-44AF-BC9C-60DDDD0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4A3-34DC-4418-A583-46ABA02A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4800"/>
            <a:ext cx="11334943" cy="453401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this example will be refined further</a:t>
            </a:r>
          </a:p>
          <a:p>
            <a:r>
              <a:rPr lang="en-US" altLang="en-US" dirty="0"/>
              <a:t>perception of reality and focus of design could have indicated more entities</a:t>
            </a:r>
          </a:p>
          <a:p>
            <a:pPr lvl="1"/>
            <a:r>
              <a:rPr lang="en-US" altLang="en-US" dirty="0"/>
              <a:t>HOSTEL              SEMESTER</a:t>
            </a:r>
          </a:p>
          <a:p>
            <a:pPr lvl="1"/>
            <a:r>
              <a:rPr lang="en-US" altLang="en-US" dirty="0"/>
              <a:t> Or, teacher could only be an attribute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EXERCISE :   identify entities in a hospital and give a few instances of each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18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63F0A-96F2-4CE3-9780-15299088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18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B401-B76A-436B-AF42-84B6A919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(ER)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6CBB-C3B0-4D77-A2DA-2E377A76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1381931"/>
            <a:ext cx="11322243" cy="4726885"/>
          </a:xfrm>
        </p:spPr>
        <p:txBody>
          <a:bodyPr/>
          <a:lstStyle/>
          <a:p>
            <a:endParaRPr lang="en-US" altLang="en-US" sz="3400" dirty="0"/>
          </a:p>
          <a:p>
            <a:r>
              <a:rPr lang="en-US" altLang="en-US" sz="3400" dirty="0"/>
              <a:t>for representation of real-world</a:t>
            </a:r>
          </a:p>
          <a:p>
            <a:r>
              <a:rPr lang="en-US" altLang="en-US" sz="3400" dirty="0"/>
              <a:t>represents overall logical structure of information</a:t>
            </a:r>
          </a:p>
          <a:p>
            <a:pPr lvl="1"/>
            <a:r>
              <a:rPr lang="en-US" altLang="en-US" sz="2400" dirty="0"/>
              <a:t>grouping of data elements</a:t>
            </a:r>
          </a:p>
          <a:p>
            <a:pPr lvl="1"/>
            <a:r>
              <a:rPr lang="en-US" altLang="en-US" sz="2400" dirty="0"/>
              <a:t>inter-relationships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75790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E72-A5E5-4E47-831A-6AB66C38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7C1A-C420-42E5-B2EC-9DA8C42B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651000"/>
            <a:ext cx="10852343" cy="4457816"/>
          </a:xfrm>
        </p:spPr>
        <p:txBody>
          <a:bodyPr/>
          <a:lstStyle/>
          <a:p>
            <a:r>
              <a:rPr lang="en-US" altLang="en-US" dirty="0"/>
              <a:t>a few concepts</a:t>
            </a:r>
          </a:p>
          <a:p>
            <a:r>
              <a:rPr lang="en-US" altLang="en-US" dirty="0"/>
              <a:t>simple and easy-to-use</a:t>
            </a:r>
          </a:p>
          <a:p>
            <a:r>
              <a:rPr lang="en-US" altLang="en-US" dirty="0"/>
              <a:t>permits top-down approach for controlling details</a:t>
            </a:r>
          </a:p>
          <a:p>
            <a:r>
              <a:rPr lang="en-US" altLang="en-US" dirty="0"/>
              <a:t>useful as a tool for communication between designer and user during requirements analysis and conceptual design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97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8827-2617-427A-B7C3-5746A82D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8048-0B61-4629-9416-C29FFD6B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676400"/>
            <a:ext cx="11258743" cy="4432416"/>
          </a:xfrm>
        </p:spPr>
        <p:txBody>
          <a:bodyPr/>
          <a:lstStyle/>
          <a:p>
            <a:r>
              <a:rPr lang="en-US" altLang="en-US" dirty="0"/>
              <a:t>an object that exists</a:t>
            </a:r>
          </a:p>
          <a:p>
            <a:r>
              <a:rPr lang="en-US" altLang="en-US" dirty="0"/>
              <a:t>distinguishable from other objects</a:t>
            </a:r>
          </a:p>
          <a:p>
            <a:r>
              <a:rPr lang="en-US" altLang="en-US" dirty="0"/>
              <a:t>could be concrete or abstract</a:t>
            </a:r>
          </a:p>
          <a:p>
            <a:r>
              <a:rPr lang="en-US" altLang="en-US" dirty="0"/>
              <a:t>Examples : a book, an item, a student, a purchase order</a:t>
            </a:r>
          </a:p>
          <a:p>
            <a:pPr>
              <a:buFontTx/>
              <a:buNone/>
            </a:pPr>
            <a:r>
              <a:rPr lang="en-US" altLang="en-US" dirty="0"/>
              <a:t>(a/an above indicates that we are referring to one of these)</a:t>
            </a:r>
          </a:p>
        </p:txBody>
      </p:sp>
    </p:spTree>
    <p:extLst>
      <p:ext uri="{BB962C8B-B14F-4D97-AF65-F5344CB8AC3E}">
        <p14:creationId xmlns:p14="http://schemas.microsoft.com/office/powerpoint/2010/main" val="289639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1E9F-C58D-44A1-AD3F-2FFD8782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7D21-FEEC-485C-B5AF-328E9960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1536700"/>
            <a:ext cx="11157143" cy="4572116"/>
          </a:xfrm>
        </p:spPr>
        <p:txBody>
          <a:bodyPr/>
          <a:lstStyle/>
          <a:p>
            <a:r>
              <a:rPr lang="en-US" altLang="en-US" dirty="0"/>
              <a:t>a set of similar entities</a:t>
            </a:r>
          </a:p>
          <a:p>
            <a:r>
              <a:rPr lang="en-US" altLang="en-US" dirty="0"/>
              <a:t>need not be disjoint with other entity sets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e.g., supplier and customer may have common entities</a:t>
            </a:r>
          </a:p>
          <a:p>
            <a:r>
              <a:rPr lang="en-US" altLang="en-US" dirty="0"/>
              <a:t>Example : set of all books in a library</a:t>
            </a:r>
          </a:p>
          <a:p>
            <a:pPr lvl="1"/>
            <a:r>
              <a:rPr lang="en-US" altLang="en-US" dirty="0"/>
              <a:t>set of all customers</a:t>
            </a:r>
          </a:p>
          <a:p>
            <a:r>
              <a:rPr lang="en-US" altLang="en-US" dirty="0"/>
              <a:t>entity set also called entity type or entity class</a:t>
            </a:r>
          </a:p>
          <a:p>
            <a:r>
              <a:rPr lang="en-US" altLang="en-US" dirty="0"/>
              <a:t>entity considered as an occurrence of entity type</a:t>
            </a:r>
          </a:p>
        </p:txBody>
      </p:sp>
    </p:spTree>
    <p:extLst>
      <p:ext uri="{BB962C8B-B14F-4D97-AF65-F5344CB8AC3E}">
        <p14:creationId xmlns:p14="http://schemas.microsoft.com/office/powerpoint/2010/main" val="216107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986-D713-486D-811C-CB13CC6C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D48-A542-4C57-B8C3-F16F20D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714500"/>
            <a:ext cx="11296843" cy="4394316"/>
          </a:xfrm>
        </p:spPr>
        <p:txBody>
          <a:bodyPr/>
          <a:lstStyle/>
          <a:p>
            <a:r>
              <a:rPr lang="en-US" altLang="en-US" dirty="0"/>
              <a:t>we often use the words ‘entity’ to mean ‘entity-set’</a:t>
            </a:r>
          </a:p>
          <a:p>
            <a:r>
              <a:rPr lang="en-US" altLang="en-US" dirty="0"/>
              <a:t>entity sets are named using singular common nouns :</a:t>
            </a:r>
          </a:p>
          <a:p>
            <a:pPr lvl="1">
              <a:buFontTx/>
              <a:buNone/>
            </a:pPr>
            <a:r>
              <a:rPr lang="en-US" altLang="en-US" dirty="0"/>
              <a:t>Book</a:t>
            </a:r>
          </a:p>
          <a:p>
            <a:pPr lvl="1">
              <a:buFontTx/>
              <a:buNone/>
            </a:pPr>
            <a:r>
              <a:rPr lang="en-US" altLang="en-US" dirty="0"/>
              <a:t>Student</a:t>
            </a:r>
          </a:p>
          <a:p>
            <a:pPr lvl="1">
              <a:buFontTx/>
              <a:buNone/>
            </a:pPr>
            <a:r>
              <a:rPr lang="en-US" altLang="en-US" dirty="0"/>
              <a:t>Course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65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E5F0-C326-494C-9418-028E9C6A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2012-8249-461A-95D9-F229F571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25600"/>
            <a:ext cx="10992043" cy="4483216"/>
          </a:xfrm>
        </p:spPr>
        <p:txBody>
          <a:bodyPr/>
          <a:lstStyle/>
          <a:p>
            <a:r>
              <a:rPr lang="en-US" altLang="en-US" dirty="0"/>
              <a:t>an entity has a set of attributes</a:t>
            </a:r>
          </a:p>
          <a:p>
            <a:r>
              <a:rPr lang="en-US" altLang="en-US" dirty="0"/>
              <a:t>attribute defines property of an entity</a:t>
            </a:r>
          </a:p>
          <a:p>
            <a:r>
              <a:rPr lang="en-US" altLang="en-US" dirty="0"/>
              <a:t>it is given a name</a:t>
            </a:r>
          </a:p>
          <a:p>
            <a:r>
              <a:rPr lang="en-US" altLang="en-US" dirty="0"/>
              <a:t>attribute has value for each entity</a:t>
            </a:r>
          </a:p>
          <a:p>
            <a:r>
              <a:rPr lang="en-US" altLang="en-US" dirty="0"/>
              <a:t>value may change over time</a:t>
            </a:r>
          </a:p>
          <a:p>
            <a:r>
              <a:rPr lang="en-US" altLang="en-US" dirty="0"/>
              <a:t>same set of attributes are defined for entities in an entity set</a:t>
            </a:r>
          </a:p>
        </p:txBody>
      </p:sp>
    </p:spTree>
    <p:extLst>
      <p:ext uri="{BB962C8B-B14F-4D97-AF65-F5344CB8AC3E}">
        <p14:creationId xmlns:p14="http://schemas.microsoft.com/office/powerpoint/2010/main" val="13752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CB80-B7C9-42D3-BE4B-B0DD5EBD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7FC4-2F5F-4499-BD1B-BBA56ABB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663700"/>
            <a:ext cx="11296843" cy="4445116"/>
          </a:xfrm>
        </p:spPr>
        <p:txBody>
          <a:bodyPr/>
          <a:lstStyle/>
          <a:p>
            <a:r>
              <a:rPr lang="en-US" altLang="en-US" dirty="0"/>
              <a:t>Example : entity set BOOK has the following attributes</a:t>
            </a:r>
          </a:p>
          <a:p>
            <a:pPr lvl="1">
              <a:buFontTx/>
              <a:buNone/>
            </a:pPr>
            <a:r>
              <a:rPr lang="en-US" altLang="en-US" dirty="0"/>
              <a:t>TITLE		ISBN</a:t>
            </a:r>
          </a:p>
          <a:p>
            <a:pPr lvl="1">
              <a:buFontTx/>
              <a:buNone/>
            </a:pPr>
            <a:r>
              <a:rPr lang="en-US" altLang="en-US" dirty="0"/>
              <a:t>ACC-NO	AUTHOR</a:t>
            </a:r>
          </a:p>
          <a:p>
            <a:pPr lvl="1">
              <a:buFontTx/>
              <a:buNone/>
            </a:pPr>
            <a:r>
              <a:rPr lang="en-US" altLang="en-US" dirty="0"/>
              <a:t>PUBLISHER	YEAR</a:t>
            </a:r>
          </a:p>
          <a:p>
            <a:pPr lvl="1">
              <a:buFontTx/>
              <a:buNone/>
            </a:pPr>
            <a:r>
              <a:rPr lang="en-US" altLang="en-US" dirty="0"/>
              <a:t>PRICE</a:t>
            </a:r>
          </a:p>
          <a:p>
            <a:r>
              <a:rPr lang="en-US" altLang="en-US" dirty="0"/>
              <a:t>a particular book has value for each of the above attributes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7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91DA-2EDA-4C2C-87EA-4BCDC6E7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2765-A480-4CCD-8143-A2EA2D3A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511300"/>
            <a:ext cx="11131743" cy="4597516"/>
          </a:xfrm>
        </p:spPr>
        <p:txBody>
          <a:bodyPr/>
          <a:lstStyle/>
          <a:p>
            <a:r>
              <a:rPr lang="en-US" altLang="en-US" dirty="0"/>
              <a:t>an attribute may be multi-valued, i.e., it has more than one value for a given entity; e.g., a book may have many authors</a:t>
            </a:r>
          </a:p>
          <a:p>
            <a:r>
              <a:rPr lang="en-US" altLang="en-US" dirty="0"/>
              <a:t>an attribute which uniquely identifies entities of a set is called primary key attribute of that entity set</a:t>
            </a:r>
          </a:p>
          <a:p>
            <a:r>
              <a:rPr lang="en-US" altLang="en-US" dirty="0"/>
              <a:t>composite attribute : date, address, </a:t>
            </a:r>
            <a:r>
              <a:rPr lang="en-US" altLang="en-US" dirty="0" err="1"/>
              <a:t>etc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73102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12</TotalTime>
  <Words>454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Gotham HTF Book</vt:lpstr>
      <vt:lpstr>Proxima Nova</vt:lpstr>
      <vt:lpstr>Proxima Nova Rg</vt:lpstr>
      <vt:lpstr>Cloudthat</vt:lpstr>
      <vt:lpstr>ER Model Concepts</vt:lpstr>
      <vt:lpstr>ENTITY-RELATIONSHIP (ER) MODEL</vt:lpstr>
      <vt:lpstr>ER Model</vt:lpstr>
      <vt:lpstr>ENTITY</vt:lpstr>
      <vt:lpstr>ENTITY SET</vt:lpstr>
      <vt:lpstr>Cont…</vt:lpstr>
      <vt:lpstr>ATTRIBUTE</vt:lpstr>
      <vt:lpstr>Cont…</vt:lpstr>
      <vt:lpstr>Cont…</vt:lpstr>
      <vt:lpstr>DOMAIN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 Concepts</dc:title>
  <dc:creator>Sridhar Immanni</dc:creator>
  <cp:lastModifiedBy>Sridhar Immanni</cp:lastModifiedBy>
  <cp:revision>1</cp:revision>
  <dcterms:created xsi:type="dcterms:W3CDTF">2021-06-08T10:12:48Z</dcterms:created>
  <dcterms:modified xsi:type="dcterms:W3CDTF">2021-06-08T10:25:34Z</dcterms:modified>
</cp:coreProperties>
</file>