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E938E-E7F9-4EAA-9805-CC174D994FF5}" v="21" dt="2021-06-07T08:43:19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0DCE938E-E7F9-4EAA-9805-CC174D994FF5}"/>
    <pc:docChg chg="undo custSel addSld modSld">
      <pc:chgData name="Sridhar Immanni" userId="59c1261a-ccd9-49c3-b312-320455e0bf35" providerId="ADAL" clId="{0DCE938E-E7F9-4EAA-9805-CC174D994FF5}" dt="2021-06-07T11:27:01.070" v="1271" actId="14100"/>
      <pc:docMkLst>
        <pc:docMk/>
      </pc:docMkLst>
      <pc:sldChg chg="addSp delSp modSp new mod modClrScheme chgLayout">
        <pc:chgData name="Sridhar Immanni" userId="59c1261a-ccd9-49c3-b312-320455e0bf35" providerId="ADAL" clId="{0DCE938E-E7F9-4EAA-9805-CC174D994FF5}" dt="2021-06-07T07:41:15.212" v="38" actId="20577"/>
        <pc:sldMkLst>
          <pc:docMk/>
          <pc:sldMk cId="691960131" sldId="256"/>
        </pc:sldMkLst>
        <pc:spChg chg="del mod">
          <ac:chgData name="Sridhar Immanni" userId="59c1261a-ccd9-49c3-b312-320455e0bf35" providerId="ADAL" clId="{0DCE938E-E7F9-4EAA-9805-CC174D994FF5}" dt="2021-06-07T07:40:14.563" v="2" actId="26606"/>
          <ac:spMkLst>
            <pc:docMk/>
            <pc:sldMk cId="691960131" sldId="256"/>
            <ac:spMk id="2" creationId="{AC941610-1331-48C0-8FB0-B763F4A29D46}"/>
          </ac:spMkLst>
        </pc:spChg>
        <pc:spChg chg="del mod">
          <ac:chgData name="Sridhar Immanni" userId="59c1261a-ccd9-49c3-b312-320455e0bf35" providerId="ADAL" clId="{0DCE938E-E7F9-4EAA-9805-CC174D994FF5}" dt="2021-06-07T07:40:14.563" v="2" actId="26606"/>
          <ac:spMkLst>
            <pc:docMk/>
            <pc:sldMk cId="691960131" sldId="256"/>
            <ac:spMk id="3" creationId="{9C3F44ED-7AA7-46F5-9EF9-B5CFF1CB6C37}"/>
          </ac:spMkLst>
        </pc:spChg>
        <pc:spChg chg="add mod">
          <ac:chgData name="Sridhar Immanni" userId="59c1261a-ccd9-49c3-b312-320455e0bf35" providerId="ADAL" clId="{0DCE938E-E7F9-4EAA-9805-CC174D994FF5}" dt="2021-06-07T07:41:15.212" v="38" actId="20577"/>
          <ac:spMkLst>
            <pc:docMk/>
            <pc:sldMk cId="691960131" sldId="256"/>
            <ac:spMk id="8" creationId="{EE7D437F-2048-4B81-ACC1-DA735FF69D64}"/>
          </ac:spMkLst>
        </pc:spChg>
      </pc:sldChg>
      <pc:sldChg chg="addSp modSp new mod">
        <pc:chgData name="Sridhar Immanni" userId="59c1261a-ccd9-49c3-b312-320455e0bf35" providerId="ADAL" clId="{0DCE938E-E7F9-4EAA-9805-CC174D994FF5}" dt="2021-06-07T11:21:24.867" v="1197" actId="1076"/>
        <pc:sldMkLst>
          <pc:docMk/>
          <pc:sldMk cId="1903195709" sldId="257"/>
        </pc:sldMkLst>
        <pc:spChg chg="mod">
          <ac:chgData name="Sridhar Immanni" userId="59c1261a-ccd9-49c3-b312-320455e0bf35" providerId="ADAL" clId="{0DCE938E-E7F9-4EAA-9805-CC174D994FF5}" dt="2021-06-07T07:41:42.877" v="57" actId="20577"/>
          <ac:spMkLst>
            <pc:docMk/>
            <pc:sldMk cId="1903195709" sldId="257"/>
            <ac:spMk id="2" creationId="{DA16B990-469C-4126-88CE-31FA2589786E}"/>
          </ac:spMkLst>
        </pc:spChg>
        <pc:spChg chg="mod">
          <ac:chgData name="Sridhar Immanni" userId="59c1261a-ccd9-49c3-b312-320455e0bf35" providerId="ADAL" clId="{0DCE938E-E7F9-4EAA-9805-CC174D994FF5}" dt="2021-06-07T11:21:16.648" v="1196" actId="255"/>
          <ac:spMkLst>
            <pc:docMk/>
            <pc:sldMk cId="1903195709" sldId="257"/>
            <ac:spMk id="3" creationId="{4D9AF096-C8B1-4C8D-90F2-69D330B8A71A}"/>
          </ac:spMkLst>
        </pc:spChg>
        <pc:picChg chg="add mod">
          <ac:chgData name="Sridhar Immanni" userId="59c1261a-ccd9-49c3-b312-320455e0bf35" providerId="ADAL" clId="{0DCE938E-E7F9-4EAA-9805-CC174D994FF5}" dt="2021-06-07T11:21:24.867" v="1197" actId="1076"/>
          <ac:picMkLst>
            <pc:docMk/>
            <pc:sldMk cId="1903195709" sldId="257"/>
            <ac:picMk id="4" creationId="{3FEF6EE3-E8CA-4EAB-9712-CA33EE2B9664}"/>
          </ac:picMkLst>
        </pc:picChg>
      </pc:sldChg>
      <pc:sldChg chg="addSp delSp modSp new mod modClrScheme chgLayout">
        <pc:chgData name="Sridhar Immanni" userId="59c1261a-ccd9-49c3-b312-320455e0bf35" providerId="ADAL" clId="{0DCE938E-E7F9-4EAA-9805-CC174D994FF5}" dt="2021-06-07T11:22:21.164" v="1209" actId="20577"/>
        <pc:sldMkLst>
          <pc:docMk/>
          <pc:sldMk cId="3434702919" sldId="258"/>
        </pc:sldMkLst>
        <pc:spChg chg="mod ord">
          <ac:chgData name="Sridhar Immanni" userId="59c1261a-ccd9-49c3-b312-320455e0bf35" providerId="ADAL" clId="{0DCE938E-E7F9-4EAA-9805-CC174D994FF5}" dt="2021-06-07T07:49:58.119" v="156" actId="700"/>
          <ac:spMkLst>
            <pc:docMk/>
            <pc:sldMk cId="3434702919" sldId="258"/>
            <ac:spMk id="2" creationId="{1012787E-0461-4C49-9086-1B1241B34C88}"/>
          </ac:spMkLst>
        </pc:spChg>
        <pc:spChg chg="del mod ord">
          <ac:chgData name="Sridhar Immanni" userId="59c1261a-ccd9-49c3-b312-320455e0bf35" providerId="ADAL" clId="{0DCE938E-E7F9-4EAA-9805-CC174D994FF5}" dt="2021-06-07T07:43:32.467" v="83" actId="700"/>
          <ac:spMkLst>
            <pc:docMk/>
            <pc:sldMk cId="3434702919" sldId="258"/>
            <ac:spMk id="3" creationId="{398FFE3F-DAA6-49B5-9A96-536A318D2443}"/>
          </ac:spMkLst>
        </pc:spChg>
        <pc:spChg chg="add del mod ord">
          <ac:chgData name="Sridhar Immanni" userId="59c1261a-ccd9-49c3-b312-320455e0bf35" providerId="ADAL" clId="{0DCE938E-E7F9-4EAA-9805-CC174D994FF5}" dt="2021-06-07T11:22:21.164" v="1209" actId="20577"/>
          <ac:spMkLst>
            <pc:docMk/>
            <pc:sldMk cId="3434702919" sldId="258"/>
            <ac:spMk id="4" creationId="{16DC24E3-F826-4D9D-9C88-DFFEA03FD7B6}"/>
          </ac:spMkLst>
        </pc:spChg>
        <pc:spChg chg="add del mod ord">
          <ac:chgData name="Sridhar Immanni" userId="59c1261a-ccd9-49c3-b312-320455e0bf35" providerId="ADAL" clId="{0DCE938E-E7F9-4EAA-9805-CC174D994FF5}" dt="2021-06-07T07:49:58.119" v="156" actId="700"/>
          <ac:spMkLst>
            <pc:docMk/>
            <pc:sldMk cId="3434702919" sldId="258"/>
            <ac:spMk id="5" creationId="{C85DD5CD-D639-4B4A-8F98-8ABA12A16E29}"/>
          </ac:spMkLst>
        </pc:spChg>
        <pc:graphicFrameChg chg="add del">
          <ac:chgData name="Sridhar Immanni" userId="59c1261a-ccd9-49c3-b312-320455e0bf35" providerId="ADAL" clId="{0DCE938E-E7F9-4EAA-9805-CC174D994FF5}" dt="2021-06-07T07:47:55.223" v="130" actId="26606"/>
          <ac:graphicFrameMkLst>
            <pc:docMk/>
            <pc:sldMk cId="3434702919" sldId="258"/>
            <ac:graphicFrameMk id="8" creationId="{0204C883-9B28-4D5E-BA69-BEDE89929D58}"/>
          </ac:graphicFrameMkLst>
        </pc:graphicFrameChg>
        <pc:graphicFrameChg chg="add del mod">
          <ac:chgData name="Sridhar Immanni" userId="59c1261a-ccd9-49c3-b312-320455e0bf35" providerId="ADAL" clId="{0DCE938E-E7F9-4EAA-9805-CC174D994FF5}" dt="2021-06-07T07:49:12.780" v="148" actId="26606"/>
          <ac:graphicFrameMkLst>
            <pc:docMk/>
            <pc:sldMk cId="3434702919" sldId="258"/>
            <ac:graphicFrameMk id="10" creationId="{C4F6B70A-A90E-4ADE-95FD-D2996FB5FF92}"/>
          </ac:graphicFrameMkLst>
        </pc:graphicFrameChg>
        <pc:picChg chg="add del mod">
          <ac:chgData name="Sridhar Immanni" userId="59c1261a-ccd9-49c3-b312-320455e0bf35" providerId="ADAL" clId="{0DCE938E-E7F9-4EAA-9805-CC174D994FF5}" dt="2021-06-07T07:49:30.383" v="154" actId="478"/>
          <ac:picMkLst>
            <pc:docMk/>
            <pc:sldMk cId="3434702919" sldId="258"/>
            <ac:picMk id="6" creationId="{E722E09D-F22E-4046-AABF-BADB5668E52B}"/>
          </ac:picMkLst>
        </pc:picChg>
        <pc:picChg chg="add del mod">
          <ac:chgData name="Sridhar Immanni" userId="59c1261a-ccd9-49c3-b312-320455e0bf35" providerId="ADAL" clId="{0DCE938E-E7F9-4EAA-9805-CC174D994FF5}" dt="2021-06-07T07:46:33.446" v="127" actId="478"/>
          <ac:picMkLst>
            <pc:docMk/>
            <pc:sldMk cId="3434702919" sldId="258"/>
            <ac:picMk id="7" creationId="{FC9FAC4D-BD17-431E-A738-9D5285A1F2A4}"/>
          </ac:picMkLst>
        </pc:picChg>
        <pc:picChg chg="add del mod">
          <ac:chgData name="Sridhar Immanni" userId="59c1261a-ccd9-49c3-b312-320455e0bf35" providerId="ADAL" clId="{0DCE938E-E7F9-4EAA-9805-CC174D994FF5}" dt="2021-06-07T07:49:12.327" v="147"/>
          <ac:picMkLst>
            <pc:docMk/>
            <pc:sldMk cId="3434702919" sldId="258"/>
            <ac:picMk id="11" creationId="{72741365-D3D2-4DFF-BB61-7B88560C6FF5}"/>
          </ac:picMkLst>
        </pc:picChg>
        <pc:picChg chg="add mod">
          <ac:chgData name="Sridhar Immanni" userId="59c1261a-ccd9-49c3-b312-320455e0bf35" providerId="ADAL" clId="{0DCE938E-E7F9-4EAA-9805-CC174D994FF5}" dt="2021-06-07T11:22:03.017" v="1204" actId="1076"/>
          <ac:picMkLst>
            <pc:docMk/>
            <pc:sldMk cId="3434702919" sldId="258"/>
            <ac:picMk id="12" creationId="{CED1D837-E937-4F2E-9F44-AD5498B855C3}"/>
          </ac:picMkLst>
        </pc:picChg>
        <pc:picChg chg="add mod">
          <ac:chgData name="Sridhar Immanni" userId="59c1261a-ccd9-49c3-b312-320455e0bf35" providerId="ADAL" clId="{0DCE938E-E7F9-4EAA-9805-CC174D994FF5}" dt="2021-06-07T11:22:08.905" v="1206" actId="1076"/>
          <ac:picMkLst>
            <pc:docMk/>
            <pc:sldMk cId="3434702919" sldId="258"/>
            <ac:picMk id="13" creationId="{1830FE48-1917-47F9-955A-D0DFAF7DC2AF}"/>
          </ac:picMkLst>
        </pc:picChg>
      </pc:sldChg>
      <pc:sldChg chg="addSp modSp new mod modClrScheme chgLayout">
        <pc:chgData name="Sridhar Immanni" userId="59c1261a-ccd9-49c3-b312-320455e0bf35" providerId="ADAL" clId="{0DCE938E-E7F9-4EAA-9805-CC174D994FF5}" dt="2021-06-07T11:22:56.688" v="1217" actId="255"/>
        <pc:sldMkLst>
          <pc:docMk/>
          <pc:sldMk cId="1045717686" sldId="259"/>
        </pc:sldMkLst>
        <pc:spChg chg="mod ord">
          <ac:chgData name="Sridhar Immanni" userId="59c1261a-ccd9-49c3-b312-320455e0bf35" providerId="ADAL" clId="{0DCE938E-E7F9-4EAA-9805-CC174D994FF5}" dt="2021-06-07T07:54:30.910" v="209" actId="20577"/>
          <ac:spMkLst>
            <pc:docMk/>
            <pc:sldMk cId="1045717686" sldId="259"/>
            <ac:spMk id="2" creationId="{530B35C8-08F9-481B-8F0D-42C55D1131A0}"/>
          </ac:spMkLst>
        </pc:spChg>
        <pc:spChg chg="mod ord">
          <ac:chgData name="Sridhar Immanni" userId="59c1261a-ccd9-49c3-b312-320455e0bf35" providerId="ADAL" clId="{0DCE938E-E7F9-4EAA-9805-CC174D994FF5}" dt="2021-06-07T11:22:46.218" v="1215" actId="20577"/>
          <ac:spMkLst>
            <pc:docMk/>
            <pc:sldMk cId="1045717686" sldId="259"/>
            <ac:spMk id="3" creationId="{7FF7DD65-F21A-4E7A-9A11-E5235CBD308A}"/>
          </ac:spMkLst>
        </pc:spChg>
        <pc:spChg chg="add mod ord">
          <ac:chgData name="Sridhar Immanni" userId="59c1261a-ccd9-49c3-b312-320455e0bf35" providerId="ADAL" clId="{0DCE938E-E7F9-4EAA-9805-CC174D994FF5}" dt="2021-06-07T11:22:56.688" v="1217" actId="255"/>
          <ac:spMkLst>
            <pc:docMk/>
            <pc:sldMk cId="1045717686" sldId="259"/>
            <ac:spMk id="4" creationId="{99D4F287-2B88-4182-B03C-F92E26922184}"/>
          </ac:spMkLst>
        </pc:spChg>
      </pc:sldChg>
      <pc:sldChg chg="addSp delSp modSp new mod modClrScheme chgLayout">
        <pc:chgData name="Sridhar Immanni" userId="59c1261a-ccd9-49c3-b312-320455e0bf35" providerId="ADAL" clId="{0DCE938E-E7F9-4EAA-9805-CC174D994FF5}" dt="2021-06-07T08:00:24.126" v="262" actId="1582"/>
        <pc:sldMkLst>
          <pc:docMk/>
          <pc:sldMk cId="2394378822" sldId="260"/>
        </pc:sldMkLst>
        <pc:spChg chg="del mod ord">
          <ac:chgData name="Sridhar Immanni" userId="59c1261a-ccd9-49c3-b312-320455e0bf35" providerId="ADAL" clId="{0DCE938E-E7F9-4EAA-9805-CC174D994FF5}" dt="2021-06-07T07:57:42.795" v="230" actId="700"/>
          <ac:spMkLst>
            <pc:docMk/>
            <pc:sldMk cId="2394378822" sldId="260"/>
            <ac:spMk id="2" creationId="{D3818423-5449-4448-97B1-491B81956669}"/>
          </ac:spMkLst>
        </pc:spChg>
        <pc:spChg chg="del mod ord">
          <ac:chgData name="Sridhar Immanni" userId="59c1261a-ccd9-49c3-b312-320455e0bf35" providerId="ADAL" clId="{0DCE938E-E7F9-4EAA-9805-CC174D994FF5}" dt="2021-06-07T07:57:42.795" v="230" actId="700"/>
          <ac:spMkLst>
            <pc:docMk/>
            <pc:sldMk cId="2394378822" sldId="260"/>
            <ac:spMk id="3" creationId="{18CBECE1-6D13-4B17-B2F0-3DE1A54307BC}"/>
          </ac:spMkLst>
        </pc:spChg>
        <pc:spChg chg="del">
          <ac:chgData name="Sridhar Immanni" userId="59c1261a-ccd9-49c3-b312-320455e0bf35" providerId="ADAL" clId="{0DCE938E-E7F9-4EAA-9805-CC174D994FF5}" dt="2021-06-07T07:57:42.795" v="230" actId="700"/>
          <ac:spMkLst>
            <pc:docMk/>
            <pc:sldMk cId="2394378822" sldId="260"/>
            <ac:spMk id="4" creationId="{CAE5E45D-6FFB-4B77-B264-9DBA5630D8FD}"/>
          </ac:spMkLst>
        </pc:spChg>
        <pc:spChg chg="add mod ord">
          <ac:chgData name="Sridhar Immanni" userId="59c1261a-ccd9-49c3-b312-320455e0bf35" providerId="ADAL" clId="{0DCE938E-E7F9-4EAA-9805-CC174D994FF5}" dt="2021-06-07T07:58:07.521" v="245" actId="26606"/>
          <ac:spMkLst>
            <pc:docMk/>
            <pc:sldMk cId="2394378822" sldId="260"/>
            <ac:spMk id="5" creationId="{07AEC36D-0D00-4B65-A687-EFEE24DC3806}"/>
          </ac:spMkLst>
        </pc:spChg>
        <pc:spChg chg="add del mod ord">
          <ac:chgData name="Sridhar Immanni" userId="59c1261a-ccd9-49c3-b312-320455e0bf35" providerId="ADAL" clId="{0DCE938E-E7F9-4EAA-9805-CC174D994FF5}" dt="2021-06-07T07:57:58.725" v="244"/>
          <ac:spMkLst>
            <pc:docMk/>
            <pc:sldMk cId="2394378822" sldId="260"/>
            <ac:spMk id="6" creationId="{F7E18ECE-1749-4D15-B261-674903FCADD6}"/>
          </ac:spMkLst>
        </pc:spChg>
        <pc:spChg chg="add del mod">
          <ac:chgData name="Sridhar Immanni" userId="59c1261a-ccd9-49c3-b312-320455e0bf35" providerId="ADAL" clId="{0DCE938E-E7F9-4EAA-9805-CC174D994FF5}" dt="2021-06-07T07:58:25.310" v="250"/>
          <ac:spMkLst>
            <pc:docMk/>
            <pc:sldMk cId="2394378822" sldId="260"/>
            <ac:spMk id="9" creationId="{12D39622-1C57-4441-A5C3-4E492A0D30D1}"/>
          </ac:spMkLst>
        </pc:spChg>
        <pc:picChg chg="add del mod">
          <ac:chgData name="Sridhar Immanni" userId="59c1261a-ccd9-49c3-b312-320455e0bf35" providerId="ADAL" clId="{0DCE938E-E7F9-4EAA-9805-CC174D994FF5}" dt="2021-06-07T07:58:19.961" v="249" actId="478"/>
          <ac:picMkLst>
            <pc:docMk/>
            <pc:sldMk cId="2394378822" sldId="260"/>
            <ac:picMk id="7" creationId="{0A1F41C2-4C64-4008-80F0-CDD869D09F61}"/>
          </ac:picMkLst>
        </pc:picChg>
        <pc:picChg chg="add mod modCrop">
          <ac:chgData name="Sridhar Immanni" userId="59c1261a-ccd9-49c3-b312-320455e0bf35" providerId="ADAL" clId="{0DCE938E-E7F9-4EAA-9805-CC174D994FF5}" dt="2021-06-07T08:00:24.126" v="262" actId="1582"/>
          <ac:picMkLst>
            <pc:docMk/>
            <pc:sldMk cId="2394378822" sldId="260"/>
            <ac:picMk id="10" creationId="{CBDBF66E-3A0D-4383-A2BF-93E32B6B32E6}"/>
          </ac:picMkLst>
        </pc:picChg>
      </pc:sldChg>
      <pc:sldChg chg="addSp delSp modSp new mod">
        <pc:chgData name="Sridhar Immanni" userId="59c1261a-ccd9-49c3-b312-320455e0bf35" providerId="ADAL" clId="{0DCE938E-E7F9-4EAA-9805-CC174D994FF5}" dt="2021-06-07T08:51:14.782" v="895" actId="14100"/>
        <pc:sldMkLst>
          <pc:docMk/>
          <pc:sldMk cId="1271871167" sldId="261"/>
        </pc:sldMkLst>
        <pc:spChg chg="mod">
          <ac:chgData name="Sridhar Immanni" userId="59c1261a-ccd9-49c3-b312-320455e0bf35" providerId="ADAL" clId="{0DCE938E-E7F9-4EAA-9805-CC174D994FF5}" dt="2021-06-07T08:46:21.554" v="587" actId="20577"/>
          <ac:spMkLst>
            <pc:docMk/>
            <pc:sldMk cId="1271871167" sldId="261"/>
            <ac:spMk id="2" creationId="{86BEB1A9-3702-47A2-9AAE-33B33BC9404C}"/>
          </ac:spMkLst>
        </pc:spChg>
        <pc:spChg chg="add del">
          <ac:chgData name="Sridhar Immanni" userId="59c1261a-ccd9-49c3-b312-320455e0bf35" providerId="ADAL" clId="{0DCE938E-E7F9-4EAA-9805-CC174D994FF5}" dt="2021-06-07T08:39:55.687" v="284" actId="3680"/>
          <ac:spMkLst>
            <pc:docMk/>
            <pc:sldMk cId="1271871167" sldId="261"/>
            <ac:spMk id="3" creationId="{06CB0BD8-CAAD-40C6-91C9-2FFDC46A28BA}"/>
          </ac:spMkLst>
        </pc:spChg>
        <pc:spChg chg="add del mod">
          <ac:chgData name="Sridhar Immanni" userId="59c1261a-ccd9-49c3-b312-320455e0bf35" providerId="ADAL" clId="{0DCE938E-E7F9-4EAA-9805-CC174D994FF5}" dt="2021-06-07T08:45:43.837" v="557" actId="478"/>
          <ac:spMkLst>
            <pc:docMk/>
            <pc:sldMk cId="1271871167" sldId="261"/>
            <ac:spMk id="6" creationId="{C46723DD-F3B5-4384-9049-41032C042D55}"/>
          </ac:spMkLst>
        </pc:spChg>
        <pc:graphicFrameChg chg="add del mod ord modGraphic">
          <ac:chgData name="Sridhar Immanni" userId="59c1261a-ccd9-49c3-b312-320455e0bf35" providerId="ADAL" clId="{0DCE938E-E7F9-4EAA-9805-CC174D994FF5}" dt="2021-06-07T08:39:37.812" v="283" actId="3680"/>
          <ac:graphicFrameMkLst>
            <pc:docMk/>
            <pc:sldMk cId="1271871167" sldId="261"/>
            <ac:graphicFrameMk id="4" creationId="{D1184223-E336-455C-9BEA-55A295AACAE0}"/>
          </ac:graphicFrameMkLst>
        </pc:graphicFrameChg>
        <pc:graphicFrameChg chg="add mod ord modGraphic">
          <ac:chgData name="Sridhar Immanni" userId="59c1261a-ccd9-49c3-b312-320455e0bf35" providerId="ADAL" clId="{0DCE938E-E7F9-4EAA-9805-CC174D994FF5}" dt="2021-06-07T08:51:14.782" v="895" actId="14100"/>
          <ac:graphicFrameMkLst>
            <pc:docMk/>
            <pc:sldMk cId="1271871167" sldId="261"/>
            <ac:graphicFrameMk id="5" creationId="{E167F785-E553-4BFA-92FF-AE5F1A28B3A3}"/>
          </ac:graphicFrameMkLst>
        </pc:graphicFrameChg>
      </pc:sldChg>
      <pc:sldChg chg="addSp delSp modSp new mod">
        <pc:chgData name="Sridhar Immanni" userId="59c1261a-ccd9-49c3-b312-320455e0bf35" providerId="ADAL" clId="{0DCE938E-E7F9-4EAA-9805-CC174D994FF5}" dt="2021-06-07T08:50:43.963" v="892" actId="20577"/>
        <pc:sldMkLst>
          <pc:docMk/>
          <pc:sldMk cId="848438268" sldId="262"/>
        </pc:sldMkLst>
        <pc:spChg chg="mod">
          <ac:chgData name="Sridhar Immanni" userId="59c1261a-ccd9-49c3-b312-320455e0bf35" providerId="ADAL" clId="{0DCE938E-E7F9-4EAA-9805-CC174D994FF5}" dt="2021-06-07T08:50:43.963" v="892" actId="20577"/>
          <ac:spMkLst>
            <pc:docMk/>
            <pc:sldMk cId="848438268" sldId="262"/>
            <ac:spMk id="2" creationId="{29CFA347-C0BA-4A4E-B48D-EB3D5B09449F}"/>
          </ac:spMkLst>
        </pc:spChg>
        <pc:spChg chg="del">
          <ac:chgData name="Sridhar Immanni" userId="59c1261a-ccd9-49c3-b312-320455e0bf35" providerId="ADAL" clId="{0DCE938E-E7F9-4EAA-9805-CC174D994FF5}" dt="2021-06-07T08:46:59.494" v="589" actId="3680"/>
          <ac:spMkLst>
            <pc:docMk/>
            <pc:sldMk cId="848438268" sldId="262"/>
            <ac:spMk id="3" creationId="{D13D3D6E-8D61-45AF-88EA-2D3E8122AD88}"/>
          </ac:spMkLst>
        </pc:spChg>
        <pc:graphicFrameChg chg="add mod ord modGraphic">
          <ac:chgData name="Sridhar Immanni" userId="59c1261a-ccd9-49c3-b312-320455e0bf35" providerId="ADAL" clId="{0DCE938E-E7F9-4EAA-9805-CC174D994FF5}" dt="2021-06-07T08:50:15.599" v="835" actId="20577"/>
          <ac:graphicFrameMkLst>
            <pc:docMk/>
            <pc:sldMk cId="848438268" sldId="262"/>
            <ac:graphicFrameMk id="4" creationId="{A202475F-8727-4718-AAAB-56ADAF2FD0F8}"/>
          </ac:graphicFrameMkLst>
        </pc:graphicFrameChg>
      </pc:sldChg>
      <pc:sldChg chg="addSp delSp modSp new mod">
        <pc:chgData name="Sridhar Immanni" userId="59c1261a-ccd9-49c3-b312-320455e0bf35" providerId="ADAL" clId="{0DCE938E-E7F9-4EAA-9805-CC174D994FF5}" dt="2021-06-07T08:53:55.013" v="1062" actId="20577"/>
        <pc:sldMkLst>
          <pc:docMk/>
          <pc:sldMk cId="1904651405" sldId="263"/>
        </pc:sldMkLst>
        <pc:spChg chg="mod">
          <ac:chgData name="Sridhar Immanni" userId="59c1261a-ccd9-49c3-b312-320455e0bf35" providerId="ADAL" clId="{0DCE938E-E7F9-4EAA-9805-CC174D994FF5}" dt="2021-06-07T08:53:55.013" v="1062" actId="20577"/>
          <ac:spMkLst>
            <pc:docMk/>
            <pc:sldMk cId="1904651405" sldId="263"/>
            <ac:spMk id="2" creationId="{6074A7DA-F44B-4B9E-9A1A-ED128C90CB89}"/>
          </ac:spMkLst>
        </pc:spChg>
        <pc:spChg chg="del">
          <ac:chgData name="Sridhar Immanni" userId="59c1261a-ccd9-49c3-b312-320455e0bf35" providerId="ADAL" clId="{0DCE938E-E7F9-4EAA-9805-CC174D994FF5}" dt="2021-06-07T08:52:01.975" v="931" actId="3680"/>
          <ac:spMkLst>
            <pc:docMk/>
            <pc:sldMk cId="1904651405" sldId="263"/>
            <ac:spMk id="3" creationId="{03E5D84B-A6DF-4616-B9E7-C37439CC996E}"/>
          </ac:spMkLst>
        </pc:spChg>
        <pc:graphicFrameChg chg="add mod ord modGraphic">
          <ac:chgData name="Sridhar Immanni" userId="59c1261a-ccd9-49c3-b312-320455e0bf35" providerId="ADAL" clId="{0DCE938E-E7F9-4EAA-9805-CC174D994FF5}" dt="2021-06-07T08:53:44.724" v="1057" actId="20577"/>
          <ac:graphicFrameMkLst>
            <pc:docMk/>
            <pc:sldMk cId="1904651405" sldId="263"/>
            <ac:graphicFrameMk id="4" creationId="{36F66020-4819-42A9-8ABD-399CA66CD9E6}"/>
          </ac:graphicFrameMkLst>
        </pc:graphicFrameChg>
      </pc:sldChg>
      <pc:sldChg chg="modSp new mod">
        <pc:chgData name="Sridhar Immanni" userId="59c1261a-ccd9-49c3-b312-320455e0bf35" providerId="ADAL" clId="{0DCE938E-E7F9-4EAA-9805-CC174D994FF5}" dt="2021-06-07T11:25:07.611" v="1245" actId="20577"/>
        <pc:sldMkLst>
          <pc:docMk/>
          <pc:sldMk cId="774648034" sldId="264"/>
        </pc:sldMkLst>
        <pc:spChg chg="mod">
          <ac:chgData name="Sridhar Immanni" userId="59c1261a-ccd9-49c3-b312-320455e0bf35" providerId="ADAL" clId="{0DCE938E-E7F9-4EAA-9805-CC174D994FF5}" dt="2021-06-07T08:55:27.136" v="1087" actId="20577"/>
          <ac:spMkLst>
            <pc:docMk/>
            <pc:sldMk cId="774648034" sldId="264"/>
            <ac:spMk id="2" creationId="{CD76B880-60CE-4701-8B14-81CB1CCDC890}"/>
          </ac:spMkLst>
        </pc:spChg>
        <pc:spChg chg="mod">
          <ac:chgData name="Sridhar Immanni" userId="59c1261a-ccd9-49c3-b312-320455e0bf35" providerId="ADAL" clId="{0DCE938E-E7F9-4EAA-9805-CC174D994FF5}" dt="2021-06-07T11:25:07.611" v="1245" actId="20577"/>
          <ac:spMkLst>
            <pc:docMk/>
            <pc:sldMk cId="774648034" sldId="264"/>
            <ac:spMk id="3" creationId="{DD839B5B-7CC7-4679-95CC-7416627081D6}"/>
          </ac:spMkLst>
        </pc:spChg>
      </pc:sldChg>
      <pc:sldChg chg="modSp new mod">
        <pc:chgData name="Sridhar Immanni" userId="59c1261a-ccd9-49c3-b312-320455e0bf35" providerId="ADAL" clId="{0DCE938E-E7F9-4EAA-9805-CC174D994FF5}" dt="2021-06-07T11:25:28.246" v="1253" actId="255"/>
        <pc:sldMkLst>
          <pc:docMk/>
          <pc:sldMk cId="4066708469" sldId="265"/>
        </pc:sldMkLst>
        <pc:spChg chg="mod">
          <ac:chgData name="Sridhar Immanni" userId="59c1261a-ccd9-49c3-b312-320455e0bf35" providerId="ADAL" clId="{0DCE938E-E7F9-4EAA-9805-CC174D994FF5}" dt="2021-06-07T08:56:36.467" v="1112" actId="20577"/>
          <ac:spMkLst>
            <pc:docMk/>
            <pc:sldMk cId="4066708469" sldId="265"/>
            <ac:spMk id="2" creationId="{D95D8213-D0C1-4964-A586-70AD1E232D01}"/>
          </ac:spMkLst>
        </pc:spChg>
        <pc:spChg chg="mod">
          <ac:chgData name="Sridhar Immanni" userId="59c1261a-ccd9-49c3-b312-320455e0bf35" providerId="ADAL" clId="{0DCE938E-E7F9-4EAA-9805-CC174D994FF5}" dt="2021-06-07T11:25:28.246" v="1253" actId="255"/>
          <ac:spMkLst>
            <pc:docMk/>
            <pc:sldMk cId="4066708469" sldId="265"/>
            <ac:spMk id="3" creationId="{56A0ECCF-8C8B-4F3C-8D64-8BF68AF28171}"/>
          </ac:spMkLst>
        </pc:spChg>
      </pc:sldChg>
      <pc:sldChg chg="modSp new mod">
        <pc:chgData name="Sridhar Immanni" userId="59c1261a-ccd9-49c3-b312-320455e0bf35" providerId="ADAL" clId="{0DCE938E-E7F9-4EAA-9805-CC174D994FF5}" dt="2021-06-07T11:26:23.584" v="1268" actId="5793"/>
        <pc:sldMkLst>
          <pc:docMk/>
          <pc:sldMk cId="1998862448" sldId="266"/>
        </pc:sldMkLst>
        <pc:spChg chg="mod">
          <ac:chgData name="Sridhar Immanni" userId="59c1261a-ccd9-49c3-b312-320455e0bf35" providerId="ADAL" clId="{0DCE938E-E7F9-4EAA-9805-CC174D994FF5}" dt="2021-06-07T08:57:40.053" v="1150" actId="20577"/>
          <ac:spMkLst>
            <pc:docMk/>
            <pc:sldMk cId="1998862448" sldId="266"/>
            <ac:spMk id="2" creationId="{685B9EF5-DD82-4C52-BD9C-CFFB595537BB}"/>
          </ac:spMkLst>
        </pc:spChg>
        <pc:spChg chg="mod">
          <ac:chgData name="Sridhar Immanni" userId="59c1261a-ccd9-49c3-b312-320455e0bf35" providerId="ADAL" clId="{0DCE938E-E7F9-4EAA-9805-CC174D994FF5}" dt="2021-06-07T11:26:23.584" v="1268" actId="5793"/>
          <ac:spMkLst>
            <pc:docMk/>
            <pc:sldMk cId="1998862448" sldId="266"/>
            <ac:spMk id="3" creationId="{6F808066-3FC1-441B-99FD-54DE71F007D6}"/>
          </ac:spMkLst>
        </pc:spChg>
      </pc:sldChg>
      <pc:sldChg chg="modSp new mod">
        <pc:chgData name="Sridhar Immanni" userId="59c1261a-ccd9-49c3-b312-320455e0bf35" providerId="ADAL" clId="{0DCE938E-E7F9-4EAA-9805-CC174D994FF5}" dt="2021-06-07T11:27:01.070" v="1271" actId="14100"/>
        <pc:sldMkLst>
          <pc:docMk/>
          <pc:sldMk cId="483652919" sldId="267"/>
        </pc:sldMkLst>
        <pc:spChg chg="mod">
          <ac:chgData name="Sridhar Immanni" userId="59c1261a-ccd9-49c3-b312-320455e0bf35" providerId="ADAL" clId="{0DCE938E-E7F9-4EAA-9805-CC174D994FF5}" dt="2021-06-07T08:58:42.250" v="1174" actId="20577"/>
          <ac:spMkLst>
            <pc:docMk/>
            <pc:sldMk cId="483652919" sldId="267"/>
            <ac:spMk id="2" creationId="{1E6434AC-EA54-4118-8515-D1348586E282}"/>
          </ac:spMkLst>
        </pc:spChg>
        <pc:spChg chg="mod">
          <ac:chgData name="Sridhar Immanni" userId="59c1261a-ccd9-49c3-b312-320455e0bf35" providerId="ADAL" clId="{0DCE938E-E7F9-4EAA-9805-CC174D994FF5}" dt="2021-06-07T11:27:01.070" v="1271" actId="14100"/>
          <ac:spMkLst>
            <pc:docMk/>
            <pc:sldMk cId="483652919" sldId="267"/>
            <ac:spMk id="3" creationId="{AF536E0E-79EC-419B-A02F-3A671414C627}"/>
          </ac:spMkLst>
        </pc:spChg>
      </pc:sldChg>
      <pc:sldChg chg="addSp delSp modSp new mod modClrScheme chgLayout">
        <pc:chgData name="Sridhar Immanni" userId="59c1261a-ccd9-49c3-b312-320455e0bf35" providerId="ADAL" clId="{0DCE938E-E7F9-4EAA-9805-CC174D994FF5}" dt="2021-06-07T08:59:09.365" v="1189" actId="20577"/>
        <pc:sldMkLst>
          <pc:docMk/>
          <pc:sldMk cId="2948777883" sldId="268"/>
        </pc:sldMkLst>
        <pc:spChg chg="del mod ord">
          <ac:chgData name="Sridhar Immanni" userId="59c1261a-ccd9-49c3-b312-320455e0bf35" providerId="ADAL" clId="{0DCE938E-E7F9-4EAA-9805-CC174D994FF5}" dt="2021-06-07T08:59:04.298" v="1179" actId="700"/>
          <ac:spMkLst>
            <pc:docMk/>
            <pc:sldMk cId="2948777883" sldId="268"/>
            <ac:spMk id="2" creationId="{9D78A48C-05F0-46DB-A099-80DAF5B526E1}"/>
          </ac:spMkLst>
        </pc:spChg>
        <pc:spChg chg="del">
          <ac:chgData name="Sridhar Immanni" userId="59c1261a-ccd9-49c3-b312-320455e0bf35" providerId="ADAL" clId="{0DCE938E-E7F9-4EAA-9805-CC174D994FF5}" dt="2021-06-07T08:59:04.298" v="1179" actId="700"/>
          <ac:spMkLst>
            <pc:docMk/>
            <pc:sldMk cId="2948777883" sldId="268"/>
            <ac:spMk id="3" creationId="{F93DB051-6CD1-4321-824D-A3D55080F7A5}"/>
          </ac:spMkLst>
        </pc:spChg>
        <pc:spChg chg="add mod ord">
          <ac:chgData name="Sridhar Immanni" userId="59c1261a-ccd9-49c3-b312-320455e0bf35" providerId="ADAL" clId="{0DCE938E-E7F9-4EAA-9805-CC174D994FF5}" dt="2021-06-07T08:59:09.365" v="1189" actId="20577"/>
          <ac:spMkLst>
            <pc:docMk/>
            <pc:sldMk cId="2948777883" sldId="268"/>
            <ac:spMk id="4" creationId="{D333A5CC-1A86-4C16-8FED-22E1219C6C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73D9B486-DF47-4822-87BA-E44F225159E2}" type="datetimeFigureOut">
              <a:rPr lang="en-IN" smtClean="0"/>
              <a:t>07-06-2021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348653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19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42204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5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2CE2-3E10-443C-BBE8-D250D560E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621E2-1964-4DA1-BCD1-16F5ADFB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93C2-760A-4E87-9DE0-579E627D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B486-DF47-4822-87BA-E44F225159E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3428-3E07-4BDD-ADED-27526954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DEB0-95D4-496D-9D6E-7E89E34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C480-7692-46DD-99C5-6FFA756A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0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B486-DF47-4822-87BA-E44F225159E2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C480-7692-46DD-99C5-6FFA756A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default.htm" TargetMode="External"/><Relationship Id="rId7" Type="http://schemas.openxmlformats.org/officeDocument/2006/relationships/hyperlink" Target="https://www.tutorialspoint.com/sql/sql-check.htm" TargetMode="External"/><Relationship Id="rId2" Type="http://schemas.openxmlformats.org/officeDocument/2006/relationships/hyperlink" Target="https://www.tutorialspoint.com/sql/sql-not-null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sql/sql-foreign-key.htm" TargetMode="External"/><Relationship Id="rId5" Type="http://schemas.openxmlformats.org/officeDocument/2006/relationships/hyperlink" Target="https://www.tutorialspoint.com/sql/sql-primary-key.htm" TargetMode="External"/><Relationship Id="rId4" Type="http://schemas.openxmlformats.org/officeDocument/2006/relationships/hyperlink" Target="https://www.tutorialspoint.com/sql/sql-uniqu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7D437F-2048-4B81-ACC1-DA735FF6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69196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8213-D0C1-4964-A586-70AD1E23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ECCF-8C8B-4F3C-8D64-8BF68AF2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667435"/>
            <a:ext cx="11575252" cy="444138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SELECT QUERY is used to fetch records from the MySQL database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Databases store data for later retrieval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purpose of MySQL Select is to return from the database tables, one or more rows that match a given criteria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 SELECT statement is used to select data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406670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9EF5-DD82-4C52-BD9C-CFFB5955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statement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8066-3FC1-441B-99FD-54DE71F0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[DISTINCT|ALL | * | field]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tableName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[WHERE condition]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[GROUP BY </a:t>
            </a:r>
            <a:r>
              <a:rPr lang="en-US" sz="2000" dirty="0" err="1">
                <a:solidFill>
                  <a:srgbClr val="0070C0"/>
                </a:solidFill>
              </a:rPr>
              <a:t>fieldName</a:t>
            </a:r>
            <a:r>
              <a:rPr lang="en-US" sz="2000" dirty="0">
                <a:solidFill>
                  <a:srgbClr val="0070C0"/>
                </a:solidFill>
              </a:rPr>
              <a:t>]  [HAVING condition] ORDER BY fieldname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1800" b="1" dirty="0">
                <a:solidFill>
                  <a:srgbClr val="0070C0"/>
                </a:solidFill>
              </a:rPr>
              <a:t>[DISTINCT | ALL]</a:t>
            </a:r>
            <a:r>
              <a:rPr lang="en-US" sz="1800" dirty="0">
                <a:solidFill>
                  <a:srgbClr val="0070C0"/>
                </a:solidFill>
              </a:rPr>
              <a:t> are optional keywords that can be used to fine tune the results returned from the SQL SELECT statement. If nothing is specified then ALL is assumed as the default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{*| field} </a:t>
            </a:r>
            <a:r>
              <a:rPr lang="en-US" sz="1800" dirty="0">
                <a:solidFill>
                  <a:srgbClr val="0070C0"/>
                </a:solidFill>
              </a:rPr>
              <a:t> at least one part must be specified, "*" selected all the fields from the specified table name, field  select only particular columns or performs some computations on the specified fields such as adding numbers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FROM</a:t>
            </a:r>
            <a:r>
              <a:rPr lang="en-US" sz="1800" dirty="0">
                <a:solidFill>
                  <a:srgbClr val="0070C0"/>
                </a:solidFill>
              </a:rPr>
              <a:t> </a:t>
            </a:r>
            <a:r>
              <a:rPr lang="en-US" sz="1800" dirty="0" err="1">
                <a:solidFill>
                  <a:srgbClr val="0070C0"/>
                </a:solidFill>
              </a:rPr>
              <a:t>tableName</a:t>
            </a:r>
            <a:r>
              <a:rPr lang="en-US" sz="1800" dirty="0">
                <a:solidFill>
                  <a:srgbClr val="0070C0"/>
                </a:solidFill>
              </a:rPr>
              <a:t> is mandatory and must contain at least one table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WHERE</a:t>
            </a:r>
            <a:r>
              <a:rPr lang="en-US" sz="1800" dirty="0">
                <a:solidFill>
                  <a:srgbClr val="0070C0"/>
                </a:solidFill>
              </a:rPr>
              <a:t> condition is optional, it can be used to specify a condition &amp; only selected , true records will be returned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GROUP BY</a:t>
            </a:r>
            <a:r>
              <a:rPr lang="en-US" sz="1800" dirty="0">
                <a:solidFill>
                  <a:srgbClr val="0070C0"/>
                </a:solidFill>
              </a:rPr>
              <a:t> is used to put together records that have the same field values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HAVING</a:t>
            </a:r>
            <a:r>
              <a:rPr lang="en-US" sz="1800" dirty="0">
                <a:solidFill>
                  <a:srgbClr val="0070C0"/>
                </a:solidFill>
              </a:rPr>
              <a:t>  is used to specify criteria when working with the GROUP BY keyword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ORDER BY</a:t>
            </a:r>
            <a:r>
              <a:rPr lang="en-US" sz="1800" dirty="0">
                <a:solidFill>
                  <a:srgbClr val="0070C0"/>
                </a:solidFill>
              </a:rPr>
              <a:t> is used to specify the sort order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9886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4AC-EA54-4118-8515-D1348586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&amp; Exercises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6E0E-79EC-419B-A02F-3A671414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5" y="1555423"/>
            <a:ext cx="11367937" cy="455339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SELECT * FROM Employee;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SELECT  * FROM Employee order by Age;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SELECT COUNT(*) from Employee;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SELECT  * FROM Employee WHERE  City not in (“</a:t>
            </a:r>
            <a:r>
              <a:rPr lang="en-US" sz="2600" dirty="0" err="1">
                <a:solidFill>
                  <a:srgbClr val="0070C0"/>
                </a:solidFill>
              </a:rPr>
              <a:t>Indore”,”Mumbai</a:t>
            </a:r>
            <a:r>
              <a:rPr lang="en-US" sz="2600" dirty="0">
                <a:solidFill>
                  <a:srgbClr val="0070C0"/>
                </a:solidFill>
              </a:rPr>
              <a:t>”);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SELECT DISTINCT City FROM Employee;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</a:rPr>
              <a:t>SELECT * FROM Employee WHERE  </a:t>
            </a:r>
            <a:r>
              <a:rPr lang="en-US" sz="2600" dirty="0" err="1">
                <a:solidFill>
                  <a:srgbClr val="0070C0"/>
                </a:solidFill>
              </a:rPr>
              <a:t>EmpID</a:t>
            </a:r>
            <a:r>
              <a:rPr lang="en-US" sz="2600" dirty="0">
                <a:solidFill>
                  <a:srgbClr val="0070C0"/>
                </a:solidFill>
              </a:rPr>
              <a:t>=1102;</a:t>
            </a:r>
          </a:p>
        </p:txBody>
      </p:sp>
    </p:spTree>
    <p:extLst>
      <p:ext uri="{BB962C8B-B14F-4D97-AF65-F5344CB8AC3E}">
        <p14:creationId xmlns:p14="http://schemas.microsoft.com/office/powerpoint/2010/main" val="48365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3A5CC-1A86-4C16-8FED-22E1219C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77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B990-469C-4126-88CE-31FA2589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F096-C8B1-4C8D-90F2-69D330B8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</a:rPr>
              <a:t>The data in an RDBMS is stored in database which are called as </a:t>
            </a:r>
            <a:r>
              <a:rPr lang="en-US" sz="2400" b="1" dirty="0">
                <a:solidFill>
                  <a:srgbClr val="0070C0"/>
                </a:solidFill>
              </a:rPr>
              <a:t>tables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This table is a collection of related data entries and it consists of many columns and rows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Remember, a table is the most common and simplest form of data storage in a relational database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 The following is an example of a</a:t>
            </a:r>
            <a:r>
              <a:rPr lang="en-US" sz="2400" b="1" dirty="0">
                <a:solidFill>
                  <a:srgbClr val="0070C0"/>
                </a:solidFill>
              </a:rPr>
              <a:t> Employee</a:t>
            </a:r>
            <a:r>
              <a:rPr lang="en-US" sz="2400" dirty="0">
                <a:solidFill>
                  <a:srgbClr val="0070C0"/>
                </a:solidFill>
              </a:rPr>
              <a:t> table −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FEF6EE3-E8CA-4EAB-9712-CA33EE2B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687" y="4284519"/>
            <a:ext cx="609600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787E-0461-4C49-9086-1B1241B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a field?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C24E3-F826-4D9D-9C88-DFFEA03F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4" y="1513648"/>
            <a:ext cx="11575252" cy="47268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 table is broken up into smaller entities called fields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The fields in table are ID, NAME, AGE and SALARY</a:t>
            </a:r>
          </a:p>
          <a:p>
            <a:r>
              <a:rPr lang="en-US" sz="2200" dirty="0">
                <a:solidFill>
                  <a:srgbClr val="0070C0"/>
                </a:solidFill>
              </a:rPr>
              <a:t>A field is a column that is designed to maintain specific information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What is a Record or a Row?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A record is also called as a row of data is each individual entry that exists in a table. 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For example :-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endParaRPr lang="en-IN" sz="2200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CED1D837-E937-4F2E-9F44-AD5498B8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9" y="4538710"/>
            <a:ext cx="8021590" cy="1125302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1830FE48-1917-47F9-955A-D0DFAF7D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801" y="3877091"/>
            <a:ext cx="1041190" cy="20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5C8-08F9-481B-8F0D-42C55D11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DD65-F21A-4E7A-9A11-E5235CBD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682456" cy="485989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NULL value?</a:t>
            </a:r>
          </a:p>
          <a:p>
            <a:pPr algn="just"/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A NULL value in field that appears to be blank, which means  field is with no value</a:t>
            </a:r>
          </a:p>
          <a:p>
            <a:pPr algn="just"/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It is important to understand that a NULL value is different than a zero value or a field that contains spaces.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F287-2B88-4182-B03C-F92E26922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162" y="1366221"/>
            <a:ext cx="5584980" cy="4759941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tx2"/>
                </a:solidFill>
              </a:rPr>
              <a:t>What is a column?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A column is a vertical entity that contains all information associated with specific field in a table</a:t>
            </a:r>
          </a:p>
        </p:txBody>
      </p:sp>
    </p:spTree>
    <p:extLst>
      <p:ext uri="{BB962C8B-B14F-4D97-AF65-F5344CB8AC3E}">
        <p14:creationId xmlns:p14="http://schemas.microsoft.com/office/powerpoint/2010/main" val="10457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AEC36D-0D00-4B65-A687-EFEE24DC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Types of SQL</a:t>
            </a: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BDBF66E-3A0D-4383-A2BF-93E32B6B3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rgbClr val="E6E7E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67" t="4012" r="5661" b="13621"/>
          <a:stretch/>
        </p:blipFill>
        <p:spPr>
          <a:xfrm>
            <a:off x="1430767" y="1237129"/>
            <a:ext cx="9572748" cy="5013063"/>
          </a:xfrm>
          <a:prstGeom prst="rect">
            <a:avLst/>
          </a:prstGeom>
          <a:ln w="3175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37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B1A9-3702-47A2-9AAE-33B33BC9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Language(DDL)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67F785-E553-4BFA-92FF-AE5F1A28B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823562"/>
              </p:ext>
            </p:extLst>
          </p:nvPr>
        </p:nvGraphicFramePr>
        <p:xfrm>
          <a:off x="376518" y="1473798"/>
          <a:ext cx="11295529" cy="451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25">
                  <a:extLst>
                    <a:ext uri="{9D8B030D-6E8A-4147-A177-3AD203B41FA5}">
                      <a16:colId xmlns:a16="http://schemas.microsoft.com/office/drawing/2014/main" val="397275303"/>
                    </a:ext>
                  </a:extLst>
                </a:gridCol>
                <a:gridCol w="10147204">
                  <a:extLst>
                    <a:ext uri="{9D8B030D-6E8A-4147-A177-3AD203B41FA5}">
                      <a16:colId xmlns:a16="http://schemas.microsoft.com/office/drawing/2014/main" val="970767051"/>
                    </a:ext>
                  </a:extLst>
                </a:gridCol>
              </a:tblGrid>
              <a:tr h="8617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Command &amp; Description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05591"/>
                  </a:ext>
                </a:extLst>
              </a:tr>
              <a:tr h="1194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  <a:p>
                      <a:r>
                        <a:rPr lang="en-US" dirty="0"/>
                        <a:t>Creates a new table, a view of a table, or object in the database.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923925"/>
                  </a:ext>
                </a:extLst>
              </a:tr>
              <a:tr h="12772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</a:t>
                      </a:r>
                    </a:p>
                    <a:p>
                      <a:r>
                        <a:rPr lang="en-US" dirty="0"/>
                        <a:t>Modifies an existing database object, such as a table.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856978"/>
                  </a:ext>
                </a:extLst>
              </a:tr>
              <a:tr h="11849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</a:t>
                      </a:r>
                    </a:p>
                    <a:p>
                      <a:r>
                        <a:rPr lang="en-US" dirty="0"/>
                        <a:t>Deletes an entire table, a view of a table.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51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87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A347-C0BA-4A4E-B48D-EB3D5B09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Language(DML)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02475F-8727-4718-AAAB-56ADAF2FD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89727"/>
              </p:ext>
            </p:extLst>
          </p:nvPr>
        </p:nvGraphicFramePr>
        <p:xfrm>
          <a:off x="217488" y="1382713"/>
          <a:ext cx="11574462" cy="463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825">
                  <a:extLst>
                    <a:ext uri="{9D8B030D-6E8A-4147-A177-3AD203B41FA5}">
                      <a16:colId xmlns:a16="http://schemas.microsoft.com/office/drawing/2014/main" val="4103203481"/>
                    </a:ext>
                  </a:extLst>
                </a:gridCol>
                <a:gridCol w="10296637">
                  <a:extLst>
                    <a:ext uri="{9D8B030D-6E8A-4147-A177-3AD203B41FA5}">
                      <a16:colId xmlns:a16="http://schemas.microsoft.com/office/drawing/2014/main" val="957732493"/>
                    </a:ext>
                  </a:extLst>
                </a:gridCol>
              </a:tblGrid>
              <a:tr h="9261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 Language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415283"/>
                  </a:ext>
                </a:extLst>
              </a:tr>
              <a:tr h="926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  <a:p>
                      <a:r>
                        <a:rPr lang="en-US" dirty="0"/>
                        <a:t>Retrieves certain records from one or more tables.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14006"/>
                  </a:ext>
                </a:extLst>
              </a:tr>
              <a:tr h="926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  <a:p>
                      <a:r>
                        <a:rPr lang="en-US" dirty="0"/>
                        <a:t>Creates a new record in the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165885"/>
                  </a:ext>
                </a:extLst>
              </a:tr>
              <a:tr h="926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  <a:p>
                      <a:r>
                        <a:rPr lang="en-US" dirty="0"/>
                        <a:t>Modifies or some changes in a records.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183079"/>
                  </a:ext>
                </a:extLst>
              </a:tr>
              <a:tr h="926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  <a:p>
                      <a:r>
                        <a:rPr lang="en-US" dirty="0"/>
                        <a:t>Deletes or remove unwanted records.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51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A7DA-F44B-4B9E-9A1A-ED128C90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 Language(DCL)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F66020-4819-42A9-8ABD-399CA66CD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040204"/>
              </p:ext>
            </p:extLst>
          </p:nvPr>
        </p:nvGraphicFramePr>
        <p:xfrm>
          <a:off x="699246" y="1882588"/>
          <a:ext cx="10779163" cy="357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41">
                  <a:extLst>
                    <a:ext uri="{9D8B030D-6E8A-4147-A177-3AD203B41FA5}">
                      <a16:colId xmlns:a16="http://schemas.microsoft.com/office/drawing/2014/main" val="763165883"/>
                    </a:ext>
                  </a:extLst>
                </a:gridCol>
                <a:gridCol w="9308622">
                  <a:extLst>
                    <a:ext uri="{9D8B030D-6E8A-4147-A177-3AD203B41FA5}">
                      <a16:colId xmlns:a16="http://schemas.microsoft.com/office/drawing/2014/main" val="1417887160"/>
                    </a:ext>
                  </a:extLst>
                </a:gridCol>
              </a:tblGrid>
              <a:tr h="11905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&amp; Description 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223153"/>
                  </a:ext>
                </a:extLst>
              </a:tr>
              <a:tr h="11905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  <a:p>
                      <a:r>
                        <a:rPr lang="en-US" dirty="0"/>
                        <a:t>Gives a privilege to user.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58667"/>
                  </a:ext>
                </a:extLst>
              </a:tr>
              <a:tr h="11905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REVOKE</a:t>
                      </a:r>
                    </a:p>
                    <a:p>
                      <a:r>
                        <a:rPr lang="en-US" dirty="0"/>
                        <a:t>Takes back privileges granted from user.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2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5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B880-60CE-4701-8B14-81CB1CCD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9B5B-7CC7-4679-95CC-74166270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Constraints are the rules applied over the table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Constraints can either be column level or table level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These are used to limit the type of data that can go into a table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This ensures the accuracy and reliability of the data in the database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Most commonly used constraints available in SQL </a:t>
            </a:r>
          </a:p>
          <a:p>
            <a:r>
              <a:rPr lang="en-US" sz="2000" b="1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 NULL Constraint</a:t>
            </a:r>
            <a:r>
              <a:rPr lang="en-US" sz="2000" b="1" dirty="0">
                <a:solidFill>
                  <a:schemeClr val="accent3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− Column cannot have a NULL value</a:t>
            </a:r>
          </a:p>
          <a:p>
            <a:r>
              <a:rPr lang="en-US" sz="2000" b="1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 Constraint</a:t>
            </a:r>
            <a:r>
              <a:rPr lang="en-US" sz="2000" b="1" dirty="0">
                <a:solidFill>
                  <a:schemeClr val="accent3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− Provides a default value for a column which appears  automatically when a new record is added</a:t>
            </a:r>
          </a:p>
          <a:p>
            <a:r>
              <a:rPr lang="en-US" sz="2000" b="1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Constraint</a:t>
            </a:r>
            <a:r>
              <a:rPr lang="en-US" sz="2000" b="1" dirty="0">
                <a:solidFill>
                  <a:schemeClr val="accent3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− Ensures that all the values in a column are different</a:t>
            </a:r>
          </a:p>
          <a:p>
            <a:r>
              <a:rPr lang="en-US" sz="2000" b="1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 Key</a:t>
            </a:r>
            <a:r>
              <a:rPr lang="en-US" sz="2000" b="1" dirty="0">
                <a:solidFill>
                  <a:schemeClr val="accent3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− Uniquely identifies each record in a table</a:t>
            </a:r>
          </a:p>
          <a:p>
            <a:r>
              <a:rPr lang="en-US" sz="2000" b="1" dirty="0">
                <a:solidFill>
                  <a:schemeClr val="accent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FOREIGN Key</a:t>
            </a:r>
            <a:r>
              <a:rPr lang="en-US" sz="2000" b="1" dirty="0">
                <a:solidFill>
                  <a:schemeClr val="accent3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− Uniquely identifies a record in any another table</a:t>
            </a:r>
          </a:p>
          <a:p>
            <a:r>
              <a:rPr lang="en-US" sz="2000" b="1" dirty="0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Constraint</a:t>
            </a:r>
            <a:r>
              <a:rPr lang="en-US" sz="2000" b="1" dirty="0">
                <a:solidFill>
                  <a:schemeClr val="accent3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</a:rPr>
              <a:t>− Ensures that all values in a column satisfy given conditions</a:t>
            </a:r>
          </a:p>
        </p:txBody>
      </p:sp>
    </p:spTree>
    <p:extLst>
      <p:ext uri="{BB962C8B-B14F-4D97-AF65-F5344CB8AC3E}">
        <p14:creationId xmlns:p14="http://schemas.microsoft.com/office/powerpoint/2010/main" val="774648034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85</TotalTime>
  <Words>758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</vt:lpstr>
      <vt:lpstr>Structured Query Language (SQL)</vt:lpstr>
      <vt:lpstr>What is a table?</vt:lpstr>
      <vt:lpstr>What is a field?</vt:lpstr>
      <vt:lpstr>PowerPoint Presentation</vt:lpstr>
      <vt:lpstr>Types of SQL</vt:lpstr>
      <vt:lpstr>Data Definition Language(DDL)</vt:lpstr>
      <vt:lpstr>Data Manipulation Language(DML)</vt:lpstr>
      <vt:lpstr>Data Control Language(DCL) </vt:lpstr>
      <vt:lpstr>SQL Constraints </vt:lpstr>
      <vt:lpstr>SELECT query</vt:lpstr>
      <vt:lpstr>SQL SELECT statement syntax</vt:lpstr>
      <vt:lpstr>Examples &amp; Exercises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Sridhar Immanni</dc:creator>
  <cp:lastModifiedBy>Sridhar Immanni</cp:lastModifiedBy>
  <cp:revision>1</cp:revision>
  <dcterms:created xsi:type="dcterms:W3CDTF">2021-06-07T07:39:54Z</dcterms:created>
  <dcterms:modified xsi:type="dcterms:W3CDTF">2021-06-07T11:27:07Z</dcterms:modified>
</cp:coreProperties>
</file>