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06602-0D3F-4972-A7E1-FBBF3FE363AE}" v="86" dt="2021-06-07T10:35:29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FEA06602-0D3F-4972-A7E1-FBBF3FE363AE}"/>
    <pc:docChg chg="undo custSel addSld modSld">
      <pc:chgData name="Sridhar Immanni" userId="59c1261a-ccd9-49c3-b312-320455e0bf35" providerId="ADAL" clId="{FEA06602-0D3F-4972-A7E1-FBBF3FE363AE}" dt="2021-06-07T11:50:37.823" v="549" actId="20577"/>
      <pc:docMkLst>
        <pc:docMk/>
      </pc:docMkLst>
      <pc:sldChg chg="addSp delSp modSp new mod modClrScheme chgLayout">
        <pc:chgData name="Sridhar Immanni" userId="59c1261a-ccd9-49c3-b312-320455e0bf35" providerId="ADAL" clId="{FEA06602-0D3F-4972-A7E1-FBBF3FE363AE}" dt="2021-06-07T10:04:04.173" v="17" actId="20577"/>
        <pc:sldMkLst>
          <pc:docMk/>
          <pc:sldMk cId="190776524" sldId="256"/>
        </pc:sldMkLst>
        <pc:spChg chg="del mod">
          <ac:chgData name="Sridhar Immanni" userId="59c1261a-ccd9-49c3-b312-320455e0bf35" providerId="ADAL" clId="{FEA06602-0D3F-4972-A7E1-FBBF3FE363AE}" dt="2021-06-07T10:03:56.215" v="4" actId="26606"/>
          <ac:spMkLst>
            <pc:docMk/>
            <pc:sldMk cId="190776524" sldId="256"/>
            <ac:spMk id="2" creationId="{511FCB0F-2B25-45D9-BB7D-3A696AE3034C}"/>
          </ac:spMkLst>
        </pc:spChg>
        <pc:spChg chg="del mod">
          <ac:chgData name="Sridhar Immanni" userId="59c1261a-ccd9-49c3-b312-320455e0bf35" providerId="ADAL" clId="{FEA06602-0D3F-4972-A7E1-FBBF3FE363AE}" dt="2021-06-07T10:03:56.215" v="4" actId="26606"/>
          <ac:spMkLst>
            <pc:docMk/>
            <pc:sldMk cId="190776524" sldId="256"/>
            <ac:spMk id="3" creationId="{DBBB4263-9170-4696-96EA-001E2DC4C554}"/>
          </ac:spMkLst>
        </pc:spChg>
        <pc:spChg chg="add mod">
          <ac:chgData name="Sridhar Immanni" userId="59c1261a-ccd9-49c3-b312-320455e0bf35" providerId="ADAL" clId="{FEA06602-0D3F-4972-A7E1-FBBF3FE363AE}" dt="2021-06-07T10:04:04.173" v="17" actId="20577"/>
          <ac:spMkLst>
            <pc:docMk/>
            <pc:sldMk cId="190776524" sldId="256"/>
            <ac:spMk id="8" creationId="{47D0CE42-E6CA-47B1-A5CE-73A0AF653E97}"/>
          </ac:spMkLst>
        </pc:spChg>
      </pc:sldChg>
      <pc:sldChg chg="modSp new mod">
        <pc:chgData name="Sridhar Immanni" userId="59c1261a-ccd9-49c3-b312-320455e0bf35" providerId="ADAL" clId="{FEA06602-0D3F-4972-A7E1-FBBF3FE363AE}" dt="2021-06-07T11:49:55.513" v="542" actId="20577"/>
        <pc:sldMkLst>
          <pc:docMk/>
          <pc:sldMk cId="2638871475" sldId="257"/>
        </pc:sldMkLst>
        <pc:spChg chg="mod">
          <ac:chgData name="Sridhar Immanni" userId="59c1261a-ccd9-49c3-b312-320455e0bf35" providerId="ADAL" clId="{FEA06602-0D3F-4972-A7E1-FBBF3FE363AE}" dt="2021-06-07T10:04:37.138" v="31" actId="20577"/>
          <ac:spMkLst>
            <pc:docMk/>
            <pc:sldMk cId="2638871475" sldId="257"/>
            <ac:spMk id="2" creationId="{82FBAA4F-94A1-4389-A95C-5B3861C747C8}"/>
          </ac:spMkLst>
        </pc:spChg>
        <pc:spChg chg="mod">
          <ac:chgData name="Sridhar Immanni" userId="59c1261a-ccd9-49c3-b312-320455e0bf35" providerId="ADAL" clId="{FEA06602-0D3F-4972-A7E1-FBBF3FE363AE}" dt="2021-06-07T11:49:55.513" v="542" actId="20577"/>
          <ac:spMkLst>
            <pc:docMk/>
            <pc:sldMk cId="2638871475" sldId="257"/>
            <ac:spMk id="3" creationId="{B9AE41BD-811F-42B2-A80D-F6B7E8C483CD}"/>
          </ac:spMkLst>
        </pc:spChg>
      </pc:sldChg>
      <pc:sldChg chg="addSp delSp modSp new mod modAnim">
        <pc:chgData name="Sridhar Immanni" userId="59c1261a-ccd9-49c3-b312-320455e0bf35" providerId="ADAL" clId="{FEA06602-0D3F-4972-A7E1-FBBF3FE363AE}" dt="2021-06-07T10:07:28.580" v="45" actId="14100"/>
        <pc:sldMkLst>
          <pc:docMk/>
          <pc:sldMk cId="2847953367" sldId="258"/>
        </pc:sldMkLst>
        <pc:spChg chg="del">
          <ac:chgData name="Sridhar Immanni" userId="59c1261a-ccd9-49c3-b312-320455e0bf35" providerId="ADAL" clId="{FEA06602-0D3F-4972-A7E1-FBBF3FE363AE}" dt="2021-06-07T10:05:20.754" v="37"/>
          <ac:spMkLst>
            <pc:docMk/>
            <pc:sldMk cId="2847953367" sldId="258"/>
            <ac:spMk id="3" creationId="{14D1EF0A-9522-41D0-9B3E-DA353A451E56}"/>
          </ac:spMkLst>
        </pc:spChg>
        <pc:graphicFrameChg chg="add mod modGraphic">
          <ac:chgData name="Sridhar Immanni" userId="59c1261a-ccd9-49c3-b312-320455e0bf35" providerId="ADAL" clId="{FEA06602-0D3F-4972-A7E1-FBBF3FE363AE}" dt="2021-06-07T10:07:28.580" v="45" actId="14100"/>
          <ac:graphicFrameMkLst>
            <pc:docMk/>
            <pc:sldMk cId="2847953367" sldId="258"/>
            <ac:graphicFrameMk id="4" creationId="{A71EAB8A-7D0D-4CAB-ABE1-7043A0CBE7FB}"/>
          </ac:graphicFrameMkLst>
        </pc:graphicFrameChg>
      </pc:sldChg>
      <pc:sldChg chg="addSp delSp modSp new mod modClrScheme modAnim chgLayout">
        <pc:chgData name="Sridhar Immanni" userId="59c1261a-ccd9-49c3-b312-320455e0bf35" providerId="ADAL" clId="{FEA06602-0D3F-4972-A7E1-FBBF3FE363AE}" dt="2021-06-07T10:12:40.801" v="209" actId="120"/>
        <pc:sldMkLst>
          <pc:docMk/>
          <pc:sldMk cId="3768833503" sldId="259"/>
        </pc:sldMkLst>
        <pc:spChg chg="del mod ord">
          <ac:chgData name="Sridhar Immanni" userId="59c1261a-ccd9-49c3-b312-320455e0bf35" providerId="ADAL" clId="{FEA06602-0D3F-4972-A7E1-FBBF3FE363AE}" dt="2021-06-07T10:07:56.499" v="47" actId="700"/>
          <ac:spMkLst>
            <pc:docMk/>
            <pc:sldMk cId="3768833503" sldId="259"/>
            <ac:spMk id="2" creationId="{14F98044-A7E2-4FFC-856B-D13C59E08A0A}"/>
          </ac:spMkLst>
        </pc:spChg>
        <pc:spChg chg="del mod ord">
          <ac:chgData name="Sridhar Immanni" userId="59c1261a-ccd9-49c3-b312-320455e0bf35" providerId="ADAL" clId="{FEA06602-0D3F-4972-A7E1-FBBF3FE363AE}" dt="2021-06-07T10:07:56.499" v="47" actId="700"/>
          <ac:spMkLst>
            <pc:docMk/>
            <pc:sldMk cId="3768833503" sldId="259"/>
            <ac:spMk id="3" creationId="{C819BD0C-E820-41F1-A159-C1704298B305}"/>
          </ac:spMkLst>
        </pc:spChg>
        <pc:spChg chg="add mod ord">
          <ac:chgData name="Sridhar Immanni" userId="59c1261a-ccd9-49c3-b312-320455e0bf35" providerId="ADAL" clId="{FEA06602-0D3F-4972-A7E1-FBBF3FE363AE}" dt="2021-06-07T10:12:40.801" v="209" actId="120"/>
          <ac:spMkLst>
            <pc:docMk/>
            <pc:sldMk cId="3768833503" sldId="259"/>
            <ac:spMk id="4" creationId="{D3F7623E-57EA-4746-B9C6-B500A86B8AEA}"/>
          </ac:spMkLst>
        </pc:spChg>
        <pc:spChg chg="add mod ord">
          <ac:chgData name="Sridhar Immanni" userId="59c1261a-ccd9-49c3-b312-320455e0bf35" providerId="ADAL" clId="{FEA06602-0D3F-4972-A7E1-FBBF3FE363AE}" dt="2021-06-07T10:09:24.977" v="67" actId="115"/>
          <ac:spMkLst>
            <pc:docMk/>
            <pc:sldMk cId="3768833503" sldId="259"/>
            <ac:spMk id="5" creationId="{0894B252-92A1-4B79-8E7F-3D9171C57A44}"/>
          </ac:spMkLst>
        </pc:spChg>
        <pc:spChg chg="add mod ord">
          <ac:chgData name="Sridhar Immanni" userId="59c1261a-ccd9-49c3-b312-320455e0bf35" providerId="ADAL" clId="{FEA06602-0D3F-4972-A7E1-FBBF3FE363AE}" dt="2021-06-07T10:09:18.278" v="66" actId="115"/>
          <ac:spMkLst>
            <pc:docMk/>
            <pc:sldMk cId="3768833503" sldId="259"/>
            <ac:spMk id="6" creationId="{8CC78F78-9FCF-4E4C-BED4-C1A226B5389D}"/>
          </ac:spMkLst>
        </pc:spChg>
        <pc:picChg chg="add mod">
          <ac:chgData name="Sridhar Immanni" userId="59c1261a-ccd9-49c3-b312-320455e0bf35" providerId="ADAL" clId="{FEA06602-0D3F-4972-A7E1-FBBF3FE363AE}" dt="2021-06-07T10:08:48.703" v="62" actId="14100"/>
          <ac:picMkLst>
            <pc:docMk/>
            <pc:sldMk cId="3768833503" sldId="259"/>
            <ac:picMk id="7" creationId="{4A596374-EA79-42BC-BB32-05EFD745AB12}"/>
          </ac:picMkLst>
        </pc:picChg>
        <pc:picChg chg="add mod">
          <ac:chgData name="Sridhar Immanni" userId="59c1261a-ccd9-49c3-b312-320455e0bf35" providerId="ADAL" clId="{FEA06602-0D3F-4972-A7E1-FBBF3FE363AE}" dt="2021-06-07T10:09:03.142" v="65" actId="14100"/>
          <ac:picMkLst>
            <pc:docMk/>
            <pc:sldMk cId="3768833503" sldId="259"/>
            <ac:picMk id="8" creationId="{6F2BD213-AB4D-4308-80C1-AF74DE36E9E8}"/>
          </ac:picMkLst>
        </pc:picChg>
      </pc:sldChg>
      <pc:sldChg chg="addSp modSp new mod modAnim">
        <pc:chgData name="Sridhar Immanni" userId="59c1261a-ccd9-49c3-b312-320455e0bf35" providerId="ADAL" clId="{FEA06602-0D3F-4972-A7E1-FBBF3FE363AE}" dt="2021-06-07T10:13:02.011" v="220" actId="121"/>
        <pc:sldMkLst>
          <pc:docMk/>
          <pc:sldMk cId="158823226" sldId="260"/>
        </pc:sldMkLst>
        <pc:spChg chg="mod">
          <ac:chgData name="Sridhar Immanni" userId="59c1261a-ccd9-49c3-b312-320455e0bf35" providerId="ADAL" clId="{FEA06602-0D3F-4972-A7E1-FBBF3FE363AE}" dt="2021-06-07T10:13:02.011" v="220" actId="121"/>
          <ac:spMkLst>
            <pc:docMk/>
            <pc:sldMk cId="158823226" sldId="260"/>
            <ac:spMk id="2" creationId="{5496EA4B-FB0F-4557-A3FD-24E2753C7313}"/>
          </ac:spMkLst>
        </pc:spChg>
        <pc:spChg chg="mod">
          <ac:chgData name="Sridhar Immanni" userId="59c1261a-ccd9-49c3-b312-320455e0bf35" providerId="ADAL" clId="{FEA06602-0D3F-4972-A7E1-FBBF3FE363AE}" dt="2021-06-07T10:10:51.444" v="75" actId="5793"/>
          <ac:spMkLst>
            <pc:docMk/>
            <pc:sldMk cId="158823226" sldId="260"/>
            <ac:spMk id="3" creationId="{7132F1A0-69F6-4505-9E34-E81668C9740B}"/>
          </ac:spMkLst>
        </pc:spChg>
        <pc:spChg chg="mod">
          <ac:chgData name="Sridhar Immanni" userId="59c1261a-ccd9-49c3-b312-320455e0bf35" providerId="ADAL" clId="{FEA06602-0D3F-4972-A7E1-FBBF3FE363AE}" dt="2021-06-07T10:11:50.738" v="189" actId="20577"/>
          <ac:spMkLst>
            <pc:docMk/>
            <pc:sldMk cId="158823226" sldId="260"/>
            <ac:spMk id="4" creationId="{2D624910-2CE8-4574-8D09-D89647B89E9C}"/>
          </ac:spMkLst>
        </pc:spChg>
        <pc:picChg chg="add mod">
          <ac:chgData name="Sridhar Immanni" userId="59c1261a-ccd9-49c3-b312-320455e0bf35" providerId="ADAL" clId="{FEA06602-0D3F-4972-A7E1-FBBF3FE363AE}" dt="2021-06-07T10:11:18.239" v="79" actId="1076"/>
          <ac:picMkLst>
            <pc:docMk/>
            <pc:sldMk cId="158823226" sldId="260"/>
            <ac:picMk id="5" creationId="{229B6425-5B1F-4EC6-B9E0-C2378CEE1344}"/>
          </ac:picMkLst>
        </pc:picChg>
        <pc:picChg chg="add mod">
          <ac:chgData name="Sridhar Immanni" userId="59c1261a-ccd9-49c3-b312-320455e0bf35" providerId="ADAL" clId="{FEA06602-0D3F-4972-A7E1-FBBF3FE363AE}" dt="2021-06-07T10:11:29.730" v="83" actId="1076"/>
          <ac:picMkLst>
            <pc:docMk/>
            <pc:sldMk cId="158823226" sldId="260"/>
            <ac:picMk id="6" creationId="{14B22067-C943-4789-AF83-EB5C3E965FFE}"/>
          </ac:picMkLst>
        </pc:picChg>
      </pc:sldChg>
      <pc:sldChg chg="addSp delSp modSp new mod modClrScheme modAnim chgLayout">
        <pc:chgData name="Sridhar Immanni" userId="59c1261a-ccd9-49c3-b312-320455e0bf35" providerId="ADAL" clId="{FEA06602-0D3F-4972-A7E1-FBBF3FE363AE}" dt="2021-06-07T10:22:03.267" v="319" actId="14100"/>
        <pc:sldMkLst>
          <pc:docMk/>
          <pc:sldMk cId="3971159786" sldId="261"/>
        </pc:sldMkLst>
        <pc:spChg chg="del mod ord">
          <ac:chgData name="Sridhar Immanni" userId="59c1261a-ccd9-49c3-b312-320455e0bf35" providerId="ADAL" clId="{FEA06602-0D3F-4972-A7E1-FBBF3FE363AE}" dt="2021-06-07T10:15:30.130" v="222" actId="700"/>
          <ac:spMkLst>
            <pc:docMk/>
            <pc:sldMk cId="3971159786" sldId="261"/>
            <ac:spMk id="2" creationId="{585E5FF9-B851-4A93-951A-7F0F363D0613}"/>
          </ac:spMkLst>
        </pc:spChg>
        <pc:spChg chg="del mod ord">
          <ac:chgData name="Sridhar Immanni" userId="59c1261a-ccd9-49c3-b312-320455e0bf35" providerId="ADAL" clId="{FEA06602-0D3F-4972-A7E1-FBBF3FE363AE}" dt="2021-06-07T10:15:30.130" v="222" actId="700"/>
          <ac:spMkLst>
            <pc:docMk/>
            <pc:sldMk cId="3971159786" sldId="261"/>
            <ac:spMk id="3" creationId="{4447D997-CE01-4157-AFFA-056418254A57}"/>
          </ac:spMkLst>
        </pc:spChg>
        <pc:spChg chg="del">
          <ac:chgData name="Sridhar Immanni" userId="59c1261a-ccd9-49c3-b312-320455e0bf35" providerId="ADAL" clId="{FEA06602-0D3F-4972-A7E1-FBBF3FE363AE}" dt="2021-06-07T10:15:30.130" v="222" actId="700"/>
          <ac:spMkLst>
            <pc:docMk/>
            <pc:sldMk cId="3971159786" sldId="261"/>
            <ac:spMk id="4" creationId="{DE6B4234-EBE7-49D5-AF0D-0B9116336F1C}"/>
          </ac:spMkLst>
        </pc:spChg>
        <pc:spChg chg="add mod ord">
          <ac:chgData name="Sridhar Immanni" userId="59c1261a-ccd9-49c3-b312-320455e0bf35" providerId="ADAL" clId="{FEA06602-0D3F-4972-A7E1-FBBF3FE363AE}" dt="2021-06-07T10:15:39.998" v="239" actId="20577"/>
          <ac:spMkLst>
            <pc:docMk/>
            <pc:sldMk cId="3971159786" sldId="261"/>
            <ac:spMk id="5" creationId="{4DAF2FD1-CEB3-44D9-BFE5-A6E9C86E5DAE}"/>
          </ac:spMkLst>
        </pc:spChg>
        <pc:spChg chg="add mod ord">
          <ac:chgData name="Sridhar Immanni" userId="59c1261a-ccd9-49c3-b312-320455e0bf35" providerId="ADAL" clId="{FEA06602-0D3F-4972-A7E1-FBBF3FE363AE}" dt="2021-06-07T10:21:17.974" v="316" actId="20577"/>
          <ac:spMkLst>
            <pc:docMk/>
            <pc:sldMk cId="3971159786" sldId="261"/>
            <ac:spMk id="6" creationId="{97E00D15-1EBD-45A8-B5C2-D712BCABFF5F}"/>
          </ac:spMkLst>
        </pc:spChg>
        <pc:graphicFrameChg chg="add mod modGraphic">
          <ac:chgData name="Sridhar Immanni" userId="59c1261a-ccd9-49c3-b312-320455e0bf35" providerId="ADAL" clId="{FEA06602-0D3F-4972-A7E1-FBBF3FE363AE}" dt="2021-06-07T10:21:05.203" v="313" actId="242"/>
          <ac:graphicFrameMkLst>
            <pc:docMk/>
            <pc:sldMk cId="3971159786" sldId="261"/>
            <ac:graphicFrameMk id="8" creationId="{6A2DF9F7-4C75-4CB9-874C-3813F75088BF}"/>
          </ac:graphicFrameMkLst>
        </pc:graphicFrameChg>
        <pc:picChg chg="add mod">
          <ac:chgData name="Sridhar Immanni" userId="59c1261a-ccd9-49c3-b312-320455e0bf35" providerId="ADAL" clId="{FEA06602-0D3F-4972-A7E1-FBBF3FE363AE}" dt="2021-06-07T10:22:03.267" v="319" actId="14100"/>
          <ac:picMkLst>
            <pc:docMk/>
            <pc:sldMk cId="3971159786" sldId="261"/>
            <ac:picMk id="7" creationId="{EC53858C-8E9C-460D-BF65-64FBE58759D9}"/>
          </ac:picMkLst>
        </pc:picChg>
      </pc:sldChg>
      <pc:sldChg chg="addSp modSp new mod">
        <pc:chgData name="Sridhar Immanni" userId="59c1261a-ccd9-49c3-b312-320455e0bf35" providerId="ADAL" clId="{FEA06602-0D3F-4972-A7E1-FBBF3FE363AE}" dt="2021-06-07T10:25:09.786" v="356" actId="14100"/>
        <pc:sldMkLst>
          <pc:docMk/>
          <pc:sldMk cId="36057240" sldId="262"/>
        </pc:sldMkLst>
        <pc:spChg chg="mod">
          <ac:chgData name="Sridhar Immanni" userId="59c1261a-ccd9-49c3-b312-320455e0bf35" providerId="ADAL" clId="{FEA06602-0D3F-4972-A7E1-FBBF3FE363AE}" dt="2021-06-07T10:23:15.426" v="341" actId="20577"/>
          <ac:spMkLst>
            <pc:docMk/>
            <pc:sldMk cId="36057240" sldId="262"/>
            <ac:spMk id="2" creationId="{C33845F3-70E4-41C3-BEE4-1E043828DD51}"/>
          </ac:spMkLst>
        </pc:spChg>
        <pc:spChg chg="mod">
          <ac:chgData name="Sridhar Immanni" userId="59c1261a-ccd9-49c3-b312-320455e0bf35" providerId="ADAL" clId="{FEA06602-0D3F-4972-A7E1-FBBF3FE363AE}" dt="2021-06-07T10:23:35.673" v="343" actId="255"/>
          <ac:spMkLst>
            <pc:docMk/>
            <pc:sldMk cId="36057240" sldId="262"/>
            <ac:spMk id="3" creationId="{7961390C-08D9-405E-A406-84E4A60F1B4F}"/>
          </ac:spMkLst>
        </pc:spChg>
        <pc:graphicFrameChg chg="add mod modGraphic">
          <ac:chgData name="Sridhar Immanni" userId="59c1261a-ccd9-49c3-b312-320455e0bf35" providerId="ADAL" clId="{FEA06602-0D3F-4972-A7E1-FBBF3FE363AE}" dt="2021-06-07T10:25:09.786" v="356" actId="14100"/>
          <ac:graphicFrameMkLst>
            <pc:docMk/>
            <pc:sldMk cId="36057240" sldId="262"/>
            <ac:graphicFrameMk id="4" creationId="{6AF3F7AD-6C5F-4257-8B1F-BEFDCD62D91E}"/>
          </ac:graphicFrameMkLst>
        </pc:graphicFrameChg>
      </pc:sldChg>
      <pc:sldChg chg="addSp modSp new mod">
        <pc:chgData name="Sridhar Immanni" userId="59c1261a-ccd9-49c3-b312-320455e0bf35" providerId="ADAL" clId="{FEA06602-0D3F-4972-A7E1-FBBF3FE363AE}" dt="2021-06-07T10:27:18.343" v="395" actId="1076"/>
        <pc:sldMkLst>
          <pc:docMk/>
          <pc:sldMk cId="2619166720" sldId="263"/>
        </pc:sldMkLst>
        <pc:spChg chg="mod">
          <ac:chgData name="Sridhar Immanni" userId="59c1261a-ccd9-49c3-b312-320455e0bf35" providerId="ADAL" clId="{FEA06602-0D3F-4972-A7E1-FBBF3FE363AE}" dt="2021-06-07T10:25:46.511" v="379" actId="20577"/>
          <ac:spMkLst>
            <pc:docMk/>
            <pc:sldMk cId="2619166720" sldId="263"/>
            <ac:spMk id="2" creationId="{591A6501-8A67-4BEE-A50A-F721A7C88AC7}"/>
          </ac:spMkLst>
        </pc:spChg>
        <pc:spChg chg="mod">
          <ac:chgData name="Sridhar Immanni" userId="59c1261a-ccd9-49c3-b312-320455e0bf35" providerId="ADAL" clId="{FEA06602-0D3F-4972-A7E1-FBBF3FE363AE}" dt="2021-06-07T10:26:18.108" v="385" actId="5793"/>
          <ac:spMkLst>
            <pc:docMk/>
            <pc:sldMk cId="2619166720" sldId="263"/>
            <ac:spMk id="3" creationId="{A8683918-C503-4C58-A7FE-D035524935AB}"/>
          </ac:spMkLst>
        </pc:spChg>
        <pc:graphicFrameChg chg="add mod modGraphic">
          <ac:chgData name="Sridhar Immanni" userId="59c1261a-ccd9-49c3-b312-320455e0bf35" providerId="ADAL" clId="{FEA06602-0D3F-4972-A7E1-FBBF3FE363AE}" dt="2021-06-07T10:27:18.343" v="395" actId="1076"/>
          <ac:graphicFrameMkLst>
            <pc:docMk/>
            <pc:sldMk cId="2619166720" sldId="263"/>
            <ac:graphicFrameMk id="4" creationId="{6CF86E4A-C8FC-4747-A2F0-87ADF540AE1C}"/>
          </ac:graphicFrameMkLst>
        </pc:graphicFrameChg>
      </pc:sldChg>
      <pc:sldChg chg="addSp modSp new mod">
        <pc:chgData name="Sridhar Immanni" userId="59c1261a-ccd9-49c3-b312-320455e0bf35" providerId="ADAL" clId="{FEA06602-0D3F-4972-A7E1-FBBF3FE363AE}" dt="2021-06-07T10:31:09.220" v="444" actId="14100"/>
        <pc:sldMkLst>
          <pc:docMk/>
          <pc:sldMk cId="463674763" sldId="264"/>
        </pc:sldMkLst>
        <pc:spChg chg="mod">
          <ac:chgData name="Sridhar Immanni" userId="59c1261a-ccd9-49c3-b312-320455e0bf35" providerId="ADAL" clId="{FEA06602-0D3F-4972-A7E1-FBBF3FE363AE}" dt="2021-06-07T10:27:51.474" v="417" actId="20577"/>
          <ac:spMkLst>
            <pc:docMk/>
            <pc:sldMk cId="463674763" sldId="264"/>
            <ac:spMk id="2" creationId="{D801A577-342D-4AE8-8D82-23F61F942C88}"/>
          </ac:spMkLst>
        </pc:spChg>
        <pc:spChg chg="mod">
          <ac:chgData name="Sridhar Immanni" userId="59c1261a-ccd9-49c3-b312-320455e0bf35" providerId="ADAL" clId="{FEA06602-0D3F-4972-A7E1-FBBF3FE363AE}" dt="2021-06-07T10:28:58.438" v="428" actId="12"/>
          <ac:spMkLst>
            <pc:docMk/>
            <pc:sldMk cId="463674763" sldId="264"/>
            <ac:spMk id="3" creationId="{AABB28A8-19F5-40A3-9D00-DBA83E46A76A}"/>
          </ac:spMkLst>
        </pc:spChg>
        <pc:graphicFrameChg chg="add mod modGraphic">
          <ac:chgData name="Sridhar Immanni" userId="59c1261a-ccd9-49c3-b312-320455e0bf35" providerId="ADAL" clId="{FEA06602-0D3F-4972-A7E1-FBBF3FE363AE}" dt="2021-06-07T10:31:09.220" v="444" actId="14100"/>
          <ac:graphicFrameMkLst>
            <pc:docMk/>
            <pc:sldMk cId="463674763" sldId="264"/>
            <ac:graphicFrameMk id="4" creationId="{E4BB2E3D-0175-49D0-8D38-87DBF715A11C}"/>
          </ac:graphicFrameMkLst>
        </pc:graphicFrameChg>
      </pc:sldChg>
      <pc:sldChg chg="modSp new mod">
        <pc:chgData name="Sridhar Immanni" userId="59c1261a-ccd9-49c3-b312-320455e0bf35" providerId="ADAL" clId="{FEA06602-0D3F-4972-A7E1-FBBF3FE363AE}" dt="2021-06-07T11:50:27.106" v="545" actId="20577"/>
        <pc:sldMkLst>
          <pc:docMk/>
          <pc:sldMk cId="3932052933" sldId="265"/>
        </pc:sldMkLst>
        <pc:spChg chg="mod">
          <ac:chgData name="Sridhar Immanni" userId="59c1261a-ccd9-49c3-b312-320455e0bf35" providerId="ADAL" clId="{FEA06602-0D3F-4972-A7E1-FBBF3FE363AE}" dt="2021-06-07T10:31:31.973" v="461" actId="20577"/>
          <ac:spMkLst>
            <pc:docMk/>
            <pc:sldMk cId="3932052933" sldId="265"/>
            <ac:spMk id="2" creationId="{2E273072-9BE0-4DF6-8BC6-E28A3873F6A0}"/>
          </ac:spMkLst>
        </pc:spChg>
        <pc:spChg chg="mod">
          <ac:chgData name="Sridhar Immanni" userId="59c1261a-ccd9-49c3-b312-320455e0bf35" providerId="ADAL" clId="{FEA06602-0D3F-4972-A7E1-FBBF3FE363AE}" dt="2021-06-07T11:50:27.106" v="545" actId="20577"/>
          <ac:spMkLst>
            <pc:docMk/>
            <pc:sldMk cId="3932052933" sldId="265"/>
            <ac:spMk id="3" creationId="{B87B2310-3FA3-4B78-B36C-DC7C07555834}"/>
          </ac:spMkLst>
        </pc:spChg>
      </pc:sldChg>
      <pc:sldChg chg="addSp modSp new mod modAnim">
        <pc:chgData name="Sridhar Immanni" userId="59c1261a-ccd9-49c3-b312-320455e0bf35" providerId="ADAL" clId="{FEA06602-0D3F-4972-A7E1-FBBF3FE363AE}" dt="2021-06-07T11:50:32.939" v="548" actId="20577"/>
        <pc:sldMkLst>
          <pc:docMk/>
          <pc:sldMk cId="1983167568" sldId="266"/>
        </pc:sldMkLst>
        <pc:spChg chg="mod">
          <ac:chgData name="Sridhar Immanni" userId="59c1261a-ccd9-49c3-b312-320455e0bf35" providerId="ADAL" clId="{FEA06602-0D3F-4972-A7E1-FBBF3FE363AE}" dt="2021-06-07T10:33:06.873" v="494" actId="20577"/>
          <ac:spMkLst>
            <pc:docMk/>
            <pc:sldMk cId="1983167568" sldId="266"/>
            <ac:spMk id="2" creationId="{FA371D66-602E-45A6-BF91-8577AD992D45}"/>
          </ac:spMkLst>
        </pc:spChg>
        <pc:spChg chg="mod">
          <ac:chgData name="Sridhar Immanni" userId="59c1261a-ccd9-49c3-b312-320455e0bf35" providerId="ADAL" clId="{FEA06602-0D3F-4972-A7E1-FBBF3FE363AE}" dt="2021-06-07T11:50:32.939" v="548" actId="20577"/>
          <ac:spMkLst>
            <pc:docMk/>
            <pc:sldMk cId="1983167568" sldId="266"/>
            <ac:spMk id="3" creationId="{2F24D718-FED4-4FC1-B1FB-5C924D5BDC96}"/>
          </ac:spMkLst>
        </pc:spChg>
        <pc:picChg chg="add mod">
          <ac:chgData name="Sridhar Immanni" userId="59c1261a-ccd9-49c3-b312-320455e0bf35" providerId="ADAL" clId="{FEA06602-0D3F-4972-A7E1-FBBF3FE363AE}" dt="2021-06-07T10:33:26.913" v="498" actId="1076"/>
          <ac:picMkLst>
            <pc:docMk/>
            <pc:sldMk cId="1983167568" sldId="266"/>
            <ac:picMk id="4" creationId="{7AC68E3A-8869-4549-8249-81F73389B858}"/>
          </ac:picMkLst>
        </pc:picChg>
      </pc:sldChg>
      <pc:sldChg chg="addSp modSp new mod">
        <pc:chgData name="Sridhar Immanni" userId="59c1261a-ccd9-49c3-b312-320455e0bf35" providerId="ADAL" clId="{FEA06602-0D3F-4972-A7E1-FBBF3FE363AE}" dt="2021-06-07T11:50:37.823" v="549" actId="20577"/>
        <pc:sldMkLst>
          <pc:docMk/>
          <pc:sldMk cId="3101239693" sldId="267"/>
        </pc:sldMkLst>
        <pc:spChg chg="mod">
          <ac:chgData name="Sridhar Immanni" userId="59c1261a-ccd9-49c3-b312-320455e0bf35" providerId="ADAL" clId="{FEA06602-0D3F-4972-A7E1-FBBF3FE363AE}" dt="2021-06-07T10:34:24.967" v="513" actId="20577"/>
          <ac:spMkLst>
            <pc:docMk/>
            <pc:sldMk cId="3101239693" sldId="267"/>
            <ac:spMk id="2" creationId="{9DFCD686-C6BE-46E5-96A8-7AC4FC099A26}"/>
          </ac:spMkLst>
        </pc:spChg>
        <pc:spChg chg="mod">
          <ac:chgData name="Sridhar Immanni" userId="59c1261a-ccd9-49c3-b312-320455e0bf35" providerId="ADAL" clId="{FEA06602-0D3F-4972-A7E1-FBBF3FE363AE}" dt="2021-06-07T11:50:37.823" v="549" actId="20577"/>
          <ac:spMkLst>
            <pc:docMk/>
            <pc:sldMk cId="3101239693" sldId="267"/>
            <ac:spMk id="3" creationId="{AB75FA02-1B7E-46EC-B551-F376A5F0551F}"/>
          </ac:spMkLst>
        </pc:spChg>
        <pc:graphicFrameChg chg="add mod modGraphic">
          <ac:chgData name="Sridhar Immanni" userId="59c1261a-ccd9-49c3-b312-320455e0bf35" providerId="ADAL" clId="{FEA06602-0D3F-4972-A7E1-FBBF3FE363AE}" dt="2021-06-07T10:35:56.706" v="524" actId="207"/>
          <ac:graphicFrameMkLst>
            <pc:docMk/>
            <pc:sldMk cId="3101239693" sldId="267"/>
            <ac:graphicFrameMk id="4" creationId="{F57A9A95-23D3-4D86-8DE7-50041C64AAE4}"/>
          </ac:graphicFrameMkLst>
        </pc:graphicFrameChg>
      </pc:sldChg>
      <pc:sldChg chg="addSp delSp modSp new mod modClrScheme chgLayout">
        <pc:chgData name="Sridhar Immanni" userId="59c1261a-ccd9-49c3-b312-320455e0bf35" providerId="ADAL" clId="{FEA06602-0D3F-4972-A7E1-FBBF3FE363AE}" dt="2021-06-07T10:36:18.487" v="536" actId="20577"/>
        <pc:sldMkLst>
          <pc:docMk/>
          <pc:sldMk cId="876613791" sldId="268"/>
        </pc:sldMkLst>
        <pc:spChg chg="del mod ord">
          <ac:chgData name="Sridhar Immanni" userId="59c1261a-ccd9-49c3-b312-320455e0bf35" providerId="ADAL" clId="{FEA06602-0D3F-4972-A7E1-FBBF3FE363AE}" dt="2021-06-07T10:36:14.780" v="526" actId="700"/>
          <ac:spMkLst>
            <pc:docMk/>
            <pc:sldMk cId="876613791" sldId="268"/>
            <ac:spMk id="2" creationId="{99DB103D-E69C-40BB-B662-C7EB08417C55}"/>
          </ac:spMkLst>
        </pc:spChg>
        <pc:spChg chg="del">
          <ac:chgData name="Sridhar Immanni" userId="59c1261a-ccd9-49c3-b312-320455e0bf35" providerId="ADAL" clId="{FEA06602-0D3F-4972-A7E1-FBBF3FE363AE}" dt="2021-06-07T10:36:14.780" v="526" actId="700"/>
          <ac:spMkLst>
            <pc:docMk/>
            <pc:sldMk cId="876613791" sldId="268"/>
            <ac:spMk id="3" creationId="{3EEDE460-340E-4540-9F1F-3E968A936D4A}"/>
          </ac:spMkLst>
        </pc:spChg>
        <pc:spChg chg="add mod ord">
          <ac:chgData name="Sridhar Immanni" userId="59c1261a-ccd9-49c3-b312-320455e0bf35" providerId="ADAL" clId="{FEA06602-0D3F-4972-A7E1-FBBF3FE363AE}" dt="2021-06-07T10:36:18.487" v="536" actId="20577"/>
          <ac:spMkLst>
            <pc:docMk/>
            <pc:sldMk cId="876613791" sldId="268"/>
            <ac:spMk id="4" creationId="{E4505786-17B1-48B2-A222-ABD8D09DB8A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C8CA2-9C7E-4FEB-B47C-C361785E571D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91279B-4FA0-4CB2-BDBE-00E450416A5B}">
      <dgm:prSet phldrT="[Text]"/>
      <dgm:spPr/>
      <dgm:t>
        <a:bodyPr/>
        <a:lstStyle/>
        <a:p>
          <a:r>
            <a:rPr lang="en-US" dirty="0"/>
            <a:t>Types of Join</a:t>
          </a:r>
        </a:p>
      </dgm:t>
    </dgm:pt>
    <dgm:pt modelId="{8123F6BB-FF1C-4967-8C29-E0F94E1C6EDA}" type="parTrans" cxnId="{A712A447-C71E-4E38-BBF8-6BFFF4AB67F7}">
      <dgm:prSet/>
      <dgm:spPr/>
      <dgm:t>
        <a:bodyPr/>
        <a:lstStyle/>
        <a:p>
          <a:endParaRPr lang="en-US"/>
        </a:p>
      </dgm:t>
    </dgm:pt>
    <dgm:pt modelId="{93B5A779-C38B-4DC7-B727-93281C6791D9}" type="sibTrans" cxnId="{A712A447-C71E-4E38-BBF8-6BFFF4AB67F7}">
      <dgm:prSet/>
      <dgm:spPr/>
      <dgm:t>
        <a:bodyPr/>
        <a:lstStyle/>
        <a:p>
          <a:endParaRPr lang="en-US"/>
        </a:p>
      </dgm:t>
    </dgm:pt>
    <dgm:pt modelId="{32543952-C0C3-4D21-8871-5A611A5F3A2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Inner Join</a:t>
          </a:r>
        </a:p>
      </dgm:t>
    </dgm:pt>
    <dgm:pt modelId="{75D1C846-75F3-40A0-BBBF-7D08F153C54D}" type="parTrans" cxnId="{480098B4-161A-4051-B38A-A17C27C253E7}">
      <dgm:prSet/>
      <dgm:spPr/>
      <dgm:t>
        <a:bodyPr/>
        <a:lstStyle/>
        <a:p>
          <a:endParaRPr lang="en-US"/>
        </a:p>
      </dgm:t>
    </dgm:pt>
    <dgm:pt modelId="{471D68BE-32B7-46A1-8912-CB3B86754652}" type="sibTrans" cxnId="{480098B4-161A-4051-B38A-A17C27C253E7}">
      <dgm:prSet/>
      <dgm:spPr/>
      <dgm:t>
        <a:bodyPr/>
        <a:lstStyle/>
        <a:p>
          <a:endParaRPr lang="en-US"/>
        </a:p>
      </dgm:t>
    </dgm:pt>
    <dgm:pt modelId="{502889C3-AD85-4F97-A772-51B1F6E0AA0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Full(Outer) Join</a:t>
          </a:r>
        </a:p>
      </dgm:t>
    </dgm:pt>
    <dgm:pt modelId="{44019B83-28D9-4C09-9BF9-1FF1E905DE8F}" type="parTrans" cxnId="{D480AD8A-04A2-452A-BB15-0AE3DA6ABC0F}">
      <dgm:prSet/>
      <dgm:spPr/>
      <dgm:t>
        <a:bodyPr/>
        <a:lstStyle/>
        <a:p>
          <a:endParaRPr lang="en-US"/>
        </a:p>
      </dgm:t>
    </dgm:pt>
    <dgm:pt modelId="{198BDD04-353C-4933-9EA5-3AC26128747B}" type="sibTrans" cxnId="{D480AD8A-04A2-452A-BB15-0AE3DA6ABC0F}">
      <dgm:prSet/>
      <dgm:spPr/>
      <dgm:t>
        <a:bodyPr/>
        <a:lstStyle/>
        <a:p>
          <a:endParaRPr lang="en-US"/>
        </a:p>
      </dgm:t>
    </dgm:pt>
    <dgm:pt modelId="{06F26EB0-2CA2-469C-BED9-39EEA4248EF5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Left(Outer) Join</a:t>
          </a:r>
        </a:p>
      </dgm:t>
    </dgm:pt>
    <dgm:pt modelId="{CD96188B-0A67-48E4-A6A4-BA489CE02B3E}" type="parTrans" cxnId="{CE628664-F2EF-4435-A16B-43F528D065DD}">
      <dgm:prSet/>
      <dgm:spPr/>
      <dgm:t>
        <a:bodyPr/>
        <a:lstStyle/>
        <a:p>
          <a:endParaRPr lang="en-US"/>
        </a:p>
      </dgm:t>
    </dgm:pt>
    <dgm:pt modelId="{FC2F9A61-DBFB-4B67-A1B4-D0CD81F85E4C}" type="sibTrans" cxnId="{CE628664-F2EF-4435-A16B-43F528D065DD}">
      <dgm:prSet/>
      <dgm:spPr/>
      <dgm:t>
        <a:bodyPr/>
        <a:lstStyle/>
        <a:p>
          <a:endParaRPr lang="en-US"/>
        </a:p>
      </dgm:t>
    </dgm:pt>
    <dgm:pt modelId="{72859242-839C-4EDD-99BC-791F8D9C4DFC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Right(Outer) Join</a:t>
          </a:r>
        </a:p>
      </dgm:t>
    </dgm:pt>
    <dgm:pt modelId="{B5ABFFCD-21E2-40C6-8878-F78CA63AB17A}" type="parTrans" cxnId="{41E8F59E-D8FD-42F1-9A95-A4EAE2E006BC}">
      <dgm:prSet/>
      <dgm:spPr/>
      <dgm:t>
        <a:bodyPr/>
        <a:lstStyle/>
        <a:p>
          <a:endParaRPr lang="en-US"/>
        </a:p>
      </dgm:t>
    </dgm:pt>
    <dgm:pt modelId="{834448A8-40AE-40BF-9062-BD838C69816B}" type="sibTrans" cxnId="{41E8F59E-D8FD-42F1-9A95-A4EAE2E006BC}">
      <dgm:prSet/>
      <dgm:spPr/>
      <dgm:t>
        <a:bodyPr/>
        <a:lstStyle/>
        <a:p>
          <a:endParaRPr lang="en-US"/>
        </a:p>
      </dgm:t>
    </dgm:pt>
    <dgm:pt modelId="{DE520F66-D661-4040-9579-067A0709C874}" type="pres">
      <dgm:prSet presAssocID="{19CC8CA2-9C7E-4FEB-B47C-C361785E57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D9A86E-57E0-4C27-8BD4-F39F07C27B2B}" type="pres">
      <dgm:prSet presAssocID="{2491279B-4FA0-4CB2-BDBE-00E450416A5B}" presName="hierRoot1" presStyleCnt="0">
        <dgm:presLayoutVars>
          <dgm:hierBranch val="init"/>
        </dgm:presLayoutVars>
      </dgm:prSet>
      <dgm:spPr/>
    </dgm:pt>
    <dgm:pt modelId="{CB914E23-FE7E-4BDA-9EDB-9B3971CF5FD3}" type="pres">
      <dgm:prSet presAssocID="{2491279B-4FA0-4CB2-BDBE-00E450416A5B}" presName="rootComposite1" presStyleCnt="0"/>
      <dgm:spPr/>
    </dgm:pt>
    <dgm:pt modelId="{04E2D431-0393-4A28-922E-C6A228635816}" type="pres">
      <dgm:prSet presAssocID="{2491279B-4FA0-4CB2-BDBE-00E450416A5B}" presName="rootText1" presStyleLbl="node0" presStyleIdx="0" presStyleCnt="1" custScaleX="164689" custLinFactY="-76811" custLinFactNeighborX="806" custLinFactNeighborY="-100000">
        <dgm:presLayoutVars>
          <dgm:chPref val="3"/>
        </dgm:presLayoutVars>
      </dgm:prSet>
      <dgm:spPr/>
    </dgm:pt>
    <dgm:pt modelId="{AFCBA18F-3454-4F53-B721-78866F3390BC}" type="pres">
      <dgm:prSet presAssocID="{2491279B-4FA0-4CB2-BDBE-00E450416A5B}" presName="rootConnector1" presStyleLbl="node1" presStyleIdx="0" presStyleCnt="0"/>
      <dgm:spPr/>
    </dgm:pt>
    <dgm:pt modelId="{167E8D28-FAEC-4404-B5D1-B7314094050F}" type="pres">
      <dgm:prSet presAssocID="{2491279B-4FA0-4CB2-BDBE-00E450416A5B}" presName="hierChild2" presStyleCnt="0"/>
      <dgm:spPr/>
    </dgm:pt>
    <dgm:pt modelId="{7CAF89F5-3B0B-414D-92DD-ACECE7D43F3D}" type="pres">
      <dgm:prSet presAssocID="{75D1C846-75F3-40A0-BBBF-7D08F153C54D}" presName="Name37" presStyleLbl="parChTrans1D2" presStyleIdx="0" presStyleCnt="4"/>
      <dgm:spPr/>
    </dgm:pt>
    <dgm:pt modelId="{8C38D68F-7D64-4335-A30F-F2FF71E0378E}" type="pres">
      <dgm:prSet presAssocID="{32543952-C0C3-4D21-8871-5A611A5F3A22}" presName="hierRoot2" presStyleCnt="0">
        <dgm:presLayoutVars>
          <dgm:hierBranch val="init"/>
        </dgm:presLayoutVars>
      </dgm:prSet>
      <dgm:spPr/>
    </dgm:pt>
    <dgm:pt modelId="{80ADB900-F8AE-4586-82F4-CDDC7BECAF19}" type="pres">
      <dgm:prSet presAssocID="{32543952-C0C3-4D21-8871-5A611A5F3A22}" presName="rootComposite" presStyleCnt="0"/>
      <dgm:spPr/>
    </dgm:pt>
    <dgm:pt modelId="{136B0517-48A9-4C7E-BC5D-985879C71091}" type="pres">
      <dgm:prSet presAssocID="{32543952-C0C3-4D21-8871-5A611A5F3A22}" presName="rootText" presStyleLbl="node2" presStyleIdx="0" presStyleCnt="4" custLinFactNeighborX="47579" custLinFactNeighborY="-74196">
        <dgm:presLayoutVars>
          <dgm:chPref val="3"/>
        </dgm:presLayoutVars>
      </dgm:prSet>
      <dgm:spPr/>
    </dgm:pt>
    <dgm:pt modelId="{749D8452-0899-4D4E-9C10-596E706582B3}" type="pres">
      <dgm:prSet presAssocID="{32543952-C0C3-4D21-8871-5A611A5F3A22}" presName="rootConnector" presStyleLbl="node2" presStyleIdx="0" presStyleCnt="4"/>
      <dgm:spPr/>
    </dgm:pt>
    <dgm:pt modelId="{765E2BD3-AC80-450E-BEE5-EAA63F278FAE}" type="pres">
      <dgm:prSet presAssocID="{32543952-C0C3-4D21-8871-5A611A5F3A22}" presName="hierChild4" presStyleCnt="0"/>
      <dgm:spPr/>
    </dgm:pt>
    <dgm:pt modelId="{9430AEE0-CE4C-4F64-B464-B4D91B1F1B2A}" type="pres">
      <dgm:prSet presAssocID="{32543952-C0C3-4D21-8871-5A611A5F3A22}" presName="hierChild5" presStyleCnt="0"/>
      <dgm:spPr/>
    </dgm:pt>
    <dgm:pt modelId="{EDE2CB92-26AA-4202-B1A8-BF09ED2A4B0B}" type="pres">
      <dgm:prSet presAssocID="{44019B83-28D9-4C09-9BF9-1FF1E905DE8F}" presName="Name37" presStyleLbl="parChTrans1D2" presStyleIdx="1" presStyleCnt="4"/>
      <dgm:spPr/>
    </dgm:pt>
    <dgm:pt modelId="{541B85D3-17F0-46E7-806F-5CDE94365D5C}" type="pres">
      <dgm:prSet presAssocID="{502889C3-AD85-4F97-A772-51B1F6E0AA01}" presName="hierRoot2" presStyleCnt="0">
        <dgm:presLayoutVars>
          <dgm:hierBranch val="init"/>
        </dgm:presLayoutVars>
      </dgm:prSet>
      <dgm:spPr/>
    </dgm:pt>
    <dgm:pt modelId="{EE145196-DC05-4D7A-8455-FD602C81C5BD}" type="pres">
      <dgm:prSet presAssocID="{502889C3-AD85-4F97-A772-51B1F6E0AA01}" presName="rootComposite" presStyleCnt="0"/>
      <dgm:spPr/>
    </dgm:pt>
    <dgm:pt modelId="{4A20EFD1-35F8-4028-A406-E320AFC4D11F}" type="pres">
      <dgm:prSet presAssocID="{502889C3-AD85-4F97-A772-51B1F6E0AA01}" presName="rootText" presStyleLbl="node2" presStyleIdx="1" presStyleCnt="4" custScaleX="151497" custLinFactY="10337" custLinFactNeighborX="-5370" custLinFactNeighborY="100000">
        <dgm:presLayoutVars>
          <dgm:chPref val="3"/>
        </dgm:presLayoutVars>
      </dgm:prSet>
      <dgm:spPr/>
    </dgm:pt>
    <dgm:pt modelId="{5242100C-FA04-4838-9FAC-7266359BE620}" type="pres">
      <dgm:prSet presAssocID="{502889C3-AD85-4F97-A772-51B1F6E0AA01}" presName="rootConnector" presStyleLbl="node2" presStyleIdx="1" presStyleCnt="4"/>
      <dgm:spPr/>
    </dgm:pt>
    <dgm:pt modelId="{94542340-B792-4BE0-AC5C-CE8C321D3F81}" type="pres">
      <dgm:prSet presAssocID="{502889C3-AD85-4F97-A772-51B1F6E0AA01}" presName="hierChild4" presStyleCnt="0"/>
      <dgm:spPr/>
    </dgm:pt>
    <dgm:pt modelId="{D9CB9B65-2027-4D38-BD42-9E05B7442350}" type="pres">
      <dgm:prSet presAssocID="{502889C3-AD85-4F97-A772-51B1F6E0AA01}" presName="hierChild5" presStyleCnt="0"/>
      <dgm:spPr/>
    </dgm:pt>
    <dgm:pt modelId="{8A189FC2-A21C-427E-AA2F-59804EC79F55}" type="pres">
      <dgm:prSet presAssocID="{CD96188B-0A67-48E4-A6A4-BA489CE02B3E}" presName="Name37" presStyleLbl="parChTrans1D2" presStyleIdx="2" presStyleCnt="4"/>
      <dgm:spPr/>
    </dgm:pt>
    <dgm:pt modelId="{A7EC4284-BC52-4192-A29E-FE850093D6A1}" type="pres">
      <dgm:prSet presAssocID="{06F26EB0-2CA2-469C-BED9-39EEA4248EF5}" presName="hierRoot2" presStyleCnt="0">
        <dgm:presLayoutVars>
          <dgm:hierBranch val="init"/>
        </dgm:presLayoutVars>
      </dgm:prSet>
      <dgm:spPr/>
    </dgm:pt>
    <dgm:pt modelId="{58AB4456-D26D-4E20-B61C-E5D5D7B583B4}" type="pres">
      <dgm:prSet presAssocID="{06F26EB0-2CA2-469C-BED9-39EEA4248EF5}" presName="rootComposite" presStyleCnt="0"/>
      <dgm:spPr/>
    </dgm:pt>
    <dgm:pt modelId="{844BEDD2-D71F-4D95-93AF-9F259ED6B9CF}" type="pres">
      <dgm:prSet presAssocID="{06F26EB0-2CA2-469C-BED9-39EEA4248EF5}" presName="rootText" presStyleLbl="node2" presStyleIdx="2" presStyleCnt="4" custScaleX="148110" custLinFactY="6775" custLinFactNeighborX="60834" custLinFactNeighborY="100000">
        <dgm:presLayoutVars>
          <dgm:chPref val="3"/>
        </dgm:presLayoutVars>
      </dgm:prSet>
      <dgm:spPr/>
    </dgm:pt>
    <dgm:pt modelId="{7B1E9183-5CDE-4515-BEC4-D04AE0D157DE}" type="pres">
      <dgm:prSet presAssocID="{06F26EB0-2CA2-469C-BED9-39EEA4248EF5}" presName="rootConnector" presStyleLbl="node2" presStyleIdx="2" presStyleCnt="4"/>
      <dgm:spPr/>
    </dgm:pt>
    <dgm:pt modelId="{96F9E8D8-D908-43E3-B3AB-DA399E9D0CE0}" type="pres">
      <dgm:prSet presAssocID="{06F26EB0-2CA2-469C-BED9-39EEA4248EF5}" presName="hierChild4" presStyleCnt="0"/>
      <dgm:spPr/>
    </dgm:pt>
    <dgm:pt modelId="{E2BF0652-603B-468C-BB0E-A996D25AAE4C}" type="pres">
      <dgm:prSet presAssocID="{06F26EB0-2CA2-469C-BED9-39EEA4248EF5}" presName="hierChild5" presStyleCnt="0"/>
      <dgm:spPr/>
    </dgm:pt>
    <dgm:pt modelId="{E6A63E3D-2720-4EA5-8C9E-1652C543E351}" type="pres">
      <dgm:prSet presAssocID="{B5ABFFCD-21E2-40C6-8878-F78CA63AB17A}" presName="Name37" presStyleLbl="parChTrans1D2" presStyleIdx="3" presStyleCnt="4"/>
      <dgm:spPr/>
    </dgm:pt>
    <dgm:pt modelId="{5687112A-4685-478E-B21E-40CC61D4143F}" type="pres">
      <dgm:prSet presAssocID="{72859242-839C-4EDD-99BC-791F8D9C4DFC}" presName="hierRoot2" presStyleCnt="0">
        <dgm:presLayoutVars>
          <dgm:hierBranch val="init"/>
        </dgm:presLayoutVars>
      </dgm:prSet>
      <dgm:spPr/>
    </dgm:pt>
    <dgm:pt modelId="{F71F55D3-DA0A-4821-89AF-B2AAA93DB346}" type="pres">
      <dgm:prSet presAssocID="{72859242-839C-4EDD-99BC-791F8D9C4DFC}" presName="rootComposite" presStyleCnt="0"/>
      <dgm:spPr/>
    </dgm:pt>
    <dgm:pt modelId="{CB05DB74-6740-4082-B2E8-6BB972701024}" type="pres">
      <dgm:prSet presAssocID="{72859242-839C-4EDD-99BC-791F8D9C4DFC}" presName="rootText" presStyleLbl="node2" presStyleIdx="3" presStyleCnt="4" custScaleX="175583" custLinFactNeighborX="-31138" custLinFactNeighborY="-74196">
        <dgm:presLayoutVars>
          <dgm:chPref val="3"/>
        </dgm:presLayoutVars>
      </dgm:prSet>
      <dgm:spPr/>
    </dgm:pt>
    <dgm:pt modelId="{149C8664-03F3-4468-89F8-768BCDB9957F}" type="pres">
      <dgm:prSet presAssocID="{72859242-839C-4EDD-99BC-791F8D9C4DFC}" presName="rootConnector" presStyleLbl="node2" presStyleIdx="3" presStyleCnt="4"/>
      <dgm:spPr/>
    </dgm:pt>
    <dgm:pt modelId="{D01C543E-DC72-48D9-AAEC-909F9D3E0D07}" type="pres">
      <dgm:prSet presAssocID="{72859242-839C-4EDD-99BC-791F8D9C4DFC}" presName="hierChild4" presStyleCnt="0"/>
      <dgm:spPr/>
    </dgm:pt>
    <dgm:pt modelId="{54BB2A59-6F5D-40C7-A1CC-4B500E366DA0}" type="pres">
      <dgm:prSet presAssocID="{72859242-839C-4EDD-99BC-791F8D9C4DFC}" presName="hierChild5" presStyleCnt="0"/>
      <dgm:spPr/>
    </dgm:pt>
    <dgm:pt modelId="{C91ACF2A-E413-4159-ACE1-8C0350C7619A}" type="pres">
      <dgm:prSet presAssocID="{2491279B-4FA0-4CB2-BDBE-00E450416A5B}" presName="hierChild3" presStyleCnt="0"/>
      <dgm:spPr/>
    </dgm:pt>
  </dgm:ptLst>
  <dgm:cxnLst>
    <dgm:cxn modelId="{C007301F-3ED4-41EE-A4D0-F268F81F0FFD}" type="presOf" srcId="{32543952-C0C3-4D21-8871-5A611A5F3A22}" destId="{749D8452-0899-4D4E-9C10-596E706582B3}" srcOrd="1" destOrd="0" presId="urn:microsoft.com/office/officeart/2005/8/layout/orgChart1"/>
    <dgm:cxn modelId="{32552320-EEB7-4251-9A7B-A334CBA1954E}" type="presOf" srcId="{CD96188B-0A67-48E4-A6A4-BA489CE02B3E}" destId="{8A189FC2-A21C-427E-AA2F-59804EC79F55}" srcOrd="0" destOrd="0" presId="urn:microsoft.com/office/officeart/2005/8/layout/orgChart1"/>
    <dgm:cxn modelId="{41EAA327-493D-4C5B-BDF0-32E5303EF49B}" type="presOf" srcId="{2491279B-4FA0-4CB2-BDBE-00E450416A5B}" destId="{AFCBA18F-3454-4F53-B721-78866F3390BC}" srcOrd="1" destOrd="0" presId="urn:microsoft.com/office/officeart/2005/8/layout/orgChart1"/>
    <dgm:cxn modelId="{CA3C4038-E70D-4E22-A04D-986015A68186}" type="presOf" srcId="{2491279B-4FA0-4CB2-BDBE-00E450416A5B}" destId="{04E2D431-0393-4A28-922E-C6A228635816}" srcOrd="0" destOrd="0" presId="urn:microsoft.com/office/officeart/2005/8/layout/orgChart1"/>
    <dgm:cxn modelId="{CE628664-F2EF-4435-A16B-43F528D065DD}" srcId="{2491279B-4FA0-4CB2-BDBE-00E450416A5B}" destId="{06F26EB0-2CA2-469C-BED9-39EEA4248EF5}" srcOrd="2" destOrd="0" parTransId="{CD96188B-0A67-48E4-A6A4-BA489CE02B3E}" sibTransId="{FC2F9A61-DBFB-4B67-A1B4-D0CD81F85E4C}"/>
    <dgm:cxn modelId="{A712A447-C71E-4E38-BBF8-6BFFF4AB67F7}" srcId="{19CC8CA2-9C7E-4FEB-B47C-C361785E571D}" destId="{2491279B-4FA0-4CB2-BDBE-00E450416A5B}" srcOrd="0" destOrd="0" parTransId="{8123F6BB-FF1C-4967-8C29-E0F94E1C6EDA}" sibTransId="{93B5A779-C38B-4DC7-B727-93281C6791D9}"/>
    <dgm:cxn modelId="{2335C382-0AC5-4D37-8D8D-CA6C129FA15D}" type="presOf" srcId="{72859242-839C-4EDD-99BC-791F8D9C4DFC}" destId="{CB05DB74-6740-4082-B2E8-6BB972701024}" srcOrd="0" destOrd="0" presId="urn:microsoft.com/office/officeart/2005/8/layout/orgChart1"/>
    <dgm:cxn modelId="{D480AD8A-04A2-452A-BB15-0AE3DA6ABC0F}" srcId="{2491279B-4FA0-4CB2-BDBE-00E450416A5B}" destId="{502889C3-AD85-4F97-A772-51B1F6E0AA01}" srcOrd="1" destOrd="0" parTransId="{44019B83-28D9-4C09-9BF9-1FF1E905DE8F}" sibTransId="{198BDD04-353C-4933-9EA5-3AC26128747B}"/>
    <dgm:cxn modelId="{41E8F59E-D8FD-42F1-9A95-A4EAE2E006BC}" srcId="{2491279B-4FA0-4CB2-BDBE-00E450416A5B}" destId="{72859242-839C-4EDD-99BC-791F8D9C4DFC}" srcOrd="3" destOrd="0" parTransId="{B5ABFFCD-21E2-40C6-8878-F78CA63AB17A}" sibTransId="{834448A8-40AE-40BF-9062-BD838C69816B}"/>
    <dgm:cxn modelId="{4C9942A0-2711-42E9-9ABA-D4DC79421AA7}" type="presOf" srcId="{44019B83-28D9-4C09-9BF9-1FF1E905DE8F}" destId="{EDE2CB92-26AA-4202-B1A8-BF09ED2A4B0B}" srcOrd="0" destOrd="0" presId="urn:microsoft.com/office/officeart/2005/8/layout/orgChart1"/>
    <dgm:cxn modelId="{B7A85BAC-E10C-42A5-9BCF-69852DA85E0D}" type="presOf" srcId="{06F26EB0-2CA2-469C-BED9-39EEA4248EF5}" destId="{844BEDD2-D71F-4D95-93AF-9F259ED6B9CF}" srcOrd="0" destOrd="0" presId="urn:microsoft.com/office/officeart/2005/8/layout/orgChart1"/>
    <dgm:cxn modelId="{F47BC1AE-E69E-4A3C-B45C-166BFE677DD0}" type="presOf" srcId="{B5ABFFCD-21E2-40C6-8878-F78CA63AB17A}" destId="{E6A63E3D-2720-4EA5-8C9E-1652C543E351}" srcOrd="0" destOrd="0" presId="urn:microsoft.com/office/officeart/2005/8/layout/orgChart1"/>
    <dgm:cxn modelId="{480098B4-161A-4051-B38A-A17C27C253E7}" srcId="{2491279B-4FA0-4CB2-BDBE-00E450416A5B}" destId="{32543952-C0C3-4D21-8871-5A611A5F3A22}" srcOrd="0" destOrd="0" parTransId="{75D1C846-75F3-40A0-BBBF-7D08F153C54D}" sibTransId="{471D68BE-32B7-46A1-8912-CB3B86754652}"/>
    <dgm:cxn modelId="{7C4219B8-202A-493D-A9EE-1F966A9AE909}" type="presOf" srcId="{32543952-C0C3-4D21-8871-5A611A5F3A22}" destId="{136B0517-48A9-4C7E-BC5D-985879C71091}" srcOrd="0" destOrd="0" presId="urn:microsoft.com/office/officeart/2005/8/layout/orgChart1"/>
    <dgm:cxn modelId="{B2207DB8-E13A-4C2A-B2F4-4502CF2C8E21}" type="presOf" srcId="{19CC8CA2-9C7E-4FEB-B47C-C361785E571D}" destId="{DE520F66-D661-4040-9579-067A0709C874}" srcOrd="0" destOrd="0" presId="urn:microsoft.com/office/officeart/2005/8/layout/orgChart1"/>
    <dgm:cxn modelId="{7E897BBE-0A9F-4D0D-9E38-B72D3510B4AD}" type="presOf" srcId="{502889C3-AD85-4F97-A772-51B1F6E0AA01}" destId="{5242100C-FA04-4838-9FAC-7266359BE620}" srcOrd="1" destOrd="0" presId="urn:microsoft.com/office/officeart/2005/8/layout/orgChart1"/>
    <dgm:cxn modelId="{986FA8CF-8E44-4C58-B339-9C99D4A8697A}" type="presOf" srcId="{06F26EB0-2CA2-469C-BED9-39EEA4248EF5}" destId="{7B1E9183-5CDE-4515-BEC4-D04AE0D157DE}" srcOrd="1" destOrd="0" presId="urn:microsoft.com/office/officeart/2005/8/layout/orgChart1"/>
    <dgm:cxn modelId="{329D4AD2-A580-4CF2-9F51-81BC612EDB23}" type="presOf" srcId="{75D1C846-75F3-40A0-BBBF-7D08F153C54D}" destId="{7CAF89F5-3B0B-414D-92DD-ACECE7D43F3D}" srcOrd="0" destOrd="0" presId="urn:microsoft.com/office/officeart/2005/8/layout/orgChart1"/>
    <dgm:cxn modelId="{697933F5-9261-4D3A-8681-197E451DDD5B}" type="presOf" srcId="{502889C3-AD85-4F97-A772-51B1F6E0AA01}" destId="{4A20EFD1-35F8-4028-A406-E320AFC4D11F}" srcOrd="0" destOrd="0" presId="urn:microsoft.com/office/officeart/2005/8/layout/orgChart1"/>
    <dgm:cxn modelId="{7B9C07FD-8A3C-4493-93BD-3C0EED046B27}" type="presOf" srcId="{72859242-839C-4EDD-99BC-791F8D9C4DFC}" destId="{149C8664-03F3-4468-89F8-768BCDB9957F}" srcOrd="1" destOrd="0" presId="urn:microsoft.com/office/officeart/2005/8/layout/orgChart1"/>
    <dgm:cxn modelId="{4C199388-8B72-4224-8986-FF8FEF9B8C77}" type="presParOf" srcId="{DE520F66-D661-4040-9579-067A0709C874}" destId="{D7D9A86E-57E0-4C27-8BD4-F39F07C27B2B}" srcOrd="0" destOrd="0" presId="urn:microsoft.com/office/officeart/2005/8/layout/orgChart1"/>
    <dgm:cxn modelId="{6EAE32CA-2883-45A9-A31A-01383272EB19}" type="presParOf" srcId="{D7D9A86E-57E0-4C27-8BD4-F39F07C27B2B}" destId="{CB914E23-FE7E-4BDA-9EDB-9B3971CF5FD3}" srcOrd="0" destOrd="0" presId="urn:microsoft.com/office/officeart/2005/8/layout/orgChart1"/>
    <dgm:cxn modelId="{DA2AAF68-DC9A-427A-BFDF-C86B46CF2C72}" type="presParOf" srcId="{CB914E23-FE7E-4BDA-9EDB-9B3971CF5FD3}" destId="{04E2D431-0393-4A28-922E-C6A228635816}" srcOrd="0" destOrd="0" presId="urn:microsoft.com/office/officeart/2005/8/layout/orgChart1"/>
    <dgm:cxn modelId="{754386BF-33C4-4358-B56B-C41B83FD39FD}" type="presParOf" srcId="{CB914E23-FE7E-4BDA-9EDB-9B3971CF5FD3}" destId="{AFCBA18F-3454-4F53-B721-78866F3390BC}" srcOrd="1" destOrd="0" presId="urn:microsoft.com/office/officeart/2005/8/layout/orgChart1"/>
    <dgm:cxn modelId="{E3C324FC-DC85-47ED-B7BF-C137A7040145}" type="presParOf" srcId="{D7D9A86E-57E0-4C27-8BD4-F39F07C27B2B}" destId="{167E8D28-FAEC-4404-B5D1-B7314094050F}" srcOrd="1" destOrd="0" presId="urn:microsoft.com/office/officeart/2005/8/layout/orgChart1"/>
    <dgm:cxn modelId="{C16A47EE-EA69-4995-90F1-DA5EA4C1F0C2}" type="presParOf" srcId="{167E8D28-FAEC-4404-B5D1-B7314094050F}" destId="{7CAF89F5-3B0B-414D-92DD-ACECE7D43F3D}" srcOrd="0" destOrd="0" presId="urn:microsoft.com/office/officeart/2005/8/layout/orgChart1"/>
    <dgm:cxn modelId="{A7C2CCD9-2799-4756-B60B-09F0418EC481}" type="presParOf" srcId="{167E8D28-FAEC-4404-B5D1-B7314094050F}" destId="{8C38D68F-7D64-4335-A30F-F2FF71E0378E}" srcOrd="1" destOrd="0" presId="urn:microsoft.com/office/officeart/2005/8/layout/orgChart1"/>
    <dgm:cxn modelId="{E2759D7D-B919-4C04-9A21-C10576C3BE8B}" type="presParOf" srcId="{8C38D68F-7D64-4335-A30F-F2FF71E0378E}" destId="{80ADB900-F8AE-4586-82F4-CDDC7BECAF19}" srcOrd="0" destOrd="0" presId="urn:microsoft.com/office/officeart/2005/8/layout/orgChart1"/>
    <dgm:cxn modelId="{EE679FBD-32E3-4C7E-A45B-CD1090EBC37B}" type="presParOf" srcId="{80ADB900-F8AE-4586-82F4-CDDC7BECAF19}" destId="{136B0517-48A9-4C7E-BC5D-985879C71091}" srcOrd="0" destOrd="0" presId="urn:microsoft.com/office/officeart/2005/8/layout/orgChart1"/>
    <dgm:cxn modelId="{B159DB89-75B6-491B-8C22-79D978C169CC}" type="presParOf" srcId="{80ADB900-F8AE-4586-82F4-CDDC7BECAF19}" destId="{749D8452-0899-4D4E-9C10-596E706582B3}" srcOrd="1" destOrd="0" presId="urn:microsoft.com/office/officeart/2005/8/layout/orgChart1"/>
    <dgm:cxn modelId="{2EC7DBB3-943D-40C9-8716-17079DC09EB0}" type="presParOf" srcId="{8C38D68F-7D64-4335-A30F-F2FF71E0378E}" destId="{765E2BD3-AC80-450E-BEE5-EAA63F278FAE}" srcOrd="1" destOrd="0" presId="urn:microsoft.com/office/officeart/2005/8/layout/orgChart1"/>
    <dgm:cxn modelId="{EAA99A7C-4A45-41D7-A169-77CDE435610D}" type="presParOf" srcId="{8C38D68F-7D64-4335-A30F-F2FF71E0378E}" destId="{9430AEE0-CE4C-4F64-B464-B4D91B1F1B2A}" srcOrd="2" destOrd="0" presId="urn:microsoft.com/office/officeart/2005/8/layout/orgChart1"/>
    <dgm:cxn modelId="{B3703578-01D8-4CE4-A27E-F5F3D02C8E06}" type="presParOf" srcId="{167E8D28-FAEC-4404-B5D1-B7314094050F}" destId="{EDE2CB92-26AA-4202-B1A8-BF09ED2A4B0B}" srcOrd="2" destOrd="0" presId="urn:microsoft.com/office/officeart/2005/8/layout/orgChart1"/>
    <dgm:cxn modelId="{FC0A4318-7EE6-4625-967E-CD107A443DB2}" type="presParOf" srcId="{167E8D28-FAEC-4404-B5D1-B7314094050F}" destId="{541B85D3-17F0-46E7-806F-5CDE94365D5C}" srcOrd="3" destOrd="0" presId="urn:microsoft.com/office/officeart/2005/8/layout/orgChart1"/>
    <dgm:cxn modelId="{E468F7B0-F07A-43AC-BC91-E0BB318C260E}" type="presParOf" srcId="{541B85D3-17F0-46E7-806F-5CDE94365D5C}" destId="{EE145196-DC05-4D7A-8455-FD602C81C5BD}" srcOrd="0" destOrd="0" presId="urn:microsoft.com/office/officeart/2005/8/layout/orgChart1"/>
    <dgm:cxn modelId="{ED8692D2-289A-4CDE-B492-FDCEA772769C}" type="presParOf" srcId="{EE145196-DC05-4D7A-8455-FD602C81C5BD}" destId="{4A20EFD1-35F8-4028-A406-E320AFC4D11F}" srcOrd="0" destOrd="0" presId="urn:microsoft.com/office/officeart/2005/8/layout/orgChart1"/>
    <dgm:cxn modelId="{07C9238A-B32A-4332-AC2D-D743E18FBBC4}" type="presParOf" srcId="{EE145196-DC05-4D7A-8455-FD602C81C5BD}" destId="{5242100C-FA04-4838-9FAC-7266359BE620}" srcOrd="1" destOrd="0" presId="urn:microsoft.com/office/officeart/2005/8/layout/orgChart1"/>
    <dgm:cxn modelId="{9DBAC70D-91C3-483C-81F4-A33B9D559FA3}" type="presParOf" srcId="{541B85D3-17F0-46E7-806F-5CDE94365D5C}" destId="{94542340-B792-4BE0-AC5C-CE8C321D3F81}" srcOrd="1" destOrd="0" presId="urn:microsoft.com/office/officeart/2005/8/layout/orgChart1"/>
    <dgm:cxn modelId="{420F8C33-A294-45E4-A7F3-86BE3CDF47A7}" type="presParOf" srcId="{541B85D3-17F0-46E7-806F-5CDE94365D5C}" destId="{D9CB9B65-2027-4D38-BD42-9E05B7442350}" srcOrd="2" destOrd="0" presId="urn:microsoft.com/office/officeart/2005/8/layout/orgChart1"/>
    <dgm:cxn modelId="{3E5FC660-DDCD-4F5B-87E8-D527C9B71060}" type="presParOf" srcId="{167E8D28-FAEC-4404-B5D1-B7314094050F}" destId="{8A189FC2-A21C-427E-AA2F-59804EC79F55}" srcOrd="4" destOrd="0" presId="urn:microsoft.com/office/officeart/2005/8/layout/orgChart1"/>
    <dgm:cxn modelId="{DB4A9B1D-41FB-4539-AC9F-DF20DB09ED0C}" type="presParOf" srcId="{167E8D28-FAEC-4404-B5D1-B7314094050F}" destId="{A7EC4284-BC52-4192-A29E-FE850093D6A1}" srcOrd="5" destOrd="0" presId="urn:microsoft.com/office/officeart/2005/8/layout/orgChart1"/>
    <dgm:cxn modelId="{BB27EDC7-C8BC-4D02-9B6B-79BE8DE217CC}" type="presParOf" srcId="{A7EC4284-BC52-4192-A29E-FE850093D6A1}" destId="{58AB4456-D26D-4E20-B61C-E5D5D7B583B4}" srcOrd="0" destOrd="0" presId="urn:microsoft.com/office/officeart/2005/8/layout/orgChart1"/>
    <dgm:cxn modelId="{05B16AD5-1FC2-4CD5-A2FF-05DF87E2A807}" type="presParOf" srcId="{58AB4456-D26D-4E20-B61C-E5D5D7B583B4}" destId="{844BEDD2-D71F-4D95-93AF-9F259ED6B9CF}" srcOrd="0" destOrd="0" presId="urn:microsoft.com/office/officeart/2005/8/layout/orgChart1"/>
    <dgm:cxn modelId="{36C8BFC8-6878-459C-834D-8A3030F73CCB}" type="presParOf" srcId="{58AB4456-D26D-4E20-B61C-E5D5D7B583B4}" destId="{7B1E9183-5CDE-4515-BEC4-D04AE0D157DE}" srcOrd="1" destOrd="0" presId="urn:microsoft.com/office/officeart/2005/8/layout/orgChart1"/>
    <dgm:cxn modelId="{4C0F5DA3-EDFE-4623-921E-C5A4DC0844E6}" type="presParOf" srcId="{A7EC4284-BC52-4192-A29E-FE850093D6A1}" destId="{96F9E8D8-D908-43E3-B3AB-DA399E9D0CE0}" srcOrd="1" destOrd="0" presId="urn:microsoft.com/office/officeart/2005/8/layout/orgChart1"/>
    <dgm:cxn modelId="{510D7C32-203A-4AF6-868C-438450DEE54D}" type="presParOf" srcId="{A7EC4284-BC52-4192-A29E-FE850093D6A1}" destId="{E2BF0652-603B-468C-BB0E-A996D25AAE4C}" srcOrd="2" destOrd="0" presId="urn:microsoft.com/office/officeart/2005/8/layout/orgChart1"/>
    <dgm:cxn modelId="{9787B455-51D8-482D-9E7C-016C9FBD8C63}" type="presParOf" srcId="{167E8D28-FAEC-4404-B5D1-B7314094050F}" destId="{E6A63E3D-2720-4EA5-8C9E-1652C543E351}" srcOrd="6" destOrd="0" presId="urn:microsoft.com/office/officeart/2005/8/layout/orgChart1"/>
    <dgm:cxn modelId="{EAB17DB2-A656-4EE0-8034-19FD522E4869}" type="presParOf" srcId="{167E8D28-FAEC-4404-B5D1-B7314094050F}" destId="{5687112A-4685-478E-B21E-40CC61D4143F}" srcOrd="7" destOrd="0" presId="urn:microsoft.com/office/officeart/2005/8/layout/orgChart1"/>
    <dgm:cxn modelId="{5B464CC1-2A0B-409B-A134-55F9985A509F}" type="presParOf" srcId="{5687112A-4685-478E-B21E-40CC61D4143F}" destId="{F71F55D3-DA0A-4821-89AF-B2AAA93DB346}" srcOrd="0" destOrd="0" presId="urn:microsoft.com/office/officeart/2005/8/layout/orgChart1"/>
    <dgm:cxn modelId="{6C28C28E-FDF3-4761-9BB0-E188147243C6}" type="presParOf" srcId="{F71F55D3-DA0A-4821-89AF-B2AAA93DB346}" destId="{CB05DB74-6740-4082-B2E8-6BB972701024}" srcOrd="0" destOrd="0" presId="urn:microsoft.com/office/officeart/2005/8/layout/orgChart1"/>
    <dgm:cxn modelId="{D45FE938-E69C-418C-B52D-33F1C3CBA2BB}" type="presParOf" srcId="{F71F55D3-DA0A-4821-89AF-B2AAA93DB346}" destId="{149C8664-03F3-4468-89F8-768BCDB9957F}" srcOrd="1" destOrd="0" presId="urn:microsoft.com/office/officeart/2005/8/layout/orgChart1"/>
    <dgm:cxn modelId="{45548841-2436-4C66-99F6-DBDE16869324}" type="presParOf" srcId="{5687112A-4685-478E-B21E-40CC61D4143F}" destId="{D01C543E-DC72-48D9-AAEC-909F9D3E0D07}" srcOrd="1" destOrd="0" presId="urn:microsoft.com/office/officeart/2005/8/layout/orgChart1"/>
    <dgm:cxn modelId="{3C523C23-4EC5-4F56-B0EB-0E7C3844DC50}" type="presParOf" srcId="{5687112A-4685-478E-B21E-40CC61D4143F}" destId="{54BB2A59-6F5D-40C7-A1CC-4B500E366DA0}" srcOrd="2" destOrd="0" presId="urn:microsoft.com/office/officeart/2005/8/layout/orgChart1"/>
    <dgm:cxn modelId="{141BBD24-DE8E-47B2-9DCE-62B52D292811}" type="presParOf" srcId="{D7D9A86E-57E0-4C27-8BD4-F39F07C27B2B}" destId="{C91ACF2A-E413-4159-ACE1-8C0350C761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63E3D-2720-4EA5-8C9E-1652C543E351}">
      <dsp:nvSpPr>
        <dsp:cNvPr id="0" name=""/>
        <dsp:cNvSpPr/>
      </dsp:nvSpPr>
      <dsp:spPr>
        <a:xfrm>
          <a:off x="5362217" y="992874"/>
          <a:ext cx="3338752" cy="1210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114"/>
              </a:lnTo>
              <a:lnTo>
                <a:pt x="3338752" y="1035114"/>
              </a:lnTo>
              <a:lnTo>
                <a:pt x="3338752" y="12109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89FC2-A21C-427E-AA2F-59804EC79F55}">
      <dsp:nvSpPr>
        <dsp:cNvPr id="0" name=""/>
        <dsp:cNvSpPr/>
      </dsp:nvSpPr>
      <dsp:spPr>
        <a:xfrm>
          <a:off x="5362217" y="992874"/>
          <a:ext cx="1816841" cy="2726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510"/>
              </a:lnTo>
              <a:lnTo>
                <a:pt x="1816841" y="2550510"/>
              </a:lnTo>
              <a:lnTo>
                <a:pt x="1816841" y="2726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2CB92-26AA-4202-B1A8-BF09ED2A4B0B}">
      <dsp:nvSpPr>
        <dsp:cNvPr id="0" name=""/>
        <dsp:cNvSpPr/>
      </dsp:nvSpPr>
      <dsp:spPr>
        <a:xfrm>
          <a:off x="3209800" y="992874"/>
          <a:ext cx="2152417" cy="2756185"/>
        </a:xfrm>
        <a:custGeom>
          <a:avLst/>
          <a:gdLst/>
          <a:ahLst/>
          <a:cxnLst/>
          <a:rect l="0" t="0" r="0" b="0"/>
          <a:pathLst>
            <a:path>
              <a:moveTo>
                <a:pt x="2152417" y="0"/>
              </a:moveTo>
              <a:lnTo>
                <a:pt x="2152417" y="2580338"/>
              </a:lnTo>
              <a:lnTo>
                <a:pt x="0" y="2580338"/>
              </a:lnTo>
              <a:lnTo>
                <a:pt x="0" y="275618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F89F5-3B0B-414D-92DD-ACECE7D43F3D}">
      <dsp:nvSpPr>
        <dsp:cNvPr id="0" name=""/>
        <dsp:cNvSpPr/>
      </dsp:nvSpPr>
      <dsp:spPr>
        <a:xfrm>
          <a:off x="1638903" y="992874"/>
          <a:ext cx="3723314" cy="1210962"/>
        </a:xfrm>
        <a:custGeom>
          <a:avLst/>
          <a:gdLst/>
          <a:ahLst/>
          <a:cxnLst/>
          <a:rect l="0" t="0" r="0" b="0"/>
          <a:pathLst>
            <a:path>
              <a:moveTo>
                <a:pt x="3723314" y="0"/>
              </a:moveTo>
              <a:lnTo>
                <a:pt x="3723314" y="1035114"/>
              </a:lnTo>
              <a:lnTo>
                <a:pt x="0" y="1035114"/>
              </a:lnTo>
              <a:lnTo>
                <a:pt x="0" y="12109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2D431-0393-4A28-922E-C6A228635816}">
      <dsp:nvSpPr>
        <dsp:cNvPr id="0" name=""/>
        <dsp:cNvSpPr/>
      </dsp:nvSpPr>
      <dsp:spPr>
        <a:xfrm>
          <a:off x="3983162" y="155504"/>
          <a:ext cx="2758111" cy="8373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Types of Join</a:t>
          </a:r>
        </a:p>
      </dsp:txBody>
      <dsp:txXfrm>
        <a:off x="3983162" y="155504"/>
        <a:ext cx="2758111" cy="837369"/>
      </dsp:txXfrm>
    </dsp:sp>
    <dsp:sp modelId="{136B0517-48A9-4C7E-BC5D-985879C71091}">
      <dsp:nvSpPr>
        <dsp:cNvPr id="0" name=""/>
        <dsp:cNvSpPr/>
      </dsp:nvSpPr>
      <dsp:spPr>
        <a:xfrm>
          <a:off x="801533" y="2203836"/>
          <a:ext cx="1674739" cy="8373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2">
                  <a:lumMod val="75000"/>
                </a:schemeClr>
              </a:solidFill>
            </a:rPr>
            <a:t>Inner Join</a:t>
          </a:r>
        </a:p>
      </dsp:txBody>
      <dsp:txXfrm>
        <a:off x="801533" y="2203836"/>
        <a:ext cx="1674739" cy="837369"/>
      </dsp:txXfrm>
    </dsp:sp>
    <dsp:sp modelId="{4A20EFD1-35F8-4028-A406-E320AFC4D11F}">
      <dsp:nvSpPr>
        <dsp:cNvPr id="0" name=""/>
        <dsp:cNvSpPr/>
      </dsp:nvSpPr>
      <dsp:spPr>
        <a:xfrm>
          <a:off x="1941210" y="3749059"/>
          <a:ext cx="2537180" cy="8373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2">
                  <a:lumMod val="75000"/>
                </a:schemeClr>
              </a:solidFill>
            </a:rPr>
            <a:t>Full(Outer) Join</a:t>
          </a:r>
        </a:p>
      </dsp:txBody>
      <dsp:txXfrm>
        <a:off x="1941210" y="3749059"/>
        <a:ext cx="2537180" cy="837369"/>
      </dsp:txXfrm>
    </dsp:sp>
    <dsp:sp modelId="{844BEDD2-D71F-4D95-93AF-9F259ED6B9CF}">
      <dsp:nvSpPr>
        <dsp:cNvPr id="0" name=""/>
        <dsp:cNvSpPr/>
      </dsp:nvSpPr>
      <dsp:spPr>
        <a:xfrm>
          <a:off x="5938830" y="3719232"/>
          <a:ext cx="2480456" cy="8373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2">
                  <a:lumMod val="75000"/>
                </a:schemeClr>
              </a:solidFill>
            </a:rPr>
            <a:t>Left(Outer) Join</a:t>
          </a:r>
        </a:p>
      </dsp:txBody>
      <dsp:txXfrm>
        <a:off x="5938830" y="3719232"/>
        <a:ext cx="2480456" cy="837369"/>
      </dsp:txXfrm>
    </dsp:sp>
    <dsp:sp modelId="{CB05DB74-6740-4082-B2E8-6BB972701024}">
      <dsp:nvSpPr>
        <dsp:cNvPr id="0" name=""/>
        <dsp:cNvSpPr/>
      </dsp:nvSpPr>
      <dsp:spPr>
        <a:xfrm>
          <a:off x="7230691" y="2203836"/>
          <a:ext cx="2940557" cy="8373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2">
                  <a:lumMod val="75000"/>
                </a:schemeClr>
              </a:solidFill>
            </a:rPr>
            <a:t>Right(Outer) Join</a:t>
          </a:r>
        </a:p>
      </dsp:txBody>
      <dsp:txXfrm>
        <a:off x="7230691" y="2203836"/>
        <a:ext cx="2940557" cy="837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31B2667F-BB3D-4732-98FD-57DB54D6F618}" type="datetimeFigureOut">
              <a:rPr lang="en-IN" smtClean="0"/>
              <a:t>07-06-2021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4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185812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70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170093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667F-BB3D-4732-98FD-57DB54D6F618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F571-538A-493C-88E1-A0D5F3AF5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667F-BB3D-4732-98FD-57DB54D6F618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F571-538A-493C-88E1-A0D5F3AF5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8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D0CE42-E6CA-47B1-A5CE-73A0AF65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Joins in SQL</a:t>
            </a:r>
          </a:p>
        </p:txBody>
      </p:sp>
    </p:spTree>
    <p:extLst>
      <p:ext uri="{BB962C8B-B14F-4D97-AF65-F5344CB8AC3E}">
        <p14:creationId xmlns:p14="http://schemas.microsoft.com/office/powerpoint/2010/main" val="19077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3072-9BE0-4DF6-8BC6-E28A3873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2310-3FA3-4B78-B36C-DC7C0755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4" y="1451380"/>
            <a:ext cx="11575252" cy="472688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 self JOIN is a regular join but the table is joined with itself</a:t>
            </a:r>
          </a:p>
          <a:p>
            <a:r>
              <a:rPr lang="en-US" sz="3200" dirty="0">
                <a:solidFill>
                  <a:srgbClr val="0070C0"/>
                </a:solidFill>
              </a:rPr>
              <a:t>This can be useful when modeling hierarchies</a:t>
            </a:r>
          </a:p>
          <a:p>
            <a:pPr>
              <a:tabLst>
                <a:tab pos="3940175" algn="l"/>
              </a:tabLst>
            </a:pPr>
            <a:r>
              <a:rPr lang="en-US" sz="3200" dirty="0">
                <a:solidFill>
                  <a:srgbClr val="0070C0"/>
                </a:solidFill>
              </a:rPr>
              <a:t>They are also useful for comparisons within a table</a:t>
            </a:r>
          </a:p>
          <a:p>
            <a:pPr marL="0" indent="0">
              <a:buNone/>
            </a:pPr>
            <a:endParaRPr lang="en-US" sz="3200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b="1" u="sng" dirty="0">
                <a:solidFill>
                  <a:srgbClr val="0070C0"/>
                </a:solidFill>
              </a:rPr>
              <a:t>Match customers that are from the same city and country</a:t>
            </a:r>
          </a:p>
          <a:p>
            <a:pPr marL="0" indent="0">
              <a:buNone/>
            </a:pPr>
            <a:endParaRPr lang="en-US" sz="3200" b="1" u="sng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0070C0"/>
                </a:solidFill>
              </a:rPr>
              <a:t>SELECT </a:t>
            </a:r>
            <a:r>
              <a:rPr lang="en-US" sz="3200" b="1" dirty="0" err="1">
                <a:solidFill>
                  <a:srgbClr val="0070C0"/>
                </a:solidFill>
              </a:rPr>
              <a:t>B.FirstName</a:t>
            </a:r>
            <a:r>
              <a:rPr lang="en-US" sz="3200" b="1" dirty="0">
                <a:solidFill>
                  <a:srgbClr val="0070C0"/>
                </a:solidFill>
              </a:rPr>
              <a:t> AS FirstName1, </a:t>
            </a:r>
            <a:r>
              <a:rPr lang="en-US" sz="3200" b="1" dirty="0" err="1">
                <a:solidFill>
                  <a:srgbClr val="0070C0"/>
                </a:solidFill>
              </a:rPr>
              <a:t>B.LastName</a:t>
            </a:r>
            <a:r>
              <a:rPr lang="en-US" sz="3200" b="1" dirty="0">
                <a:solidFill>
                  <a:srgbClr val="0070C0"/>
                </a:solidFill>
              </a:rPr>
              <a:t> AS LastName1, </a:t>
            </a:r>
            <a:r>
              <a:rPr lang="en-US" sz="3200" b="1" dirty="0" err="1">
                <a:solidFill>
                  <a:srgbClr val="0070C0"/>
                </a:solidFill>
              </a:rPr>
              <a:t>A.FirstName</a:t>
            </a:r>
            <a:r>
              <a:rPr lang="en-US" sz="3200" b="1" dirty="0">
                <a:solidFill>
                  <a:srgbClr val="0070C0"/>
                </a:solidFill>
              </a:rPr>
              <a:t> AS FirstName2, </a:t>
            </a:r>
            <a:r>
              <a:rPr lang="en-US" sz="3200" b="1" dirty="0" err="1">
                <a:solidFill>
                  <a:srgbClr val="0070C0"/>
                </a:solidFill>
              </a:rPr>
              <a:t>A.LastName</a:t>
            </a:r>
            <a:r>
              <a:rPr lang="en-US" sz="3200" b="1" dirty="0">
                <a:solidFill>
                  <a:srgbClr val="0070C0"/>
                </a:solidFill>
              </a:rPr>
              <a:t> AS LastName2, </a:t>
            </a:r>
          </a:p>
          <a:p>
            <a:pPr marL="0" indent="0" algn="ctr">
              <a:buNone/>
            </a:pPr>
            <a:r>
              <a:rPr lang="en-US" sz="3200" b="1" dirty="0" err="1">
                <a:solidFill>
                  <a:srgbClr val="0070C0"/>
                </a:solidFill>
              </a:rPr>
              <a:t>B.City</a:t>
            </a:r>
            <a:r>
              <a:rPr lang="en-US" sz="3200" b="1" dirty="0">
                <a:solidFill>
                  <a:srgbClr val="0070C0"/>
                </a:solidFill>
              </a:rPr>
              <a:t>, </a:t>
            </a:r>
            <a:r>
              <a:rPr lang="en-US" sz="3200" b="1" dirty="0" err="1">
                <a:solidFill>
                  <a:srgbClr val="0070C0"/>
                </a:solidFill>
              </a:rPr>
              <a:t>B.Country</a:t>
            </a:r>
            <a:r>
              <a:rPr lang="en-US" sz="3200" b="1" dirty="0">
                <a:solidFill>
                  <a:srgbClr val="0070C0"/>
                </a:solidFill>
              </a:rPr>
              <a:t>  FROM Customer A JOIN Customer B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0070C0"/>
                </a:solidFill>
              </a:rPr>
              <a:t>ON </a:t>
            </a:r>
            <a:r>
              <a:rPr lang="en-US" sz="3200" b="1" dirty="0" err="1">
                <a:solidFill>
                  <a:srgbClr val="0070C0"/>
                </a:solidFill>
              </a:rPr>
              <a:t>A.Id</a:t>
            </a:r>
            <a:r>
              <a:rPr lang="en-US" sz="3200" b="1" dirty="0">
                <a:solidFill>
                  <a:srgbClr val="0070C0"/>
                </a:solidFill>
              </a:rPr>
              <a:t> &lt;&gt; </a:t>
            </a:r>
            <a:r>
              <a:rPr lang="en-US" sz="3200" b="1" dirty="0" err="1">
                <a:solidFill>
                  <a:srgbClr val="0070C0"/>
                </a:solidFill>
              </a:rPr>
              <a:t>B.Id</a:t>
            </a:r>
            <a:r>
              <a:rPr lang="en-US" sz="3200" b="1" dirty="0">
                <a:solidFill>
                  <a:srgbClr val="0070C0"/>
                </a:solidFill>
              </a:rPr>
              <a:t> AND </a:t>
            </a:r>
            <a:r>
              <a:rPr lang="en-US" sz="3200" b="1" dirty="0" err="1">
                <a:solidFill>
                  <a:srgbClr val="0070C0"/>
                </a:solidFill>
              </a:rPr>
              <a:t>A.City</a:t>
            </a:r>
            <a:r>
              <a:rPr lang="en-US" sz="3200" b="1" dirty="0">
                <a:solidFill>
                  <a:srgbClr val="0070C0"/>
                </a:solidFill>
              </a:rPr>
              <a:t> = </a:t>
            </a:r>
            <a:r>
              <a:rPr lang="en-US" sz="3200" b="1" dirty="0" err="1">
                <a:solidFill>
                  <a:srgbClr val="0070C0"/>
                </a:solidFill>
              </a:rPr>
              <a:t>B.City</a:t>
            </a:r>
            <a:r>
              <a:rPr lang="en-US" sz="3200" b="1" dirty="0">
                <a:solidFill>
                  <a:srgbClr val="0070C0"/>
                </a:solidFill>
              </a:rPr>
              <a:t> AND </a:t>
            </a:r>
            <a:r>
              <a:rPr lang="en-US" sz="3200" b="1" dirty="0" err="1">
                <a:solidFill>
                  <a:srgbClr val="0070C0"/>
                </a:solidFill>
              </a:rPr>
              <a:t>A.Country</a:t>
            </a:r>
            <a:r>
              <a:rPr lang="en-US" sz="3200" b="1" dirty="0">
                <a:solidFill>
                  <a:srgbClr val="0070C0"/>
                </a:solidFill>
              </a:rPr>
              <a:t> = </a:t>
            </a:r>
            <a:r>
              <a:rPr lang="en-US" sz="3200" b="1" dirty="0" err="1">
                <a:solidFill>
                  <a:srgbClr val="0070C0"/>
                </a:solidFill>
              </a:rPr>
              <a:t>B.Country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u="sng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5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1D66-602E-45A6-BF91-8577AD9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D718-FED4-4FC1-B1FB-5C924D5B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UNION combines the result sets of two queries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Column data types in the two queries must match</a:t>
            </a:r>
          </a:p>
          <a:p>
            <a:r>
              <a:rPr lang="en-US" sz="3200" dirty="0">
                <a:solidFill>
                  <a:srgbClr val="0070C0"/>
                </a:solidFill>
              </a:rPr>
              <a:t>UNION combines by column position rather than column name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SELECT column-names1 FROM table-name1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SELECT column-names2 FROM table-name2</a:t>
            </a:r>
          </a:p>
          <a:p>
            <a:pPr marL="0" indent="0">
              <a:buNone/>
            </a:pP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pic>
        <p:nvPicPr>
          <p:cNvPr id="4" name="Picture 2" descr="https://www.dofactory.com/Images/sql/sql-union.png">
            <a:extLst>
              <a:ext uri="{FF2B5EF4-FFF2-40B4-BE49-F238E27FC236}">
                <a16:creationId xmlns:a16="http://schemas.microsoft.com/office/drawing/2014/main" id="{7AC68E3A-8869-4549-8249-81F73389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448" y="3345083"/>
            <a:ext cx="1828800" cy="25870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D686-C6BE-46E5-96A8-7AC4FC09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FA02-1B7E-46EC-B551-F376A5F0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List all companies, including suppliers and customers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SELECT 'Customer' As Type,   FirstName + ' ' + </a:t>
            </a:r>
            <a:r>
              <a:rPr lang="en-US" sz="2200" b="1" dirty="0" err="1">
                <a:solidFill>
                  <a:srgbClr val="0070C0"/>
                </a:solidFill>
              </a:rPr>
              <a:t>LastName</a:t>
            </a:r>
            <a:r>
              <a:rPr lang="en-US" sz="2200" b="1" dirty="0">
                <a:solidFill>
                  <a:srgbClr val="0070C0"/>
                </a:solidFill>
              </a:rPr>
              <a:t> AS </a:t>
            </a:r>
            <a:r>
              <a:rPr lang="en-US" sz="2200" b="1" dirty="0" err="1">
                <a:solidFill>
                  <a:srgbClr val="0070C0"/>
                </a:solidFill>
              </a:rPr>
              <a:t>ContactName</a:t>
            </a:r>
            <a:r>
              <a:rPr lang="en-US" sz="2200" b="1" dirty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City, Country  FROM Customer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SELECT 'Supplier', </a:t>
            </a:r>
            <a:r>
              <a:rPr lang="en-US" sz="2200" b="1" dirty="0" err="1">
                <a:solidFill>
                  <a:srgbClr val="0070C0"/>
                </a:solidFill>
              </a:rPr>
              <a:t>ContactName</a:t>
            </a:r>
            <a:r>
              <a:rPr lang="en-US" sz="2200" b="1" dirty="0">
                <a:solidFill>
                  <a:srgbClr val="0070C0"/>
                </a:solidFill>
              </a:rPr>
              <a:t>, City, Country FROM Supplier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A9A95-23D3-4D86-8DE7-50041C64A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1447"/>
              </p:ext>
            </p:extLst>
          </p:nvPr>
        </p:nvGraphicFramePr>
        <p:xfrm>
          <a:off x="1754207" y="404265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42806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77624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305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509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ContactName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92829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Customer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Alejandra Camino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Madrid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Spain</a:t>
                      </a: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18921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Customer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Alexander Feuer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Leipzig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Germany</a:t>
                      </a: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13999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Customer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Ana Trujillo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México D.F.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Mexico</a:t>
                      </a: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369313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Supplier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Beate Vileid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Sandvika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Norway</a:t>
                      </a: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241468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Supplier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Carlos Diaz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Sao Paulo</a:t>
                      </a:r>
                    </a:p>
                  </a:txBody>
                  <a:tcPr marL="82290" marR="82290" marT="41145" marB="4114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Brazil</a:t>
                      </a:r>
                    </a:p>
                  </a:txBody>
                  <a:tcPr marL="82290" marR="82290" marT="41145" marB="41145"/>
                </a:tc>
                <a:extLst>
                  <a:ext uri="{0D108BD9-81ED-4DB2-BD59-A6C34878D82A}">
                    <a16:rowId xmlns:a16="http://schemas.microsoft.com/office/drawing/2014/main" val="191585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23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5786-17B1-48B2-A222-ABD8D09D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61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AA4F-94A1-4389-A95C-5B3861C7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&amp;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41BD-811F-42B2-A80D-F6B7E8C4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A SQL JOIN combines records from two tables</a:t>
            </a:r>
          </a:p>
          <a:p>
            <a:pPr algn="just"/>
            <a:r>
              <a:rPr lang="en-US" sz="2600" dirty="0">
                <a:solidFill>
                  <a:srgbClr val="0070C0"/>
                </a:solidFill>
              </a:rPr>
              <a:t>A JOIN locates related column values in the two tables</a:t>
            </a:r>
          </a:p>
          <a:p>
            <a:r>
              <a:rPr lang="en-US" sz="2600" dirty="0">
                <a:solidFill>
                  <a:srgbClr val="0070C0"/>
                </a:solidFill>
              </a:rPr>
              <a:t>A query can contain zero, one, or multiple JOIN operations</a:t>
            </a:r>
          </a:p>
          <a:p>
            <a:r>
              <a:rPr lang="en-US" sz="2600" dirty="0">
                <a:solidFill>
                  <a:srgbClr val="0070C0"/>
                </a:solidFill>
              </a:rPr>
              <a:t>INNER JOIN is the same as JOIN; the keyword INNER is optional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</a:rPr>
              <a:t>:-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SELECT column-names  FROM table-name1 JOIN table-name2  ON column-name1 = column-name2 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63887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F769-F36B-415F-BABA-6C0DD215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1EAB8A-7D0D-4CAB-ABE1-7043A0CBE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041156"/>
              </p:ext>
            </p:extLst>
          </p:nvPr>
        </p:nvGraphicFramePr>
        <p:xfrm>
          <a:off x="460557" y="1371138"/>
          <a:ext cx="10697439" cy="5298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9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F7623E-57EA-4746-B9C6-B500A86B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 of Join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94B252-92A1-4B79-8E7F-3D9171C57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INNER JOIN:</a:t>
            </a:r>
            <a:r>
              <a:rPr lang="en-US" dirty="0">
                <a:solidFill>
                  <a:srgbClr val="0070C0"/>
                </a:solidFill>
              </a:rPr>
              <a:t> Select records that have matching values in both tables.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78F78-9FCF-4E4C-BED4-C1A226B53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FULL (OUTER) JOIN:</a:t>
            </a:r>
            <a:r>
              <a:rPr lang="en-US" dirty="0">
                <a:solidFill>
                  <a:srgbClr val="0070C0"/>
                </a:solidFill>
              </a:rPr>
              <a:t> Selects all records that match either left or right table records.</a:t>
            </a:r>
          </a:p>
        </p:txBody>
      </p:sp>
      <p:pic>
        <p:nvPicPr>
          <p:cNvPr id="7" name="Picture 2" descr="https://www.dofactory.com/Images/sql/sql-joins.png">
            <a:extLst>
              <a:ext uri="{FF2B5EF4-FFF2-40B4-BE49-F238E27FC236}">
                <a16:creationId xmlns:a16="http://schemas.microsoft.com/office/drawing/2014/main" id="{4A596374-EA79-42BC-BB32-05EFD745A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8" b="47902"/>
          <a:stretch/>
        </p:blipFill>
        <p:spPr bwMode="auto">
          <a:xfrm>
            <a:off x="1045653" y="3088483"/>
            <a:ext cx="3815714" cy="27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dofactory.com/Images/sql/sql-joins.png">
            <a:extLst>
              <a:ext uri="{FF2B5EF4-FFF2-40B4-BE49-F238E27FC236}">
                <a16:creationId xmlns:a16="http://schemas.microsoft.com/office/drawing/2014/main" id="{6F2BD213-AB4D-4308-80C1-AF74DE36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8" b="50000"/>
          <a:stretch/>
        </p:blipFill>
        <p:spPr bwMode="auto">
          <a:xfrm>
            <a:off x="6542173" y="3088483"/>
            <a:ext cx="3979162" cy="27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A4B-FB0F-4557-A3FD-24E2753C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F1A0-69F6-4505-9E34-E81668C97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LEFT (OUTER) JOIN:</a:t>
            </a:r>
            <a:r>
              <a:rPr lang="en-US" dirty="0">
                <a:solidFill>
                  <a:srgbClr val="0070C0"/>
                </a:solidFill>
              </a:rPr>
              <a:t> Select records from the first (left-most) table with matching right table records.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24910-2CE8-4574-8D09-D89647B89E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RIGHT (OUTER) JOIN:</a:t>
            </a:r>
            <a:r>
              <a:rPr lang="en-US" dirty="0">
                <a:solidFill>
                  <a:srgbClr val="0070C0"/>
                </a:solidFill>
              </a:rPr>
              <a:t> Select records from the second (right-most) table with matching left table records.</a:t>
            </a:r>
          </a:p>
        </p:txBody>
      </p:sp>
      <p:pic>
        <p:nvPicPr>
          <p:cNvPr id="5" name="Picture 2" descr="https://www.dofactory.com/Images/sql/sql-joins.png">
            <a:extLst>
              <a:ext uri="{FF2B5EF4-FFF2-40B4-BE49-F238E27FC236}">
                <a16:creationId xmlns:a16="http://schemas.microsoft.com/office/drawing/2014/main" id="{229B6425-5B1F-4EC6-B9E0-C2378CEE1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91" r="56924" b="-1"/>
          <a:stretch/>
        </p:blipFill>
        <p:spPr bwMode="auto">
          <a:xfrm>
            <a:off x="847846" y="3264840"/>
            <a:ext cx="3667796" cy="28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factory.com/Images/sql/sql-joins.png">
            <a:extLst>
              <a:ext uri="{FF2B5EF4-FFF2-40B4-BE49-F238E27FC236}">
                <a16:creationId xmlns:a16="http://schemas.microsoft.com/office/drawing/2014/main" id="{14B22067-C943-4789-AF83-EB5C3E965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4" t="50000"/>
          <a:stretch/>
        </p:blipFill>
        <p:spPr bwMode="auto">
          <a:xfrm>
            <a:off x="6749480" y="3429000"/>
            <a:ext cx="3505690" cy="268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F2FD1-CEB3-44D9-BFE5-A6E9C86E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Examples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00D15-1EBD-45A8-B5C2-D712BCAB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 List all orders with customer information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FMono-Regular"/>
              <a:cs typeface="Arial" pitchFamily="34" charset="0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  <a:latin typeface="SFMono-Regular"/>
              <a:cs typeface="Arial" pitchFamily="34" charset="0"/>
            </a:endParaRPr>
          </a:p>
          <a:p>
            <a:pPr marL="0" indent="0">
              <a:buNone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SELECT 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OrderNumber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TotalAmount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, FirstName, 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LastName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, City, Country</a:t>
            </a:r>
            <a:r>
              <a:rPr lang="en-US" sz="2200" b="1" dirty="0">
                <a:solidFill>
                  <a:srgbClr val="0070C0"/>
                </a:solidFill>
                <a:latin typeface="SFMono-Regular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FROM [Order] JOIN Customer ON [Order].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CustomerId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 = 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  <a:cs typeface="Arial" pitchFamily="34" charset="0"/>
              </a:rPr>
              <a:t>Customer.Id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C53858C-8E9C-460D-BF65-64FBE5875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5" t="51984" r="17339" b="16667"/>
          <a:stretch/>
        </p:blipFill>
        <p:spPr bwMode="auto">
          <a:xfrm>
            <a:off x="7883429" y="1111170"/>
            <a:ext cx="3908714" cy="2312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A2DF9F7-4C75-4CB9-874C-3813F750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49346"/>
              </p:ext>
            </p:extLst>
          </p:nvPr>
        </p:nvGraphicFramePr>
        <p:xfrm>
          <a:off x="609600" y="4458727"/>
          <a:ext cx="10972800" cy="182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315613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042791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989699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79265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8189445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11186157"/>
                    </a:ext>
                  </a:extLst>
                </a:gridCol>
              </a:tblGrid>
              <a:tr h="4223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OrderNumber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TotalAmount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FirstName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LastName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62432"/>
                  </a:ext>
                </a:extLst>
              </a:tr>
              <a:tr h="4671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124237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240.00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Sens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Reims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France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437028"/>
                  </a:ext>
                </a:extLst>
              </a:tr>
              <a:tr h="4671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124237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863.40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Karina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Martin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Münster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Germany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601724"/>
                  </a:ext>
                </a:extLst>
              </a:tr>
              <a:tr h="4671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124238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113.00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Marid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Kem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Rio de Janeiro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Brazil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09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5F3-70E4-41C3-BEE4-1E043828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LEFT JOIN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390C-08D9-405E-A406-84E4A60F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List all customers and the total amount they spent irrespective whether they placed any orders or not.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SELECT </a:t>
            </a:r>
            <a:r>
              <a:rPr lang="en-US" sz="2400" b="1" dirty="0" err="1">
                <a:solidFill>
                  <a:srgbClr val="0070C0"/>
                </a:solidFill>
              </a:rPr>
              <a:t>OrderNumber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TotalAmount</a:t>
            </a:r>
            <a:r>
              <a:rPr lang="en-US" sz="2400" b="1" dirty="0">
                <a:solidFill>
                  <a:srgbClr val="0070C0"/>
                </a:solidFill>
              </a:rPr>
              <a:t>, FirstName, </a:t>
            </a:r>
            <a:r>
              <a:rPr lang="en-US" sz="2400" b="1" dirty="0" err="1">
                <a:solidFill>
                  <a:srgbClr val="0070C0"/>
                </a:solidFill>
              </a:rPr>
              <a:t>LastName</a:t>
            </a:r>
            <a:r>
              <a:rPr lang="en-US" sz="2400" b="1" dirty="0">
                <a:solidFill>
                  <a:srgbClr val="0070C0"/>
                </a:solidFill>
              </a:rPr>
              <a:t>, City, Country  FROM Customer C LEFT JOIN [Order] O ON </a:t>
            </a:r>
            <a:r>
              <a:rPr lang="en-US" sz="2400" b="1" dirty="0" err="1">
                <a:solidFill>
                  <a:srgbClr val="0070C0"/>
                </a:solidFill>
              </a:rPr>
              <a:t>O.CustomerId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C.Id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F3F7AD-6C5F-4257-8B1F-BEFDCD62D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86329"/>
              </p:ext>
            </p:extLst>
          </p:nvPr>
        </p:nvGraphicFramePr>
        <p:xfrm>
          <a:off x="522789" y="3745372"/>
          <a:ext cx="11146422" cy="225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492">
                  <a:extLst>
                    <a:ext uri="{9D8B030D-6E8A-4147-A177-3AD203B41FA5}">
                      <a16:colId xmlns:a16="http://schemas.microsoft.com/office/drawing/2014/main" val="420753760"/>
                    </a:ext>
                  </a:extLst>
                </a:gridCol>
                <a:gridCol w="1886673">
                  <a:extLst>
                    <a:ext uri="{9D8B030D-6E8A-4147-A177-3AD203B41FA5}">
                      <a16:colId xmlns:a16="http://schemas.microsoft.com/office/drawing/2014/main" val="111182651"/>
                    </a:ext>
                  </a:extLst>
                </a:gridCol>
                <a:gridCol w="1686046">
                  <a:extLst>
                    <a:ext uri="{9D8B030D-6E8A-4147-A177-3AD203B41FA5}">
                      <a16:colId xmlns:a16="http://schemas.microsoft.com/office/drawing/2014/main" val="429432528"/>
                    </a:ext>
                  </a:extLst>
                </a:gridCol>
                <a:gridCol w="1857737">
                  <a:extLst>
                    <a:ext uri="{9D8B030D-6E8A-4147-A177-3AD203B41FA5}">
                      <a16:colId xmlns:a16="http://schemas.microsoft.com/office/drawing/2014/main" val="4030065172"/>
                    </a:ext>
                  </a:extLst>
                </a:gridCol>
                <a:gridCol w="1857737">
                  <a:extLst>
                    <a:ext uri="{9D8B030D-6E8A-4147-A177-3AD203B41FA5}">
                      <a16:colId xmlns:a16="http://schemas.microsoft.com/office/drawing/2014/main" val="1746391748"/>
                    </a:ext>
                  </a:extLst>
                </a:gridCol>
                <a:gridCol w="1857737">
                  <a:extLst>
                    <a:ext uri="{9D8B030D-6E8A-4147-A177-3AD203B41FA5}">
                      <a16:colId xmlns:a16="http://schemas.microsoft.com/office/drawing/2014/main" val="4054058036"/>
                    </a:ext>
                  </a:extLst>
                </a:gridCol>
              </a:tblGrid>
              <a:tr h="5625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OrderNumber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TotalAmount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LastName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067231"/>
                  </a:ext>
                </a:extLst>
              </a:tr>
              <a:tr h="5625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542716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28.00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Maurizio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Moroni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Reggio Emilia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Italy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835754"/>
                  </a:ext>
                </a:extLst>
              </a:tr>
              <a:tr h="5625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543028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Yvonne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Moncada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Buenos 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Argentina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94680"/>
                  </a:ext>
                </a:extLst>
              </a:tr>
              <a:tr h="5625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543013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36.00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Fran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Wilson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Portland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83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6501-8A67-4BEE-A50A-F721A7C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RIGHT JOIN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3918-C503-4C58-A7FE-D0355249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List customers that have not placed orders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SELECT FirstName, </a:t>
            </a:r>
            <a:r>
              <a:rPr lang="en-US" sz="2400" b="1" dirty="0" err="1">
                <a:solidFill>
                  <a:srgbClr val="0070C0"/>
                </a:solidFill>
              </a:rPr>
              <a:t>LastName</a:t>
            </a:r>
            <a:r>
              <a:rPr lang="en-US" sz="2400" b="1" dirty="0">
                <a:solidFill>
                  <a:srgbClr val="0070C0"/>
                </a:solidFill>
              </a:rPr>
              <a:t>, City, Country FROM [Order] O RIGHT JOIN Customer C ON </a:t>
            </a:r>
            <a:r>
              <a:rPr lang="en-US" sz="2400" b="1" dirty="0" err="1">
                <a:solidFill>
                  <a:srgbClr val="0070C0"/>
                </a:solidFill>
              </a:rPr>
              <a:t>O.CustomerId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C.Id</a:t>
            </a:r>
            <a:r>
              <a:rPr lang="en-US" sz="2400" b="1" dirty="0">
                <a:solidFill>
                  <a:srgbClr val="0070C0"/>
                </a:solidFill>
              </a:rPr>
              <a:t> WHERE </a:t>
            </a:r>
            <a:r>
              <a:rPr lang="en-US" sz="2400" b="1" dirty="0" err="1">
                <a:solidFill>
                  <a:srgbClr val="0070C0"/>
                </a:solidFill>
              </a:rPr>
              <a:t>TotalAmount</a:t>
            </a:r>
            <a:r>
              <a:rPr lang="en-US" sz="2400" b="1" dirty="0">
                <a:solidFill>
                  <a:srgbClr val="0070C0"/>
                </a:solidFill>
              </a:rPr>
              <a:t> IS NULL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F86E4A-C8FC-4747-A2F0-87ADF540A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34548"/>
              </p:ext>
            </p:extLst>
          </p:nvPr>
        </p:nvGraphicFramePr>
        <p:xfrm>
          <a:off x="841094" y="4109012"/>
          <a:ext cx="10509812" cy="187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453">
                  <a:extLst>
                    <a:ext uri="{9D8B030D-6E8A-4147-A177-3AD203B41FA5}">
                      <a16:colId xmlns:a16="http://schemas.microsoft.com/office/drawing/2014/main" val="3396389323"/>
                    </a:ext>
                  </a:extLst>
                </a:gridCol>
                <a:gridCol w="2627453">
                  <a:extLst>
                    <a:ext uri="{9D8B030D-6E8A-4147-A177-3AD203B41FA5}">
                      <a16:colId xmlns:a16="http://schemas.microsoft.com/office/drawing/2014/main" val="3631876029"/>
                    </a:ext>
                  </a:extLst>
                </a:gridCol>
                <a:gridCol w="2627453">
                  <a:extLst>
                    <a:ext uri="{9D8B030D-6E8A-4147-A177-3AD203B41FA5}">
                      <a16:colId xmlns:a16="http://schemas.microsoft.com/office/drawing/2014/main" val="1273136185"/>
                    </a:ext>
                  </a:extLst>
                </a:gridCol>
                <a:gridCol w="2627453">
                  <a:extLst>
                    <a:ext uri="{9D8B030D-6E8A-4147-A177-3AD203B41FA5}">
                      <a16:colId xmlns:a16="http://schemas.microsoft.com/office/drawing/2014/main" val="1978701460"/>
                    </a:ext>
                  </a:extLst>
                </a:gridCol>
              </a:tblGrid>
              <a:tr h="624391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FirstName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LastName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838043"/>
                  </a:ext>
                </a:extLst>
              </a:tr>
              <a:tr h="624391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Diego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Roel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Madrid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Spain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817734"/>
                  </a:ext>
                </a:extLst>
              </a:tr>
              <a:tr h="62439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Bertrand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2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16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577-342D-4AE8-8D82-23F61F94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FULL JOIN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28A8-19F5-40A3-9D00-DBA83E46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Match all customers  and suppliers by country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SELECT </a:t>
            </a:r>
            <a:r>
              <a:rPr lang="en-US" sz="2000" b="1" dirty="0" err="1">
                <a:solidFill>
                  <a:srgbClr val="0070C0"/>
                </a:solidFill>
              </a:rPr>
              <a:t>C.FirstName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 err="1">
                <a:solidFill>
                  <a:srgbClr val="0070C0"/>
                </a:solidFill>
              </a:rPr>
              <a:t>C.LastName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 err="1">
                <a:solidFill>
                  <a:srgbClr val="0070C0"/>
                </a:solidFill>
              </a:rPr>
              <a:t>C.Country</a:t>
            </a:r>
            <a:r>
              <a:rPr lang="en-US" sz="2000" b="1" dirty="0">
                <a:solidFill>
                  <a:srgbClr val="0070C0"/>
                </a:solidFill>
              </a:rPr>
              <a:t> AS </a:t>
            </a:r>
            <a:r>
              <a:rPr lang="en-US" sz="2000" b="1" dirty="0" err="1">
                <a:solidFill>
                  <a:srgbClr val="0070C0"/>
                </a:solidFill>
              </a:rPr>
              <a:t>CustomerCountry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 err="1">
                <a:solidFill>
                  <a:srgbClr val="0070C0"/>
                </a:solidFill>
              </a:rPr>
              <a:t>S.Country</a:t>
            </a:r>
            <a:r>
              <a:rPr lang="en-US" sz="2000" b="1" dirty="0">
                <a:solidFill>
                  <a:srgbClr val="0070C0"/>
                </a:solidFill>
              </a:rPr>
              <a:t> AS </a:t>
            </a:r>
            <a:r>
              <a:rPr lang="en-US" sz="2000" b="1" dirty="0" err="1">
                <a:solidFill>
                  <a:srgbClr val="0070C0"/>
                </a:solidFill>
              </a:rPr>
              <a:t>SupplierCountry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 err="1">
                <a:solidFill>
                  <a:srgbClr val="0070C0"/>
                </a:solidFill>
              </a:rPr>
              <a:t>S.CompanyName</a:t>
            </a:r>
            <a:r>
              <a:rPr lang="en-US" sz="2000" b="1" dirty="0">
                <a:solidFill>
                  <a:srgbClr val="0070C0"/>
                </a:solidFill>
              </a:rPr>
              <a:t>  FROM Customer C FULL JOIN Supplier S  ON </a:t>
            </a:r>
            <a:r>
              <a:rPr lang="en-US" sz="2000" b="1" dirty="0" err="1">
                <a:solidFill>
                  <a:srgbClr val="0070C0"/>
                </a:solidFill>
              </a:rPr>
              <a:t>C.Country</a:t>
            </a:r>
            <a:r>
              <a:rPr lang="en-US" sz="2000" b="1" dirty="0">
                <a:solidFill>
                  <a:srgbClr val="0070C0"/>
                </a:solidFill>
              </a:rPr>
              <a:t> = </a:t>
            </a:r>
            <a:r>
              <a:rPr lang="en-US" sz="2000" b="1" dirty="0" err="1">
                <a:solidFill>
                  <a:srgbClr val="0070C0"/>
                </a:solidFill>
              </a:rPr>
              <a:t>S.Country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BB2E3D-0175-49D0-8D38-87DBF715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7595"/>
              </p:ext>
            </p:extLst>
          </p:nvPr>
        </p:nvGraphicFramePr>
        <p:xfrm>
          <a:off x="535478" y="2604304"/>
          <a:ext cx="10938077" cy="350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451">
                  <a:extLst>
                    <a:ext uri="{9D8B030D-6E8A-4147-A177-3AD203B41FA5}">
                      <a16:colId xmlns:a16="http://schemas.microsoft.com/office/drawing/2014/main" val="1442351005"/>
                    </a:ext>
                  </a:extLst>
                </a:gridCol>
                <a:gridCol w="1685788">
                  <a:extLst>
                    <a:ext uri="{9D8B030D-6E8A-4147-A177-3AD203B41FA5}">
                      <a16:colId xmlns:a16="http://schemas.microsoft.com/office/drawing/2014/main" val="3026413281"/>
                    </a:ext>
                  </a:extLst>
                </a:gridCol>
                <a:gridCol w="2631769">
                  <a:extLst>
                    <a:ext uri="{9D8B030D-6E8A-4147-A177-3AD203B41FA5}">
                      <a16:colId xmlns:a16="http://schemas.microsoft.com/office/drawing/2014/main" val="1047208233"/>
                    </a:ext>
                  </a:extLst>
                </a:gridCol>
                <a:gridCol w="2425594">
                  <a:extLst>
                    <a:ext uri="{9D8B030D-6E8A-4147-A177-3AD203B41FA5}">
                      <a16:colId xmlns:a16="http://schemas.microsoft.com/office/drawing/2014/main" val="1971777823"/>
                    </a:ext>
                  </a:extLst>
                </a:gridCol>
                <a:gridCol w="2351475">
                  <a:extLst>
                    <a:ext uri="{9D8B030D-6E8A-4147-A177-3AD203B41FA5}">
                      <a16:colId xmlns:a16="http://schemas.microsoft.com/office/drawing/2014/main" val="3555185122"/>
                    </a:ext>
                  </a:extLst>
                </a:gridCol>
              </a:tblGrid>
              <a:tr h="38939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FirstName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LastName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CustomerCountry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SupplierCountry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CompanyName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2999" marR="72999" marT="36500" marB="36500"/>
                </a:tc>
                <a:extLst>
                  <a:ext uri="{0D108BD9-81ED-4DB2-BD59-A6C34878D82A}">
                    <a16:rowId xmlns:a16="http://schemas.microsoft.com/office/drawing/2014/main" val="3866934538"/>
                  </a:ext>
                </a:extLst>
              </a:tr>
              <a:tr h="38939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Australia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Pavlova, Ltd.</a:t>
                      </a:r>
                    </a:p>
                  </a:txBody>
                  <a:tcPr marL="72999" marR="72999" marT="36500" marB="36500"/>
                </a:tc>
                <a:extLst>
                  <a:ext uri="{0D108BD9-81ED-4DB2-BD59-A6C34878D82A}">
                    <a16:rowId xmlns:a16="http://schemas.microsoft.com/office/drawing/2014/main" val="2043470487"/>
                  </a:ext>
                </a:extLst>
              </a:tr>
              <a:tr h="38939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Australia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G'day</a:t>
                      </a:r>
                      <a:r>
                        <a:rPr lang="en-US" sz="2000" dirty="0">
                          <a:effectLst/>
                        </a:rPr>
                        <a:t>, Mate</a:t>
                      </a:r>
                    </a:p>
                  </a:txBody>
                  <a:tcPr marL="72999" marR="72999" marT="36500" marB="36500"/>
                </a:tc>
                <a:extLst>
                  <a:ext uri="{0D108BD9-81ED-4DB2-BD59-A6C34878D82A}">
                    <a16:rowId xmlns:a16="http://schemas.microsoft.com/office/drawing/2014/main" val="881433268"/>
                  </a:ext>
                </a:extLst>
              </a:tr>
              <a:tr h="38939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Japan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Tokyo Traders</a:t>
                      </a:r>
                    </a:p>
                  </a:txBody>
                  <a:tcPr marL="72999" marR="72999" marT="36500" marB="36500"/>
                </a:tc>
                <a:extLst>
                  <a:ext uri="{0D108BD9-81ED-4DB2-BD59-A6C34878D82A}">
                    <a16:rowId xmlns:a16="http://schemas.microsoft.com/office/drawing/2014/main" val="657738973"/>
                  </a:ext>
                </a:extLst>
              </a:tr>
              <a:tr h="38939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Japan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Mayumi's</a:t>
                      </a:r>
                    </a:p>
                  </a:txBody>
                  <a:tcPr marL="72999" marR="72999" marT="36500" marB="36500"/>
                </a:tc>
                <a:extLst>
                  <a:ext uri="{0D108BD9-81ED-4DB2-BD59-A6C34878D82A}">
                    <a16:rowId xmlns:a16="http://schemas.microsoft.com/office/drawing/2014/main" val="1133024571"/>
                  </a:ext>
                </a:extLst>
              </a:tr>
              <a:tr h="38939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Yvonne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Moncada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Argentina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extLst>
                  <a:ext uri="{0D108BD9-81ED-4DB2-BD59-A6C34878D82A}">
                    <a16:rowId xmlns:a16="http://schemas.microsoft.com/office/drawing/2014/main" val="1815636958"/>
                  </a:ext>
                </a:extLst>
              </a:tr>
              <a:tr h="38939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Sergio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Gutiérrez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Argentina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extLst>
                  <a:ext uri="{0D108BD9-81ED-4DB2-BD59-A6C34878D82A}">
                    <a16:rowId xmlns:a16="http://schemas.microsoft.com/office/drawing/2014/main" val="1471207665"/>
                  </a:ext>
                </a:extLst>
              </a:tr>
              <a:tr h="38939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Georg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Pipps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Austria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extLst>
                  <a:ext uri="{0D108BD9-81ED-4DB2-BD59-A6C34878D82A}">
                    <a16:rowId xmlns:a16="http://schemas.microsoft.com/office/drawing/2014/main" val="780268218"/>
                  </a:ext>
                </a:extLst>
              </a:tr>
              <a:tr h="38939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Roland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Mendel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Austria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NULL</a:t>
                      </a:r>
                    </a:p>
                  </a:txBody>
                  <a:tcPr marL="72999" marR="72999" marT="36500" marB="36500"/>
                </a:tc>
                <a:extLst>
                  <a:ext uri="{0D108BD9-81ED-4DB2-BD59-A6C34878D82A}">
                    <a16:rowId xmlns:a16="http://schemas.microsoft.com/office/drawing/2014/main" val="400679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74763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34</TotalTime>
  <Words>682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Gotham HTF Book</vt:lpstr>
      <vt:lpstr>Proxima Nova</vt:lpstr>
      <vt:lpstr>Proxima Nova Rg</vt:lpstr>
      <vt:lpstr>SFMono-Regular</vt:lpstr>
      <vt:lpstr>Cloudthat</vt:lpstr>
      <vt:lpstr>Joins in SQL</vt:lpstr>
      <vt:lpstr>Joins &amp; Types</vt:lpstr>
      <vt:lpstr>PowerPoint Presentation</vt:lpstr>
      <vt:lpstr>Types of Join</vt:lpstr>
      <vt:lpstr>Contd…</vt:lpstr>
      <vt:lpstr>SQL JOIN Examples</vt:lpstr>
      <vt:lpstr>SQL LEFT JOIN Example</vt:lpstr>
      <vt:lpstr>SQL RIGHT JOIN Example</vt:lpstr>
      <vt:lpstr>SQL FULL JOIN Example</vt:lpstr>
      <vt:lpstr>Self Join</vt:lpstr>
      <vt:lpstr>UNION Operator</vt:lpstr>
      <vt:lpstr>Union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in SQL</dc:title>
  <dc:creator>Sridhar Immanni</dc:creator>
  <cp:lastModifiedBy>Sridhar Immanni</cp:lastModifiedBy>
  <cp:revision>1</cp:revision>
  <dcterms:created xsi:type="dcterms:W3CDTF">2021-06-07T10:03:09Z</dcterms:created>
  <dcterms:modified xsi:type="dcterms:W3CDTF">2021-06-07T11:50:42Z</dcterms:modified>
</cp:coreProperties>
</file>