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EEF7DE-395D-4696-85B1-EC12E0F1BAAD}" v="40" dt="2021-06-08T10:06:42.276"/>
    <p1510:client id="{DE7E5976-516F-2AA7-AC61-E1DACD683579}" v="2" dt="2021-08-10T11:46:00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34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dhar Immanni" userId="59c1261a-ccd9-49c3-b312-320455e0bf35" providerId="ADAL" clId="{27EEF7DE-395D-4696-85B1-EC12E0F1BAAD}"/>
    <pc:docChg chg="undo custSel addSld modSld">
      <pc:chgData name="Sridhar Immanni" userId="59c1261a-ccd9-49c3-b312-320455e0bf35" providerId="ADAL" clId="{27EEF7DE-395D-4696-85B1-EC12E0F1BAAD}" dt="2021-06-08T10:08:33.978" v="440" actId="20577"/>
      <pc:docMkLst>
        <pc:docMk/>
      </pc:docMkLst>
      <pc:sldChg chg="addSp delSp modSp new mod modClrScheme chgLayout">
        <pc:chgData name="Sridhar Immanni" userId="59c1261a-ccd9-49c3-b312-320455e0bf35" providerId="ADAL" clId="{27EEF7DE-395D-4696-85B1-EC12E0F1BAAD}" dt="2021-06-08T09:42:21.782" v="37" actId="20577"/>
        <pc:sldMkLst>
          <pc:docMk/>
          <pc:sldMk cId="4078702432" sldId="256"/>
        </pc:sldMkLst>
        <pc:spChg chg="del mod">
          <ac:chgData name="Sridhar Immanni" userId="59c1261a-ccd9-49c3-b312-320455e0bf35" providerId="ADAL" clId="{27EEF7DE-395D-4696-85B1-EC12E0F1BAAD}" dt="2021-06-08T09:40:26.972" v="4" actId="26606"/>
          <ac:spMkLst>
            <pc:docMk/>
            <pc:sldMk cId="4078702432" sldId="256"/>
            <ac:spMk id="2" creationId="{A8F1AD19-9AC2-4D8B-8A73-632AB792E272}"/>
          </ac:spMkLst>
        </pc:spChg>
        <pc:spChg chg="del mod">
          <ac:chgData name="Sridhar Immanni" userId="59c1261a-ccd9-49c3-b312-320455e0bf35" providerId="ADAL" clId="{27EEF7DE-395D-4696-85B1-EC12E0F1BAAD}" dt="2021-06-08T09:40:26.972" v="4" actId="26606"/>
          <ac:spMkLst>
            <pc:docMk/>
            <pc:sldMk cId="4078702432" sldId="256"/>
            <ac:spMk id="3" creationId="{6DE3434C-EADF-4EA4-B70F-9B4B2101822E}"/>
          </ac:spMkLst>
        </pc:spChg>
        <pc:spChg chg="add mod">
          <ac:chgData name="Sridhar Immanni" userId="59c1261a-ccd9-49c3-b312-320455e0bf35" providerId="ADAL" clId="{27EEF7DE-395D-4696-85B1-EC12E0F1BAAD}" dt="2021-06-08T09:42:21.782" v="37" actId="20577"/>
          <ac:spMkLst>
            <pc:docMk/>
            <pc:sldMk cId="4078702432" sldId="256"/>
            <ac:spMk id="8" creationId="{AB07F255-5D3C-4E29-8C36-C7A16D9146E4}"/>
          </ac:spMkLst>
        </pc:spChg>
      </pc:sldChg>
      <pc:sldChg chg="modSp new mod">
        <pc:chgData name="Sridhar Immanni" userId="59c1261a-ccd9-49c3-b312-320455e0bf35" providerId="ADAL" clId="{27EEF7DE-395D-4696-85B1-EC12E0F1BAAD}" dt="2021-06-08T09:44:12.174" v="59" actId="20577"/>
        <pc:sldMkLst>
          <pc:docMk/>
          <pc:sldMk cId="4285525502" sldId="257"/>
        </pc:sldMkLst>
        <pc:spChg chg="mod">
          <ac:chgData name="Sridhar Immanni" userId="59c1261a-ccd9-49c3-b312-320455e0bf35" providerId="ADAL" clId="{27EEF7DE-395D-4696-85B1-EC12E0F1BAAD}" dt="2021-06-08T09:44:12.174" v="59" actId="20577"/>
          <ac:spMkLst>
            <pc:docMk/>
            <pc:sldMk cId="4285525502" sldId="257"/>
            <ac:spMk id="2" creationId="{C640CBBE-B4D4-47D4-86AF-B72EC1937399}"/>
          </ac:spMkLst>
        </pc:spChg>
        <pc:spChg chg="mod">
          <ac:chgData name="Sridhar Immanni" userId="59c1261a-ccd9-49c3-b312-320455e0bf35" providerId="ADAL" clId="{27EEF7DE-395D-4696-85B1-EC12E0F1BAAD}" dt="2021-06-08T09:44:00.897" v="52" actId="12"/>
          <ac:spMkLst>
            <pc:docMk/>
            <pc:sldMk cId="4285525502" sldId="257"/>
            <ac:spMk id="3" creationId="{D4E89AE2-5A55-4076-974E-713E696D88D3}"/>
          </ac:spMkLst>
        </pc:spChg>
      </pc:sldChg>
      <pc:sldChg chg="addSp delSp modSp new mod">
        <pc:chgData name="Sridhar Immanni" userId="59c1261a-ccd9-49c3-b312-320455e0bf35" providerId="ADAL" clId="{27EEF7DE-395D-4696-85B1-EC12E0F1BAAD}" dt="2021-06-08T09:49:38.137" v="142" actId="478"/>
        <pc:sldMkLst>
          <pc:docMk/>
          <pc:sldMk cId="4046159295" sldId="258"/>
        </pc:sldMkLst>
        <pc:spChg chg="del">
          <ac:chgData name="Sridhar Immanni" userId="59c1261a-ccd9-49c3-b312-320455e0bf35" providerId="ADAL" clId="{27EEF7DE-395D-4696-85B1-EC12E0F1BAAD}" dt="2021-06-08T09:49:38.137" v="142" actId="478"/>
          <ac:spMkLst>
            <pc:docMk/>
            <pc:sldMk cId="4046159295" sldId="258"/>
            <ac:spMk id="2" creationId="{9F01052A-6EB5-4F22-A201-3E36D8857660}"/>
          </ac:spMkLst>
        </pc:spChg>
        <pc:spChg chg="del">
          <ac:chgData name="Sridhar Immanni" userId="59c1261a-ccd9-49c3-b312-320455e0bf35" providerId="ADAL" clId="{27EEF7DE-395D-4696-85B1-EC12E0F1BAAD}" dt="2021-06-08T09:44:35.530" v="61"/>
          <ac:spMkLst>
            <pc:docMk/>
            <pc:sldMk cId="4046159295" sldId="258"/>
            <ac:spMk id="3" creationId="{334AD5F2-391C-4713-9507-E106EE46902B}"/>
          </ac:spMkLst>
        </pc:spChg>
        <pc:spChg chg="add del mod">
          <ac:chgData name="Sridhar Immanni" userId="59c1261a-ccd9-49c3-b312-320455e0bf35" providerId="ADAL" clId="{27EEF7DE-395D-4696-85B1-EC12E0F1BAAD}" dt="2021-06-08T09:44:55.883" v="71" actId="478"/>
          <ac:spMkLst>
            <pc:docMk/>
            <pc:sldMk cId="4046159295" sldId="258"/>
            <ac:spMk id="4" creationId="{C80AFFDF-0D3B-402A-8AB1-2C1742D03B99}"/>
          </ac:spMkLst>
        </pc:spChg>
        <pc:spChg chg="add del mod">
          <ac:chgData name="Sridhar Immanni" userId="59c1261a-ccd9-49c3-b312-320455e0bf35" providerId="ADAL" clId="{27EEF7DE-395D-4696-85B1-EC12E0F1BAAD}" dt="2021-06-08T09:44:58.244" v="72" actId="478"/>
          <ac:spMkLst>
            <pc:docMk/>
            <pc:sldMk cId="4046159295" sldId="258"/>
            <ac:spMk id="6" creationId="{9C77E5C2-291C-4A11-A31B-49BBFF2DDC79}"/>
          </ac:spMkLst>
        </pc:spChg>
        <pc:spChg chg="add mod">
          <ac:chgData name="Sridhar Immanni" userId="59c1261a-ccd9-49c3-b312-320455e0bf35" providerId="ADAL" clId="{27EEF7DE-395D-4696-85B1-EC12E0F1BAAD}" dt="2021-06-08T09:45:06.050" v="74" actId="1076"/>
          <ac:spMkLst>
            <pc:docMk/>
            <pc:sldMk cId="4046159295" sldId="258"/>
            <ac:spMk id="7" creationId="{9E80A79D-1F2F-43BE-B2A8-C3D4A2F069ED}"/>
          </ac:spMkLst>
        </pc:spChg>
        <pc:spChg chg="add mod">
          <ac:chgData name="Sridhar Immanni" userId="59c1261a-ccd9-49c3-b312-320455e0bf35" providerId="ADAL" clId="{27EEF7DE-395D-4696-85B1-EC12E0F1BAAD}" dt="2021-06-08T09:45:27.636" v="78" actId="1076"/>
          <ac:spMkLst>
            <pc:docMk/>
            <pc:sldMk cId="4046159295" sldId="258"/>
            <ac:spMk id="8" creationId="{DE60B2A0-3393-43F3-9809-986F9AE5D6AE}"/>
          </ac:spMkLst>
        </pc:spChg>
        <pc:spChg chg="add mod">
          <ac:chgData name="Sridhar Immanni" userId="59c1261a-ccd9-49c3-b312-320455e0bf35" providerId="ADAL" clId="{27EEF7DE-395D-4696-85B1-EC12E0F1BAAD}" dt="2021-06-08T09:45:15.841" v="76"/>
          <ac:spMkLst>
            <pc:docMk/>
            <pc:sldMk cId="4046159295" sldId="258"/>
            <ac:spMk id="10" creationId="{828AECDA-A703-43E1-AEFF-5EF378337FE4}"/>
          </ac:spMkLst>
        </pc:spChg>
        <pc:spChg chg="add mod">
          <ac:chgData name="Sridhar Immanni" userId="59c1261a-ccd9-49c3-b312-320455e0bf35" providerId="ADAL" clId="{27EEF7DE-395D-4696-85B1-EC12E0F1BAAD}" dt="2021-06-08T09:45:15.841" v="76"/>
          <ac:spMkLst>
            <pc:docMk/>
            <pc:sldMk cId="4046159295" sldId="258"/>
            <ac:spMk id="11" creationId="{5577D6DE-B476-42C1-9167-B7DD4FC90BE1}"/>
          </ac:spMkLst>
        </pc:spChg>
        <pc:spChg chg="add mod">
          <ac:chgData name="Sridhar Immanni" userId="59c1261a-ccd9-49c3-b312-320455e0bf35" providerId="ADAL" clId="{27EEF7DE-395D-4696-85B1-EC12E0F1BAAD}" dt="2021-06-08T09:47:28.694" v="105" actId="1076"/>
          <ac:spMkLst>
            <pc:docMk/>
            <pc:sldMk cId="4046159295" sldId="258"/>
            <ac:spMk id="13" creationId="{84D12D78-B94E-45B0-8E06-7642DD2D8E68}"/>
          </ac:spMkLst>
        </pc:spChg>
        <pc:grpChg chg="add mod">
          <ac:chgData name="Sridhar Immanni" userId="59c1261a-ccd9-49c3-b312-320455e0bf35" providerId="ADAL" clId="{27EEF7DE-395D-4696-85B1-EC12E0F1BAAD}" dt="2021-06-08T09:45:31.858" v="79" actId="1076"/>
          <ac:grpSpMkLst>
            <pc:docMk/>
            <pc:sldMk cId="4046159295" sldId="258"/>
            <ac:grpSpMk id="9" creationId="{D58E78E1-7793-4046-ADC1-2AFAD7C99A8E}"/>
          </ac:grpSpMkLst>
        </pc:grpChg>
      </pc:sldChg>
      <pc:sldChg chg="addSp delSp modSp new mod">
        <pc:chgData name="Sridhar Immanni" userId="59c1261a-ccd9-49c3-b312-320455e0bf35" providerId="ADAL" clId="{27EEF7DE-395D-4696-85B1-EC12E0F1BAAD}" dt="2021-06-08T09:49:40.594" v="143" actId="478"/>
        <pc:sldMkLst>
          <pc:docMk/>
          <pc:sldMk cId="49777850" sldId="259"/>
        </pc:sldMkLst>
        <pc:spChg chg="del">
          <ac:chgData name="Sridhar Immanni" userId="59c1261a-ccd9-49c3-b312-320455e0bf35" providerId="ADAL" clId="{27EEF7DE-395D-4696-85B1-EC12E0F1BAAD}" dt="2021-06-08T09:49:40.594" v="143" actId="478"/>
          <ac:spMkLst>
            <pc:docMk/>
            <pc:sldMk cId="49777850" sldId="259"/>
            <ac:spMk id="2" creationId="{D233B552-DD02-4B24-9076-19CF0C6F587F}"/>
          </ac:spMkLst>
        </pc:spChg>
        <pc:spChg chg="del">
          <ac:chgData name="Sridhar Immanni" userId="59c1261a-ccd9-49c3-b312-320455e0bf35" providerId="ADAL" clId="{27EEF7DE-395D-4696-85B1-EC12E0F1BAAD}" dt="2021-06-08T09:47:43.135" v="107" actId="478"/>
          <ac:spMkLst>
            <pc:docMk/>
            <pc:sldMk cId="49777850" sldId="259"/>
            <ac:spMk id="3" creationId="{3D92395B-DFD3-44C5-ADEF-5F29F65D5FE2}"/>
          </ac:spMkLst>
        </pc:spChg>
        <pc:spChg chg="add mod">
          <ac:chgData name="Sridhar Immanni" userId="59c1261a-ccd9-49c3-b312-320455e0bf35" providerId="ADAL" clId="{27EEF7DE-395D-4696-85B1-EC12E0F1BAAD}" dt="2021-06-08T09:47:52.229" v="108"/>
          <ac:spMkLst>
            <pc:docMk/>
            <pc:sldMk cId="49777850" sldId="259"/>
            <ac:spMk id="5" creationId="{00877794-4A88-4248-83F4-D4568B9175BC}"/>
          </ac:spMkLst>
        </pc:spChg>
        <pc:spChg chg="add mod">
          <ac:chgData name="Sridhar Immanni" userId="59c1261a-ccd9-49c3-b312-320455e0bf35" providerId="ADAL" clId="{27EEF7DE-395D-4696-85B1-EC12E0F1BAAD}" dt="2021-06-08T09:47:52.229" v="108"/>
          <ac:spMkLst>
            <pc:docMk/>
            <pc:sldMk cId="49777850" sldId="259"/>
            <ac:spMk id="6" creationId="{24F2B058-EAC2-4DBD-8BF1-E4912C00648B}"/>
          </ac:spMkLst>
        </pc:spChg>
        <pc:spChg chg="add mod">
          <ac:chgData name="Sridhar Immanni" userId="59c1261a-ccd9-49c3-b312-320455e0bf35" providerId="ADAL" clId="{27EEF7DE-395D-4696-85B1-EC12E0F1BAAD}" dt="2021-06-08T09:48:03.116" v="111"/>
          <ac:spMkLst>
            <pc:docMk/>
            <pc:sldMk cId="49777850" sldId="259"/>
            <ac:spMk id="8" creationId="{91645100-1FC3-4DDC-91F4-C0193A12F6B8}"/>
          </ac:spMkLst>
        </pc:spChg>
        <pc:spChg chg="add mod">
          <ac:chgData name="Sridhar Immanni" userId="59c1261a-ccd9-49c3-b312-320455e0bf35" providerId="ADAL" clId="{27EEF7DE-395D-4696-85B1-EC12E0F1BAAD}" dt="2021-06-08T09:48:03.116" v="111"/>
          <ac:spMkLst>
            <pc:docMk/>
            <pc:sldMk cId="49777850" sldId="259"/>
            <ac:spMk id="9" creationId="{C65AFFAD-9D4F-4938-A251-00C0932F2D7F}"/>
          </ac:spMkLst>
        </pc:spChg>
        <pc:spChg chg="add del">
          <ac:chgData name="Sridhar Immanni" userId="59c1261a-ccd9-49c3-b312-320455e0bf35" providerId="ADAL" clId="{27EEF7DE-395D-4696-85B1-EC12E0F1BAAD}" dt="2021-06-08T09:48:25.627" v="115" actId="478"/>
          <ac:spMkLst>
            <pc:docMk/>
            <pc:sldMk cId="49777850" sldId="259"/>
            <ac:spMk id="11" creationId="{38731C30-FA73-47B2-BE68-C7F096E399B4}"/>
          </ac:spMkLst>
        </pc:spChg>
        <pc:spChg chg="add mod">
          <ac:chgData name="Sridhar Immanni" userId="59c1261a-ccd9-49c3-b312-320455e0bf35" providerId="ADAL" clId="{27EEF7DE-395D-4696-85B1-EC12E0F1BAAD}" dt="2021-06-08T09:48:16.316" v="113"/>
          <ac:spMkLst>
            <pc:docMk/>
            <pc:sldMk cId="49777850" sldId="259"/>
            <ac:spMk id="13" creationId="{46F03F08-F232-4AD1-9D98-2083A7A646A2}"/>
          </ac:spMkLst>
        </pc:spChg>
        <pc:spChg chg="add mod">
          <ac:chgData name="Sridhar Immanni" userId="59c1261a-ccd9-49c3-b312-320455e0bf35" providerId="ADAL" clId="{27EEF7DE-395D-4696-85B1-EC12E0F1BAAD}" dt="2021-06-08T09:48:16.316" v="113"/>
          <ac:spMkLst>
            <pc:docMk/>
            <pc:sldMk cId="49777850" sldId="259"/>
            <ac:spMk id="14" creationId="{6C231433-2936-46D5-8FB4-2FEDF60185BB}"/>
          </ac:spMkLst>
        </pc:spChg>
        <pc:spChg chg="add mod">
          <ac:chgData name="Sridhar Immanni" userId="59c1261a-ccd9-49c3-b312-320455e0bf35" providerId="ADAL" clId="{27EEF7DE-395D-4696-85B1-EC12E0F1BAAD}" dt="2021-06-08T09:48:16.316" v="113"/>
          <ac:spMkLst>
            <pc:docMk/>
            <pc:sldMk cId="49777850" sldId="259"/>
            <ac:spMk id="15" creationId="{CD0272E8-DC3F-4D17-B3D4-20D716F66F18}"/>
          </ac:spMkLst>
        </pc:spChg>
        <pc:spChg chg="add mod">
          <ac:chgData name="Sridhar Immanni" userId="59c1261a-ccd9-49c3-b312-320455e0bf35" providerId="ADAL" clId="{27EEF7DE-395D-4696-85B1-EC12E0F1BAAD}" dt="2021-06-08T09:48:16.316" v="113"/>
          <ac:spMkLst>
            <pc:docMk/>
            <pc:sldMk cId="49777850" sldId="259"/>
            <ac:spMk id="16" creationId="{5BF46386-AD1D-4C70-B125-86BD2FD10763}"/>
          </ac:spMkLst>
        </pc:spChg>
        <pc:spChg chg="add mod">
          <ac:chgData name="Sridhar Immanni" userId="59c1261a-ccd9-49c3-b312-320455e0bf35" providerId="ADAL" clId="{27EEF7DE-395D-4696-85B1-EC12E0F1BAAD}" dt="2021-06-08T09:48:16.316" v="113"/>
          <ac:spMkLst>
            <pc:docMk/>
            <pc:sldMk cId="49777850" sldId="259"/>
            <ac:spMk id="17" creationId="{46B1D371-DCC4-4578-9872-A3DA7FA94F6A}"/>
          </ac:spMkLst>
        </pc:spChg>
        <pc:spChg chg="add mod">
          <ac:chgData name="Sridhar Immanni" userId="59c1261a-ccd9-49c3-b312-320455e0bf35" providerId="ADAL" clId="{27EEF7DE-395D-4696-85B1-EC12E0F1BAAD}" dt="2021-06-08T09:49:16.317" v="141" actId="14100"/>
          <ac:spMkLst>
            <pc:docMk/>
            <pc:sldMk cId="49777850" sldId="259"/>
            <ac:spMk id="19" creationId="{B23EFD7D-5746-4B90-88D5-8C6022421214}"/>
          </ac:spMkLst>
        </pc:spChg>
        <pc:grpChg chg="add mod">
          <ac:chgData name="Sridhar Immanni" userId="59c1261a-ccd9-49c3-b312-320455e0bf35" providerId="ADAL" clId="{27EEF7DE-395D-4696-85B1-EC12E0F1BAAD}" dt="2021-06-08T09:47:55.903" v="109" actId="1076"/>
          <ac:grpSpMkLst>
            <pc:docMk/>
            <pc:sldMk cId="49777850" sldId="259"/>
            <ac:grpSpMk id="4" creationId="{E4B18B27-E68B-4FDB-9E68-1753288C9333}"/>
          </ac:grpSpMkLst>
        </pc:grpChg>
        <pc:grpChg chg="add mod">
          <ac:chgData name="Sridhar Immanni" userId="59c1261a-ccd9-49c3-b312-320455e0bf35" providerId="ADAL" clId="{27EEF7DE-395D-4696-85B1-EC12E0F1BAAD}" dt="2021-06-08T09:48:03.116" v="111"/>
          <ac:grpSpMkLst>
            <pc:docMk/>
            <pc:sldMk cId="49777850" sldId="259"/>
            <ac:grpSpMk id="7" creationId="{38D37B3E-5CD2-4D4D-83BA-709B76C00366}"/>
          </ac:grpSpMkLst>
        </pc:grpChg>
        <pc:grpChg chg="add mod">
          <ac:chgData name="Sridhar Immanni" userId="59c1261a-ccd9-49c3-b312-320455e0bf35" providerId="ADAL" clId="{27EEF7DE-395D-4696-85B1-EC12E0F1BAAD}" dt="2021-06-08T09:48:21.377" v="114" actId="1076"/>
          <ac:grpSpMkLst>
            <pc:docMk/>
            <pc:sldMk cId="49777850" sldId="259"/>
            <ac:grpSpMk id="12" creationId="{0A4DB21B-6152-4501-8BE0-614D71CD654D}"/>
          </ac:grpSpMkLst>
        </pc:grpChg>
      </pc:sldChg>
      <pc:sldChg chg="addSp delSp modSp new mod">
        <pc:chgData name="Sridhar Immanni" userId="59c1261a-ccd9-49c3-b312-320455e0bf35" providerId="ADAL" clId="{27EEF7DE-395D-4696-85B1-EC12E0F1BAAD}" dt="2021-06-08T09:51:15.481" v="209" actId="1036"/>
        <pc:sldMkLst>
          <pc:docMk/>
          <pc:sldMk cId="1901887535" sldId="260"/>
        </pc:sldMkLst>
        <pc:spChg chg="del">
          <ac:chgData name="Sridhar Immanni" userId="59c1261a-ccd9-49c3-b312-320455e0bf35" providerId="ADAL" clId="{27EEF7DE-395D-4696-85B1-EC12E0F1BAAD}" dt="2021-06-08T09:49:49.095" v="145" actId="478"/>
          <ac:spMkLst>
            <pc:docMk/>
            <pc:sldMk cId="1901887535" sldId="260"/>
            <ac:spMk id="2" creationId="{A3E40313-6CFC-44F4-A66F-79CB576BDDF1}"/>
          </ac:spMkLst>
        </pc:spChg>
        <pc:spChg chg="del">
          <ac:chgData name="Sridhar Immanni" userId="59c1261a-ccd9-49c3-b312-320455e0bf35" providerId="ADAL" clId="{27EEF7DE-395D-4696-85B1-EC12E0F1BAAD}" dt="2021-06-08T09:49:51.426" v="146" actId="478"/>
          <ac:spMkLst>
            <pc:docMk/>
            <pc:sldMk cId="1901887535" sldId="260"/>
            <ac:spMk id="3" creationId="{D24768D1-2291-4852-A235-176FE5E5A38C}"/>
          </ac:spMkLst>
        </pc:spChg>
        <pc:spChg chg="add mod">
          <ac:chgData name="Sridhar Immanni" userId="59c1261a-ccd9-49c3-b312-320455e0bf35" providerId="ADAL" clId="{27EEF7DE-395D-4696-85B1-EC12E0F1BAAD}" dt="2021-06-08T09:50:09.616" v="150" actId="1076"/>
          <ac:spMkLst>
            <pc:docMk/>
            <pc:sldMk cId="1901887535" sldId="260"/>
            <ac:spMk id="4" creationId="{E660DF1F-9354-42C7-B83F-B87AD7D05B47}"/>
          </ac:spMkLst>
        </pc:spChg>
        <pc:spChg chg="add mod">
          <ac:chgData name="Sridhar Immanni" userId="59c1261a-ccd9-49c3-b312-320455e0bf35" providerId="ADAL" clId="{27EEF7DE-395D-4696-85B1-EC12E0F1BAAD}" dt="2021-06-08T09:50:11.718" v="151" actId="1076"/>
          <ac:spMkLst>
            <pc:docMk/>
            <pc:sldMk cId="1901887535" sldId="260"/>
            <ac:spMk id="5" creationId="{D5FBED04-E6CE-4C26-BEAF-D55BEB386F56}"/>
          </ac:spMkLst>
        </pc:spChg>
        <pc:spChg chg="add mod">
          <ac:chgData name="Sridhar Immanni" userId="59c1261a-ccd9-49c3-b312-320455e0bf35" providerId="ADAL" clId="{27EEF7DE-395D-4696-85B1-EC12E0F1BAAD}" dt="2021-06-08T09:51:15.481" v="209" actId="1036"/>
          <ac:spMkLst>
            <pc:docMk/>
            <pc:sldMk cId="1901887535" sldId="260"/>
            <ac:spMk id="7" creationId="{2EBF0A96-E037-43A5-AFC5-CE77C1278605}"/>
          </ac:spMkLst>
        </pc:spChg>
      </pc:sldChg>
      <pc:sldChg chg="addSp delSp modSp new mod">
        <pc:chgData name="Sridhar Immanni" userId="59c1261a-ccd9-49c3-b312-320455e0bf35" providerId="ADAL" clId="{27EEF7DE-395D-4696-85B1-EC12E0F1BAAD}" dt="2021-06-08T09:52:47.225" v="220" actId="1076"/>
        <pc:sldMkLst>
          <pc:docMk/>
          <pc:sldMk cId="702392883" sldId="261"/>
        </pc:sldMkLst>
        <pc:spChg chg="del">
          <ac:chgData name="Sridhar Immanni" userId="59c1261a-ccd9-49c3-b312-320455e0bf35" providerId="ADAL" clId="{27EEF7DE-395D-4696-85B1-EC12E0F1BAAD}" dt="2021-06-08T09:51:59.191" v="211" actId="478"/>
          <ac:spMkLst>
            <pc:docMk/>
            <pc:sldMk cId="702392883" sldId="261"/>
            <ac:spMk id="2" creationId="{52D04499-EC92-45F7-AB21-67DC956499F7}"/>
          </ac:spMkLst>
        </pc:spChg>
        <pc:spChg chg="add del">
          <ac:chgData name="Sridhar Immanni" userId="59c1261a-ccd9-49c3-b312-320455e0bf35" providerId="ADAL" clId="{27EEF7DE-395D-4696-85B1-EC12E0F1BAAD}" dt="2021-06-08T09:52:10.470" v="214" actId="3680"/>
          <ac:spMkLst>
            <pc:docMk/>
            <pc:sldMk cId="702392883" sldId="261"/>
            <ac:spMk id="3" creationId="{97A8ADD8-DD47-4B0C-BB3C-372EBF88F10A}"/>
          </ac:spMkLst>
        </pc:spChg>
        <pc:spChg chg="add mod">
          <ac:chgData name="Sridhar Immanni" userId="59c1261a-ccd9-49c3-b312-320455e0bf35" providerId="ADAL" clId="{27EEF7DE-395D-4696-85B1-EC12E0F1BAAD}" dt="2021-06-08T09:52:40.093" v="218" actId="1076"/>
          <ac:spMkLst>
            <pc:docMk/>
            <pc:sldMk cId="702392883" sldId="261"/>
            <ac:spMk id="5" creationId="{81D10679-089B-4916-A143-481FA96A9BB9}"/>
          </ac:spMkLst>
        </pc:spChg>
        <pc:spChg chg="add mod">
          <ac:chgData name="Sridhar Immanni" userId="59c1261a-ccd9-49c3-b312-320455e0bf35" providerId="ADAL" clId="{27EEF7DE-395D-4696-85B1-EC12E0F1BAAD}" dt="2021-06-08T09:52:43.867" v="219" actId="1076"/>
          <ac:spMkLst>
            <pc:docMk/>
            <pc:sldMk cId="702392883" sldId="261"/>
            <ac:spMk id="7" creationId="{4B5F333C-4C85-4BC4-940B-18D34C6D58AF}"/>
          </ac:spMkLst>
        </pc:spChg>
        <pc:spChg chg="add mod">
          <ac:chgData name="Sridhar Immanni" userId="59c1261a-ccd9-49c3-b312-320455e0bf35" providerId="ADAL" clId="{27EEF7DE-395D-4696-85B1-EC12E0F1BAAD}" dt="2021-06-08T09:52:47.225" v="220" actId="1076"/>
          <ac:spMkLst>
            <pc:docMk/>
            <pc:sldMk cId="702392883" sldId="261"/>
            <ac:spMk id="8" creationId="{BE543933-4B88-49A2-B166-656071D0895F}"/>
          </ac:spMkLst>
        </pc:spChg>
        <pc:graphicFrameChg chg="add mod ord modGraphic">
          <ac:chgData name="Sridhar Immanni" userId="59c1261a-ccd9-49c3-b312-320455e0bf35" providerId="ADAL" clId="{27EEF7DE-395D-4696-85B1-EC12E0F1BAAD}" dt="2021-06-08T09:52:15.859" v="215" actId="1076"/>
          <ac:graphicFrameMkLst>
            <pc:docMk/>
            <pc:sldMk cId="702392883" sldId="261"/>
            <ac:graphicFrameMk id="4" creationId="{33E0BE0B-8909-4E44-A9A2-9A01ED6EF733}"/>
          </ac:graphicFrameMkLst>
        </pc:graphicFrameChg>
        <pc:picChg chg="add del mod">
          <ac:chgData name="Sridhar Immanni" userId="59c1261a-ccd9-49c3-b312-320455e0bf35" providerId="ADAL" clId="{27EEF7DE-395D-4696-85B1-EC12E0F1BAAD}" dt="2021-06-08T09:52:35.113" v="217" actId="478"/>
          <ac:picMkLst>
            <pc:docMk/>
            <pc:sldMk cId="702392883" sldId="261"/>
            <ac:picMk id="6" creationId="{BC3C6CA5-BCE8-498C-B16F-BB96C5C9A0C1}"/>
          </ac:picMkLst>
        </pc:picChg>
      </pc:sldChg>
      <pc:sldChg chg="addSp delSp modSp new mod">
        <pc:chgData name="Sridhar Immanni" userId="59c1261a-ccd9-49c3-b312-320455e0bf35" providerId="ADAL" clId="{27EEF7DE-395D-4696-85B1-EC12E0F1BAAD}" dt="2021-06-08T09:53:10.207" v="226"/>
        <pc:sldMkLst>
          <pc:docMk/>
          <pc:sldMk cId="2987176191" sldId="262"/>
        </pc:sldMkLst>
        <pc:spChg chg="del">
          <ac:chgData name="Sridhar Immanni" userId="59c1261a-ccd9-49c3-b312-320455e0bf35" providerId="ADAL" clId="{27EEF7DE-395D-4696-85B1-EC12E0F1BAAD}" dt="2021-06-08T09:53:08.163" v="225" actId="478"/>
          <ac:spMkLst>
            <pc:docMk/>
            <pc:sldMk cId="2987176191" sldId="262"/>
            <ac:spMk id="2" creationId="{7A5036C6-39B6-4439-A9F5-8783E36BE4AB}"/>
          </ac:spMkLst>
        </pc:spChg>
        <pc:spChg chg="del">
          <ac:chgData name="Sridhar Immanni" userId="59c1261a-ccd9-49c3-b312-320455e0bf35" providerId="ADAL" clId="{27EEF7DE-395D-4696-85B1-EC12E0F1BAAD}" dt="2021-06-08T09:53:06.864" v="224" actId="478"/>
          <ac:spMkLst>
            <pc:docMk/>
            <pc:sldMk cId="2987176191" sldId="262"/>
            <ac:spMk id="3" creationId="{70D069FC-37FF-4DCC-B3AD-03490E3E3D62}"/>
          </ac:spMkLst>
        </pc:spChg>
        <pc:spChg chg="add mod">
          <ac:chgData name="Sridhar Immanni" userId="59c1261a-ccd9-49c3-b312-320455e0bf35" providerId="ADAL" clId="{27EEF7DE-395D-4696-85B1-EC12E0F1BAAD}" dt="2021-06-08T09:53:03.674" v="223"/>
          <ac:spMkLst>
            <pc:docMk/>
            <pc:sldMk cId="2987176191" sldId="262"/>
            <ac:spMk id="4" creationId="{29463A87-EA21-4CED-81CE-1C6F724F65B2}"/>
          </ac:spMkLst>
        </pc:spChg>
        <pc:spChg chg="add mod">
          <ac:chgData name="Sridhar Immanni" userId="59c1261a-ccd9-49c3-b312-320455e0bf35" providerId="ADAL" clId="{27EEF7DE-395D-4696-85B1-EC12E0F1BAAD}" dt="2021-06-08T09:53:03.674" v="223"/>
          <ac:spMkLst>
            <pc:docMk/>
            <pc:sldMk cId="2987176191" sldId="262"/>
            <ac:spMk id="8" creationId="{716EAB88-232A-4FF5-A20F-B1D3705F21BD}"/>
          </ac:spMkLst>
        </pc:spChg>
        <pc:spChg chg="add mod">
          <ac:chgData name="Sridhar Immanni" userId="59c1261a-ccd9-49c3-b312-320455e0bf35" providerId="ADAL" clId="{27EEF7DE-395D-4696-85B1-EC12E0F1BAAD}" dt="2021-06-08T09:53:03.674" v="223"/>
          <ac:spMkLst>
            <pc:docMk/>
            <pc:sldMk cId="2987176191" sldId="262"/>
            <ac:spMk id="9" creationId="{958DC409-5F15-492E-BCC4-3F7A93E0CCAA}"/>
          </ac:spMkLst>
        </pc:spChg>
        <pc:spChg chg="add mod">
          <ac:chgData name="Sridhar Immanni" userId="59c1261a-ccd9-49c3-b312-320455e0bf35" providerId="ADAL" clId="{27EEF7DE-395D-4696-85B1-EC12E0F1BAAD}" dt="2021-06-08T09:53:03.674" v="223"/>
          <ac:spMkLst>
            <pc:docMk/>
            <pc:sldMk cId="2987176191" sldId="262"/>
            <ac:spMk id="10" creationId="{16F050DE-13E4-408B-9C4D-9A4791325A54}"/>
          </ac:spMkLst>
        </pc:spChg>
        <pc:spChg chg="add mod">
          <ac:chgData name="Sridhar Immanni" userId="59c1261a-ccd9-49c3-b312-320455e0bf35" providerId="ADAL" clId="{27EEF7DE-395D-4696-85B1-EC12E0F1BAAD}" dt="2021-06-08T09:53:03.674" v="223"/>
          <ac:spMkLst>
            <pc:docMk/>
            <pc:sldMk cId="2987176191" sldId="262"/>
            <ac:spMk id="11" creationId="{73C53149-6710-4177-9B02-CDCDFD068B92}"/>
          </ac:spMkLst>
        </pc:spChg>
        <pc:spChg chg="add mod">
          <ac:chgData name="Sridhar Immanni" userId="59c1261a-ccd9-49c3-b312-320455e0bf35" providerId="ADAL" clId="{27EEF7DE-395D-4696-85B1-EC12E0F1BAAD}" dt="2021-06-08T09:53:03.674" v="223"/>
          <ac:spMkLst>
            <pc:docMk/>
            <pc:sldMk cId="2987176191" sldId="262"/>
            <ac:spMk id="12" creationId="{7970D31B-B340-42B0-B921-4F3FE3B55F13}"/>
          </ac:spMkLst>
        </pc:spChg>
        <pc:spChg chg="add mod">
          <ac:chgData name="Sridhar Immanni" userId="59c1261a-ccd9-49c3-b312-320455e0bf35" providerId="ADAL" clId="{27EEF7DE-395D-4696-85B1-EC12E0F1BAAD}" dt="2021-06-08T09:53:10.207" v="226"/>
          <ac:spMkLst>
            <pc:docMk/>
            <pc:sldMk cId="2987176191" sldId="262"/>
            <ac:spMk id="13" creationId="{CB63790F-0F53-40B3-B3F5-45AAEEEA6683}"/>
          </ac:spMkLst>
        </pc:spChg>
        <pc:spChg chg="add mod">
          <ac:chgData name="Sridhar Immanni" userId="59c1261a-ccd9-49c3-b312-320455e0bf35" providerId="ADAL" clId="{27EEF7DE-395D-4696-85B1-EC12E0F1BAAD}" dt="2021-06-08T09:53:10.207" v="226"/>
          <ac:spMkLst>
            <pc:docMk/>
            <pc:sldMk cId="2987176191" sldId="262"/>
            <ac:spMk id="17" creationId="{32246378-C536-43F3-AF12-35C952CD74E5}"/>
          </ac:spMkLst>
        </pc:spChg>
        <pc:spChg chg="add mod">
          <ac:chgData name="Sridhar Immanni" userId="59c1261a-ccd9-49c3-b312-320455e0bf35" providerId="ADAL" clId="{27EEF7DE-395D-4696-85B1-EC12E0F1BAAD}" dt="2021-06-08T09:53:10.207" v="226"/>
          <ac:spMkLst>
            <pc:docMk/>
            <pc:sldMk cId="2987176191" sldId="262"/>
            <ac:spMk id="18" creationId="{6368DBFC-2FE3-441C-82B5-96DE4783C222}"/>
          </ac:spMkLst>
        </pc:spChg>
        <pc:spChg chg="add mod">
          <ac:chgData name="Sridhar Immanni" userId="59c1261a-ccd9-49c3-b312-320455e0bf35" providerId="ADAL" clId="{27EEF7DE-395D-4696-85B1-EC12E0F1BAAD}" dt="2021-06-08T09:53:10.207" v="226"/>
          <ac:spMkLst>
            <pc:docMk/>
            <pc:sldMk cId="2987176191" sldId="262"/>
            <ac:spMk id="19" creationId="{E0E3DC68-DA82-4A8B-AEBF-86EAA9A776D7}"/>
          </ac:spMkLst>
        </pc:spChg>
        <pc:spChg chg="add mod">
          <ac:chgData name="Sridhar Immanni" userId="59c1261a-ccd9-49c3-b312-320455e0bf35" providerId="ADAL" clId="{27EEF7DE-395D-4696-85B1-EC12E0F1BAAD}" dt="2021-06-08T09:53:10.207" v="226"/>
          <ac:spMkLst>
            <pc:docMk/>
            <pc:sldMk cId="2987176191" sldId="262"/>
            <ac:spMk id="20" creationId="{E4246F44-DCCD-4C13-86FA-F806F883A8C6}"/>
          </ac:spMkLst>
        </pc:spChg>
        <pc:spChg chg="add mod">
          <ac:chgData name="Sridhar Immanni" userId="59c1261a-ccd9-49c3-b312-320455e0bf35" providerId="ADAL" clId="{27EEF7DE-395D-4696-85B1-EC12E0F1BAAD}" dt="2021-06-08T09:53:10.207" v="226"/>
          <ac:spMkLst>
            <pc:docMk/>
            <pc:sldMk cId="2987176191" sldId="262"/>
            <ac:spMk id="21" creationId="{B72E4A10-3050-4698-82BA-28D81817E69A}"/>
          </ac:spMkLst>
        </pc:spChg>
        <pc:grpChg chg="add mod">
          <ac:chgData name="Sridhar Immanni" userId="59c1261a-ccd9-49c3-b312-320455e0bf35" providerId="ADAL" clId="{27EEF7DE-395D-4696-85B1-EC12E0F1BAAD}" dt="2021-06-08T09:53:03.674" v="223"/>
          <ac:grpSpMkLst>
            <pc:docMk/>
            <pc:sldMk cId="2987176191" sldId="262"/>
            <ac:grpSpMk id="5" creationId="{AD0AE4D3-53D5-46BB-B344-A0C707406D8A}"/>
          </ac:grpSpMkLst>
        </pc:grpChg>
        <pc:grpChg chg="add mod">
          <ac:chgData name="Sridhar Immanni" userId="59c1261a-ccd9-49c3-b312-320455e0bf35" providerId="ADAL" clId="{27EEF7DE-395D-4696-85B1-EC12E0F1BAAD}" dt="2021-06-08T09:53:03.674" v="223"/>
          <ac:grpSpMkLst>
            <pc:docMk/>
            <pc:sldMk cId="2987176191" sldId="262"/>
            <ac:grpSpMk id="7" creationId="{37605AA3-41F7-4E23-BD64-85BE2EFC14BA}"/>
          </ac:grpSpMkLst>
        </pc:grpChg>
        <pc:grpChg chg="add mod">
          <ac:chgData name="Sridhar Immanni" userId="59c1261a-ccd9-49c3-b312-320455e0bf35" providerId="ADAL" clId="{27EEF7DE-395D-4696-85B1-EC12E0F1BAAD}" dt="2021-06-08T09:53:10.207" v="226"/>
          <ac:grpSpMkLst>
            <pc:docMk/>
            <pc:sldMk cId="2987176191" sldId="262"/>
            <ac:grpSpMk id="14" creationId="{6492BF37-8386-4670-BAE3-EFD10A68D908}"/>
          </ac:grpSpMkLst>
        </pc:grpChg>
        <pc:grpChg chg="add mod">
          <ac:chgData name="Sridhar Immanni" userId="59c1261a-ccd9-49c3-b312-320455e0bf35" providerId="ADAL" clId="{27EEF7DE-395D-4696-85B1-EC12E0F1BAAD}" dt="2021-06-08T09:53:10.207" v="226"/>
          <ac:grpSpMkLst>
            <pc:docMk/>
            <pc:sldMk cId="2987176191" sldId="262"/>
            <ac:grpSpMk id="16" creationId="{8C90E6AB-2D6C-4659-87CB-8FE01B17A5DF}"/>
          </ac:grpSpMkLst>
        </pc:grpChg>
        <pc:picChg chg="add mod">
          <ac:chgData name="Sridhar Immanni" userId="59c1261a-ccd9-49c3-b312-320455e0bf35" providerId="ADAL" clId="{27EEF7DE-395D-4696-85B1-EC12E0F1BAAD}" dt="2021-06-08T09:53:03.674" v="223"/>
          <ac:picMkLst>
            <pc:docMk/>
            <pc:sldMk cId="2987176191" sldId="262"/>
            <ac:picMk id="6" creationId="{F38DAD7B-5039-49FE-91CE-278589A310D1}"/>
          </ac:picMkLst>
        </pc:picChg>
        <pc:picChg chg="add mod">
          <ac:chgData name="Sridhar Immanni" userId="59c1261a-ccd9-49c3-b312-320455e0bf35" providerId="ADAL" clId="{27EEF7DE-395D-4696-85B1-EC12E0F1BAAD}" dt="2021-06-08T09:53:10.207" v="226"/>
          <ac:picMkLst>
            <pc:docMk/>
            <pc:sldMk cId="2987176191" sldId="262"/>
            <ac:picMk id="15" creationId="{F38DAD7B-5039-49FE-91CE-278589A310D1}"/>
          </ac:picMkLst>
        </pc:picChg>
      </pc:sldChg>
      <pc:sldChg chg="addSp delSp modSp new mod">
        <pc:chgData name="Sridhar Immanni" userId="59c1261a-ccd9-49c3-b312-320455e0bf35" providerId="ADAL" clId="{27EEF7DE-395D-4696-85B1-EC12E0F1BAAD}" dt="2021-06-08T09:53:55.476" v="231" actId="1076"/>
        <pc:sldMkLst>
          <pc:docMk/>
          <pc:sldMk cId="131108742" sldId="263"/>
        </pc:sldMkLst>
        <pc:spChg chg="del">
          <ac:chgData name="Sridhar Immanni" userId="59c1261a-ccd9-49c3-b312-320455e0bf35" providerId="ADAL" clId="{27EEF7DE-395D-4696-85B1-EC12E0F1BAAD}" dt="2021-06-08T09:53:38.509" v="228" actId="478"/>
          <ac:spMkLst>
            <pc:docMk/>
            <pc:sldMk cId="131108742" sldId="263"/>
            <ac:spMk id="2" creationId="{9763A31B-7F19-4558-8C8D-EF2840F0A328}"/>
          </ac:spMkLst>
        </pc:spChg>
        <pc:spChg chg="del">
          <ac:chgData name="Sridhar Immanni" userId="59c1261a-ccd9-49c3-b312-320455e0bf35" providerId="ADAL" clId="{27EEF7DE-395D-4696-85B1-EC12E0F1BAAD}" dt="2021-06-08T09:53:41.997" v="229" actId="478"/>
          <ac:spMkLst>
            <pc:docMk/>
            <pc:sldMk cId="131108742" sldId="263"/>
            <ac:spMk id="3" creationId="{EB8507DE-5D42-4036-A4F5-71CDE41E7A54}"/>
          </ac:spMkLst>
        </pc:spChg>
        <pc:spChg chg="add mod">
          <ac:chgData name="Sridhar Immanni" userId="59c1261a-ccd9-49c3-b312-320455e0bf35" providerId="ADAL" clId="{27EEF7DE-395D-4696-85B1-EC12E0F1BAAD}" dt="2021-06-08T09:53:55.476" v="231" actId="1076"/>
          <ac:spMkLst>
            <pc:docMk/>
            <pc:sldMk cId="131108742" sldId="263"/>
            <ac:spMk id="4" creationId="{3D428669-9A9A-4065-95B9-47B91C8293C2}"/>
          </ac:spMkLst>
        </pc:spChg>
        <pc:spChg chg="add mod">
          <ac:chgData name="Sridhar Immanni" userId="59c1261a-ccd9-49c3-b312-320455e0bf35" providerId="ADAL" clId="{27EEF7DE-395D-4696-85B1-EC12E0F1BAAD}" dt="2021-06-08T09:53:49.135" v="230"/>
          <ac:spMkLst>
            <pc:docMk/>
            <pc:sldMk cId="131108742" sldId="263"/>
            <ac:spMk id="7" creationId="{9CE44C3C-6434-442D-9A00-51AAF3313634}"/>
          </ac:spMkLst>
        </pc:spChg>
        <pc:spChg chg="add mod">
          <ac:chgData name="Sridhar Immanni" userId="59c1261a-ccd9-49c3-b312-320455e0bf35" providerId="ADAL" clId="{27EEF7DE-395D-4696-85B1-EC12E0F1BAAD}" dt="2021-06-08T09:53:49.135" v="230"/>
          <ac:spMkLst>
            <pc:docMk/>
            <pc:sldMk cId="131108742" sldId="263"/>
            <ac:spMk id="8" creationId="{B14EAC59-EDAF-44F3-9EC3-B61682F1131B}"/>
          </ac:spMkLst>
        </pc:spChg>
        <pc:spChg chg="add mod">
          <ac:chgData name="Sridhar Immanni" userId="59c1261a-ccd9-49c3-b312-320455e0bf35" providerId="ADAL" clId="{27EEF7DE-395D-4696-85B1-EC12E0F1BAAD}" dt="2021-06-08T09:53:49.135" v="230"/>
          <ac:spMkLst>
            <pc:docMk/>
            <pc:sldMk cId="131108742" sldId="263"/>
            <ac:spMk id="9" creationId="{84941684-6C25-4975-A254-9E7FE43ED2BD}"/>
          </ac:spMkLst>
        </pc:spChg>
        <pc:spChg chg="add mod">
          <ac:chgData name="Sridhar Immanni" userId="59c1261a-ccd9-49c3-b312-320455e0bf35" providerId="ADAL" clId="{27EEF7DE-395D-4696-85B1-EC12E0F1BAAD}" dt="2021-06-08T09:53:49.135" v="230"/>
          <ac:spMkLst>
            <pc:docMk/>
            <pc:sldMk cId="131108742" sldId="263"/>
            <ac:spMk id="10" creationId="{B1A01DF7-4E9B-42CE-B2D7-C7155887A4DC}"/>
          </ac:spMkLst>
        </pc:spChg>
        <pc:grpChg chg="add mod">
          <ac:chgData name="Sridhar Immanni" userId="59c1261a-ccd9-49c3-b312-320455e0bf35" providerId="ADAL" clId="{27EEF7DE-395D-4696-85B1-EC12E0F1BAAD}" dt="2021-06-08T09:53:49.135" v="230"/>
          <ac:grpSpMkLst>
            <pc:docMk/>
            <pc:sldMk cId="131108742" sldId="263"/>
            <ac:grpSpMk id="5" creationId="{038DE07C-86E9-4855-B443-613D388636C9}"/>
          </ac:grpSpMkLst>
        </pc:grpChg>
        <pc:picChg chg="add mod">
          <ac:chgData name="Sridhar Immanni" userId="59c1261a-ccd9-49c3-b312-320455e0bf35" providerId="ADAL" clId="{27EEF7DE-395D-4696-85B1-EC12E0F1BAAD}" dt="2021-06-08T09:53:49.135" v="230"/>
          <ac:picMkLst>
            <pc:docMk/>
            <pc:sldMk cId="131108742" sldId="263"/>
            <ac:picMk id="6" creationId="{F1DB1434-70CA-4B4A-A5AE-8ED458CAE283}"/>
          </ac:picMkLst>
        </pc:picChg>
      </pc:sldChg>
      <pc:sldChg chg="addSp delSp modSp new mod">
        <pc:chgData name="Sridhar Immanni" userId="59c1261a-ccd9-49c3-b312-320455e0bf35" providerId="ADAL" clId="{27EEF7DE-395D-4696-85B1-EC12E0F1BAAD}" dt="2021-06-08T09:54:24.187" v="236" actId="1076"/>
        <pc:sldMkLst>
          <pc:docMk/>
          <pc:sldMk cId="3033758342" sldId="264"/>
        </pc:sldMkLst>
        <pc:spChg chg="del">
          <ac:chgData name="Sridhar Immanni" userId="59c1261a-ccd9-49c3-b312-320455e0bf35" providerId="ADAL" clId="{27EEF7DE-395D-4696-85B1-EC12E0F1BAAD}" dt="2021-06-08T09:54:12.251" v="233" actId="478"/>
          <ac:spMkLst>
            <pc:docMk/>
            <pc:sldMk cId="3033758342" sldId="264"/>
            <ac:spMk id="2" creationId="{D0CD4D98-0B87-4AF2-9F71-1AE6AA072CEB}"/>
          </ac:spMkLst>
        </pc:spChg>
        <pc:spChg chg="del">
          <ac:chgData name="Sridhar Immanni" userId="59c1261a-ccd9-49c3-b312-320455e0bf35" providerId="ADAL" clId="{27EEF7DE-395D-4696-85B1-EC12E0F1BAAD}" dt="2021-06-08T09:54:13.789" v="234" actId="478"/>
          <ac:spMkLst>
            <pc:docMk/>
            <pc:sldMk cId="3033758342" sldId="264"/>
            <ac:spMk id="3" creationId="{860A06B1-02D2-4860-80F1-B1E93C5F4615}"/>
          </ac:spMkLst>
        </pc:spChg>
        <pc:spChg chg="add mod">
          <ac:chgData name="Sridhar Immanni" userId="59c1261a-ccd9-49c3-b312-320455e0bf35" providerId="ADAL" clId="{27EEF7DE-395D-4696-85B1-EC12E0F1BAAD}" dt="2021-06-08T09:54:24.187" v="236" actId="1076"/>
          <ac:spMkLst>
            <pc:docMk/>
            <pc:sldMk cId="3033758342" sldId="264"/>
            <ac:spMk id="4" creationId="{C176AD41-95F2-410E-AC13-FDCCD4B12397}"/>
          </ac:spMkLst>
        </pc:spChg>
        <pc:spChg chg="add mod">
          <ac:chgData name="Sridhar Immanni" userId="59c1261a-ccd9-49c3-b312-320455e0bf35" providerId="ADAL" clId="{27EEF7DE-395D-4696-85B1-EC12E0F1BAAD}" dt="2021-06-08T09:54:24.187" v="236" actId="1076"/>
          <ac:spMkLst>
            <pc:docMk/>
            <pc:sldMk cId="3033758342" sldId="264"/>
            <ac:spMk id="7" creationId="{826ECB10-D0C1-4B1F-B2E0-CB424B49FB04}"/>
          </ac:spMkLst>
        </pc:spChg>
        <pc:spChg chg="add mod">
          <ac:chgData name="Sridhar Immanni" userId="59c1261a-ccd9-49c3-b312-320455e0bf35" providerId="ADAL" clId="{27EEF7DE-395D-4696-85B1-EC12E0F1BAAD}" dt="2021-06-08T09:54:24.187" v="236" actId="1076"/>
          <ac:spMkLst>
            <pc:docMk/>
            <pc:sldMk cId="3033758342" sldId="264"/>
            <ac:spMk id="8" creationId="{14566456-FA9E-4C65-8D59-53F347380E6F}"/>
          </ac:spMkLst>
        </pc:spChg>
        <pc:spChg chg="add mod">
          <ac:chgData name="Sridhar Immanni" userId="59c1261a-ccd9-49c3-b312-320455e0bf35" providerId="ADAL" clId="{27EEF7DE-395D-4696-85B1-EC12E0F1BAAD}" dt="2021-06-08T09:54:20.746" v="235"/>
          <ac:spMkLst>
            <pc:docMk/>
            <pc:sldMk cId="3033758342" sldId="264"/>
            <ac:spMk id="9" creationId="{65185494-1302-4575-9BD6-52028E30CC48}"/>
          </ac:spMkLst>
        </pc:spChg>
        <pc:spChg chg="add mod">
          <ac:chgData name="Sridhar Immanni" userId="59c1261a-ccd9-49c3-b312-320455e0bf35" providerId="ADAL" clId="{27EEF7DE-395D-4696-85B1-EC12E0F1BAAD}" dt="2021-06-08T09:54:20.746" v="235"/>
          <ac:spMkLst>
            <pc:docMk/>
            <pc:sldMk cId="3033758342" sldId="264"/>
            <ac:spMk id="10" creationId="{6552F34F-4117-4686-9BC3-7D7E4F805F96}"/>
          </ac:spMkLst>
        </pc:spChg>
        <pc:grpChg chg="add mod">
          <ac:chgData name="Sridhar Immanni" userId="59c1261a-ccd9-49c3-b312-320455e0bf35" providerId="ADAL" clId="{27EEF7DE-395D-4696-85B1-EC12E0F1BAAD}" dt="2021-06-08T09:54:24.187" v="236" actId="1076"/>
          <ac:grpSpMkLst>
            <pc:docMk/>
            <pc:sldMk cId="3033758342" sldId="264"/>
            <ac:grpSpMk id="5" creationId="{1C146501-C202-4D7E-B6BE-6592B77C75D3}"/>
          </ac:grpSpMkLst>
        </pc:grpChg>
        <pc:picChg chg="add mod">
          <ac:chgData name="Sridhar Immanni" userId="59c1261a-ccd9-49c3-b312-320455e0bf35" providerId="ADAL" clId="{27EEF7DE-395D-4696-85B1-EC12E0F1BAAD}" dt="2021-06-08T09:54:24.187" v="236" actId="1076"/>
          <ac:picMkLst>
            <pc:docMk/>
            <pc:sldMk cId="3033758342" sldId="264"/>
            <ac:picMk id="6" creationId="{5545CC36-DD41-42BE-B986-D2DB5F19D669}"/>
          </ac:picMkLst>
        </pc:picChg>
      </pc:sldChg>
      <pc:sldChg chg="addSp delSp modSp new mod">
        <pc:chgData name="Sridhar Immanni" userId="59c1261a-ccd9-49c3-b312-320455e0bf35" providerId="ADAL" clId="{27EEF7DE-395D-4696-85B1-EC12E0F1BAAD}" dt="2021-06-08T09:55:28.268" v="247" actId="1076"/>
        <pc:sldMkLst>
          <pc:docMk/>
          <pc:sldMk cId="1953860937" sldId="265"/>
        </pc:sldMkLst>
        <pc:spChg chg="del">
          <ac:chgData name="Sridhar Immanni" userId="59c1261a-ccd9-49c3-b312-320455e0bf35" providerId="ADAL" clId="{27EEF7DE-395D-4696-85B1-EC12E0F1BAAD}" dt="2021-06-08T09:55:09.941" v="244" actId="478"/>
          <ac:spMkLst>
            <pc:docMk/>
            <pc:sldMk cId="1953860937" sldId="265"/>
            <ac:spMk id="2" creationId="{17D5E083-4246-4090-BC92-D27CABEF0D66}"/>
          </ac:spMkLst>
        </pc:spChg>
        <pc:spChg chg="del">
          <ac:chgData name="Sridhar Immanni" userId="59c1261a-ccd9-49c3-b312-320455e0bf35" providerId="ADAL" clId="{27EEF7DE-395D-4696-85B1-EC12E0F1BAAD}" dt="2021-06-08T09:55:13.453" v="245" actId="478"/>
          <ac:spMkLst>
            <pc:docMk/>
            <pc:sldMk cId="1953860937" sldId="265"/>
            <ac:spMk id="3" creationId="{E8624F77-739C-475A-938D-736B4C6BA71B}"/>
          </ac:spMkLst>
        </pc:spChg>
        <pc:spChg chg="add mod">
          <ac:chgData name="Sridhar Immanni" userId="59c1261a-ccd9-49c3-b312-320455e0bf35" providerId="ADAL" clId="{27EEF7DE-395D-4696-85B1-EC12E0F1BAAD}" dt="2021-06-08T09:55:28.268" v="247" actId="1076"/>
          <ac:spMkLst>
            <pc:docMk/>
            <pc:sldMk cId="1953860937" sldId="265"/>
            <ac:spMk id="4" creationId="{AF0EA70A-4EB1-4FD7-B3B0-9AA4879AE910}"/>
          </ac:spMkLst>
        </pc:spChg>
        <pc:spChg chg="add mod">
          <ac:chgData name="Sridhar Immanni" userId="59c1261a-ccd9-49c3-b312-320455e0bf35" providerId="ADAL" clId="{27EEF7DE-395D-4696-85B1-EC12E0F1BAAD}" dt="2021-06-08T09:55:28.268" v="247" actId="1076"/>
          <ac:spMkLst>
            <pc:docMk/>
            <pc:sldMk cId="1953860937" sldId="265"/>
            <ac:spMk id="7" creationId="{1BC028E9-C2EC-40EF-A507-7F464D287F8F}"/>
          </ac:spMkLst>
        </pc:spChg>
        <pc:spChg chg="add mod">
          <ac:chgData name="Sridhar Immanni" userId="59c1261a-ccd9-49c3-b312-320455e0bf35" providerId="ADAL" clId="{27EEF7DE-395D-4696-85B1-EC12E0F1BAAD}" dt="2021-06-08T09:55:28.268" v="247" actId="1076"/>
          <ac:spMkLst>
            <pc:docMk/>
            <pc:sldMk cId="1953860937" sldId="265"/>
            <ac:spMk id="8" creationId="{62871DEA-516F-4A11-B271-BF53874273E0}"/>
          </ac:spMkLst>
        </pc:spChg>
        <pc:spChg chg="add mod">
          <ac:chgData name="Sridhar Immanni" userId="59c1261a-ccd9-49c3-b312-320455e0bf35" providerId="ADAL" clId="{27EEF7DE-395D-4696-85B1-EC12E0F1BAAD}" dt="2021-06-08T09:55:24.898" v="246"/>
          <ac:spMkLst>
            <pc:docMk/>
            <pc:sldMk cId="1953860937" sldId="265"/>
            <ac:spMk id="9" creationId="{F0ADCE44-E8D5-4750-A366-3EC898A4E52C}"/>
          </ac:spMkLst>
        </pc:spChg>
        <pc:spChg chg="add mod">
          <ac:chgData name="Sridhar Immanni" userId="59c1261a-ccd9-49c3-b312-320455e0bf35" providerId="ADAL" clId="{27EEF7DE-395D-4696-85B1-EC12E0F1BAAD}" dt="2021-06-08T09:55:24.898" v="246"/>
          <ac:spMkLst>
            <pc:docMk/>
            <pc:sldMk cId="1953860937" sldId="265"/>
            <ac:spMk id="10" creationId="{83898173-9C3C-4D7D-88C0-D4667264A566}"/>
          </ac:spMkLst>
        </pc:spChg>
        <pc:grpChg chg="add mod">
          <ac:chgData name="Sridhar Immanni" userId="59c1261a-ccd9-49c3-b312-320455e0bf35" providerId="ADAL" clId="{27EEF7DE-395D-4696-85B1-EC12E0F1BAAD}" dt="2021-06-08T09:55:28.268" v="247" actId="1076"/>
          <ac:grpSpMkLst>
            <pc:docMk/>
            <pc:sldMk cId="1953860937" sldId="265"/>
            <ac:grpSpMk id="5" creationId="{059F822E-BE60-4322-BD58-45432239B670}"/>
          </ac:grpSpMkLst>
        </pc:grpChg>
        <pc:picChg chg="add mod">
          <ac:chgData name="Sridhar Immanni" userId="59c1261a-ccd9-49c3-b312-320455e0bf35" providerId="ADAL" clId="{27EEF7DE-395D-4696-85B1-EC12E0F1BAAD}" dt="2021-06-08T09:55:28.268" v="247" actId="1076"/>
          <ac:picMkLst>
            <pc:docMk/>
            <pc:sldMk cId="1953860937" sldId="265"/>
            <ac:picMk id="6" creationId="{D8993627-B9B4-40F0-8D87-142AA9E4FBEB}"/>
          </ac:picMkLst>
        </pc:picChg>
      </pc:sldChg>
      <pc:sldChg chg="addSp delSp modSp new mod">
        <pc:chgData name="Sridhar Immanni" userId="59c1261a-ccd9-49c3-b312-320455e0bf35" providerId="ADAL" clId="{27EEF7DE-395D-4696-85B1-EC12E0F1BAAD}" dt="2021-06-08T09:55:48.127" v="251" actId="1076"/>
        <pc:sldMkLst>
          <pc:docMk/>
          <pc:sldMk cId="567699880" sldId="266"/>
        </pc:sldMkLst>
        <pc:spChg chg="del">
          <ac:chgData name="Sridhar Immanni" userId="59c1261a-ccd9-49c3-b312-320455e0bf35" providerId="ADAL" clId="{27EEF7DE-395D-4696-85B1-EC12E0F1BAAD}" dt="2021-06-08T09:55:41.171" v="248" actId="478"/>
          <ac:spMkLst>
            <pc:docMk/>
            <pc:sldMk cId="567699880" sldId="266"/>
            <ac:spMk id="2" creationId="{EF8A5F6D-C3B3-401E-8D2A-A85946BB536C}"/>
          </ac:spMkLst>
        </pc:spChg>
        <pc:spChg chg="del">
          <ac:chgData name="Sridhar Immanni" userId="59c1261a-ccd9-49c3-b312-320455e0bf35" providerId="ADAL" clId="{27EEF7DE-395D-4696-85B1-EC12E0F1BAAD}" dt="2021-06-08T09:55:43.164" v="249" actId="478"/>
          <ac:spMkLst>
            <pc:docMk/>
            <pc:sldMk cId="567699880" sldId="266"/>
            <ac:spMk id="3" creationId="{2550EE60-0A93-4818-8CD9-AFB53FE65E30}"/>
          </ac:spMkLst>
        </pc:spChg>
        <pc:spChg chg="add mod">
          <ac:chgData name="Sridhar Immanni" userId="59c1261a-ccd9-49c3-b312-320455e0bf35" providerId="ADAL" clId="{27EEF7DE-395D-4696-85B1-EC12E0F1BAAD}" dt="2021-06-08T09:55:48.127" v="251" actId="1076"/>
          <ac:spMkLst>
            <pc:docMk/>
            <pc:sldMk cId="567699880" sldId="266"/>
            <ac:spMk id="4" creationId="{07041EEA-8E8F-410C-A9EA-78B220879E68}"/>
          </ac:spMkLst>
        </pc:spChg>
        <pc:spChg chg="add mod">
          <ac:chgData name="Sridhar Immanni" userId="59c1261a-ccd9-49c3-b312-320455e0bf35" providerId="ADAL" clId="{27EEF7DE-395D-4696-85B1-EC12E0F1BAAD}" dt="2021-06-08T09:55:48.127" v="251" actId="1076"/>
          <ac:spMkLst>
            <pc:docMk/>
            <pc:sldMk cId="567699880" sldId="266"/>
            <ac:spMk id="7" creationId="{D013EEE6-E827-4FB1-9A31-361731654D06}"/>
          </ac:spMkLst>
        </pc:spChg>
        <pc:spChg chg="add mod">
          <ac:chgData name="Sridhar Immanni" userId="59c1261a-ccd9-49c3-b312-320455e0bf35" providerId="ADAL" clId="{27EEF7DE-395D-4696-85B1-EC12E0F1BAAD}" dt="2021-06-08T09:55:48.127" v="251" actId="1076"/>
          <ac:spMkLst>
            <pc:docMk/>
            <pc:sldMk cId="567699880" sldId="266"/>
            <ac:spMk id="8" creationId="{35E23EDE-CC3D-4348-8877-B08F62DC229B}"/>
          </ac:spMkLst>
        </pc:spChg>
        <pc:spChg chg="add mod">
          <ac:chgData name="Sridhar Immanni" userId="59c1261a-ccd9-49c3-b312-320455e0bf35" providerId="ADAL" clId="{27EEF7DE-395D-4696-85B1-EC12E0F1BAAD}" dt="2021-06-08T09:55:45.418" v="250"/>
          <ac:spMkLst>
            <pc:docMk/>
            <pc:sldMk cId="567699880" sldId="266"/>
            <ac:spMk id="9" creationId="{23CFF10F-24D1-4D5D-AB8F-A369ADE1B626}"/>
          </ac:spMkLst>
        </pc:spChg>
        <pc:spChg chg="add mod">
          <ac:chgData name="Sridhar Immanni" userId="59c1261a-ccd9-49c3-b312-320455e0bf35" providerId="ADAL" clId="{27EEF7DE-395D-4696-85B1-EC12E0F1BAAD}" dt="2021-06-08T09:55:45.418" v="250"/>
          <ac:spMkLst>
            <pc:docMk/>
            <pc:sldMk cId="567699880" sldId="266"/>
            <ac:spMk id="10" creationId="{C52058C5-951C-43D8-9FE2-89CEAEC095EE}"/>
          </ac:spMkLst>
        </pc:spChg>
        <pc:grpChg chg="add mod">
          <ac:chgData name="Sridhar Immanni" userId="59c1261a-ccd9-49c3-b312-320455e0bf35" providerId="ADAL" clId="{27EEF7DE-395D-4696-85B1-EC12E0F1BAAD}" dt="2021-06-08T09:55:48.127" v="251" actId="1076"/>
          <ac:grpSpMkLst>
            <pc:docMk/>
            <pc:sldMk cId="567699880" sldId="266"/>
            <ac:grpSpMk id="5" creationId="{4C8AC252-B884-4D16-8427-5EFC42D8B5FE}"/>
          </ac:grpSpMkLst>
        </pc:grpChg>
        <pc:picChg chg="add mod">
          <ac:chgData name="Sridhar Immanni" userId="59c1261a-ccd9-49c3-b312-320455e0bf35" providerId="ADAL" clId="{27EEF7DE-395D-4696-85B1-EC12E0F1BAAD}" dt="2021-06-08T09:55:48.127" v="251" actId="1076"/>
          <ac:picMkLst>
            <pc:docMk/>
            <pc:sldMk cId="567699880" sldId="266"/>
            <ac:picMk id="6" creationId="{C7DCAF48-A661-4F5F-97B5-C5F5E2C3898F}"/>
          </ac:picMkLst>
        </pc:picChg>
      </pc:sldChg>
      <pc:sldChg chg="addSp delSp modSp new mod">
        <pc:chgData name="Sridhar Immanni" userId="59c1261a-ccd9-49c3-b312-320455e0bf35" providerId="ADAL" clId="{27EEF7DE-395D-4696-85B1-EC12E0F1BAAD}" dt="2021-06-08T09:56:08.305" v="255" actId="1076"/>
        <pc:sldMkLst>
          <pc:docMk/>
          <pc:sldMk cId="2902520056" sldId="267"/>
        </pc:sldMkLst>
        <pc:spChg chg="del">
          <ac:chgData name="Sridhar Immanni" userId="59c1261a-ccd9-49c3-b312-320455e0bf35" providerId="ADAL" clId="{27EEF7DE-395D-4696-85B1-EC12E0F1BAAD}" dt="2021-06-08T09:55:57.356" v="252" actId="478"/>
          <ac:spMkLst>
            <pc:docMk/>
            <pc:sldMk cId="2902520056" sldId="267"/>
            <ac:spMk id="2" creationId="{2369B32B-5CDB-4340-9179-071EDB18FC62}"/>
          </ac:spMkLst>
        </pc:spChg>
        <pc:spChg chg="del">
          <ac:chgData name="Sridhar Immanni" userId="59c1261a-ccd9-49c3-b312-320455e0bf35" providerId="ADAL" clId="{27EEF7DE-395D-4696-85B1-EC12E0F1BAAD}" dt="2021-06-08T09:55:59.774" v="253" actId="478"/>
          <ac:spMkLst>
            <pc:docMk/>
            <pc:sldMk cId="2902520056" sldId="267"/>
            <ac:spMk id="3" creationId="{2B68A804-2DB9-4129-A9BC-17C673926F82}"/>
          </ac:spMkLst>
        </pc:spChg>
        <pc:spChg chg="add mod">
          <ac:chgData name="Sridhar Immanni" userId="59c1261a-ccd9-49c3-b312-320455e0bf35" providerId="ADAL" clId="{27EEF7DE-395D-4696-85B1-EC12E0F1BAAD}" dt="2021-06-08T09:56:08.305" v="255" actId="1076"/>
          <ac:spMkLst>
            <pc:docMk/>
            <pc:sldMk cId="2902520056" sldId="267"/>
            <ac:spMk id="4" creationId="{370BA975-34EA-4D3D-AB8C-52F238671DC3}"/>
          </ac:spMkLst>
        </pc:spChg>
        <pc:spChg chg="add mod">
          <ac:chgData name="Sridhar Immanni" userId="59c1261a-ccd9-49c3-b312-320455e0bf35" providerId="ADAL" clId="{27EEF7DE-395D-4696-85B1-EC12E0F1BAAD}" dt="2021-06-08T09:56:08.305" v="255" actId="1076"/>
          <ac:spMkLst>
            <pc:docMk/>
            <pc:sldMk cId="2902520056" sldId="267"/>
            <ac:spMk id="7" creationId="{6DE22180-A981-40E6-AF66-7CB688085459}"/>
          </ac:spMkLst>
        </pc:spChg>
        <pc:spChg chg="add mod">
          <ac:chgData name="Sridhar Immanni" userId="59c1261a-ccd9-49c3-b312-320455e0bf35" providerId="ADAL" clId="{27EEF7DE-395D-4696-85B1-EC12E0F1BAAD}" dt="2021-06-08T09:56:08.305" v="255" actId="1076"/>
          <ac:spMkLst>
            <pc:docMk/>
            <pc:sldMk cId="2902520056" sldId="267"/>
            <ac:spMk id="8" creationId="{CEE87507-74CF-4AB9-B63B-6C6A753F98F7}"/>
          </ac:spMkLst>
        </pc:spChg>
        <pc:spChg chg="add mod">
          <ac:chgData name="Sridhar Immanni" userId="59c1261a-ccd9-49c3-b312-320455e0bf35" providerId="ADAL" clId="{27EEF7DE-395D-4696-85B1-EC12E0F1BAAD}" dt="2021-06-08T09:56:05.426" v="254"/>
          <ac:spMkLst>
            <pc:docMk/>
            <pc:sldMk cId="2902520056" sldId="267"/>
            <ac:spMk id="9" creationId="{EB7397FD-A833-40DE-9C55-D31AC507DCBB}"/>
          </ac:spMkLst>
        </pc:spChg>
        <pc:spChg chg="add mod">
          <ac:chgData name="Sridhar Immanni" userId="59c1261a-ccd9-49c3-b312-320455e0bf35" providerId="ADAL" clId="{27EEF7DE-395D-4696-85B1-EC12E0F1BAAD}" dt="2021-06-08T09:56:05.426" v="254"/>
          <ac:spMkLst>
            <pc:docMk/>
            <pc:sldMk cId="2902520056" sldId="267"/>
            <ac:spMk id="10" creationId="{0E8B6F1A-F5CC-47A1-B441-A92A106C606A}"/>
          </ac:spMkLst>
        </pc:spChg>
        <pc:grpChg chg="add mod">
          <ac:chgData name="Sridhar Immanni" userId="59c1261a-ccd9-49c3-b312-320455e0bf35" providerId="ADAL" clId="{27EEF7DE-395D-4696-85B1-EC12E0F1BAAD}" dt="2021-06-08T09:56:08.305" v="255" actId="1076"/>
          <ac:grpSpMkLst>
            <pc:docMk/>
            <pc:sldMk cId="2902520056" sldId="267"/>
            <ac:grpSpMk id="5" creationId="{34D30F60-A015-47A7-AA01-9289A1AFCF7D}"/>
          </ac:grpSpMkLst>
        </pc:grpChg>
        <pc:picChg chg="add mod">
          <ac:chgData name="Sridhar Immanni" userId="59c1261a-ccd9-49c3-b312-320455e0bf35" providerId="ADAL" clId="{27EEF7DE-395D-4696-85B1-EC12E0F1BAAD}" dt="2021-06-08T09:56:08.305" v="255" actId="1076"/>
          <ac:picMkLst>
            <pc:docMk/>
            <pc:sldMk cId="2902520056" sldId="267"/>
            <ac:picMk id="6" creationId="{EEAB62F3-2D1E-42D2-83EC-4CA24F388B58}"/>
          </ac:picMkLst>
        </pc:picChg>
      </pc:sldChg>
      <pc:sldChg chg="addSp delSp modSp new mod">
        <pc:chgData name="Sridhar Immanni" userId="59c1261a-ccd9-49c3-b312-320455e0bf35" providerId="ADAL" clId="{27EEF7DE-395D-4696-85B1-EC12E0F1BAAD}" dt="2021-06-08T09:56:25.100" v="259" actId="1076"/>
        <pc:sldMkLst>
          <pc:docMk/>
          <pc:sldMk cId="2205434570" sldId="268"/>
        </pc:sldMkLst>
        <pc:spChg chg="del">
          <ac:chgData name="Sridhar Immanni" userId="59c1261a-ccd9-49c3-b312-320455e0bf35" providerId="ADAL" clId="{27EEF7DE-395D-4696-85B1-EC12E0F1BAAD}" dt="2021-06-08T09:56:16.118" v="257" actId="478"/>
          <ac:spMkLst>
            <pc:docMk/>
            <pc:sldMk cId="2205434570" sldId="268"/>
            <ac:spMk id="2" creationId="{BD9D6EF8-6F17-4984-8551-6A9A93B77446}"/>
          </ac:spMkLst>
        </pc:spChg>
        <pc:spChg chg="del">
          <ac:chgData name="Sridhar Immanni" userId="59c1261a-ccd9-49c3-b312-320455e0bf35" providerId="ADAL" clId="{27EEF7DE-395D-4696-85B1-EC12E0F1BAAD}" dt="2021-06-08T09:56:14.836" v="256" actId="478"/>
          <ac:spMkLst>
            <pc:docMk/>
            <pc:sldMk cId="2205434570" sldId="268"/>
            <ac:spMk id="3" creationId="{DFFFAEA1-926B-44C5-BFD9-8444EADC25C1}"/>
          </ac:spMkLst>
        </pc:spChg>
        <pc:spChg chg="add mod">
          <ac:chgData name="Sridhar Immanni" userId="59c1261a-ccd9-49c3-b312-320455e0bf35" providerId="ADAL" clId="{27EEF7DE-395D-4696-85B1-EC12E0F1BAAD}" dt="2021-06-08T09:56:25.100" v="259" actId="1076"/>
          <ac:spMkLst>
            <pc:docMk/>
            <pc:sldMk cId="2205434570" sldId="268"/>
            <ac:spMk id="4" creationId="{E1611EB7-4AB7-4F7F-B1E9-418FE0F177E6}"/>
          </ac:spMkLst>
        </pc:spChg>
        <pc:spChg chg="add mod">
          <ac:chgData name="Sridhar Immanni" userId="59c1261a-ccd9-49c3-b312-320455e0bf35" providerId="ADAL" clId="{27EEF7DE-395D-4696-85B1-EC12E0F1BAAD}" dt="2021-06-08T09:56:25.100" v="259" actId="1076"/>
          <ac:spMkLst>
            <pc:docMk/>
            <pc:sldMk cId="2205434570" sldId="268"/>
            <ac:spMk id="7" creationId="{7C1768C2-C920-48D1-BEAC-2B1EA379586E}"/>
          </ac:spMkLst>
        </pc:spChg>
        <pc:spChg chg="add mod">
          <ac:chgData name="Sridhar Immanni" userId="59c1261a-ccd9-49c3-b312-320455e0bf35" providerId="ADAL" clId="{27EEF7DE-395D-4696-85B1-EC12E0F1BAAD}" dt="2021-06-08T09:56:25.100" v="259" actId="1076"/>
          <ac:spMkLst>
            <pc:docMk/>
            <pc:sldMk cId="2205434570" sldId="268"/>
            <ac:spMk id="8" creationId="{7D4D3988-73A8-444B-B4CD-A42FB400EB6F}"/>
          </ac:spMkLst>
        </pc:spChg>
        <pc:spChg chg="add mod">
          <ac:chgData name="Sridhar Immanni" userId="59c1261a-ccd9-49c3-b312-320455e0bf35" providerId="ADAL" clId="{27EEF7DE-395D-4696-85B1-EC12E0F1BAAD}" dt="2021-06-08T09:56:22.308" v="258"/>
          <ac:spMkLst>
            <pc:docMk/>
            <pc:sldMk cId="2205434570" sldId="268"/>
            <ac:spMk id="9" creationId="{F351A157-76B7-46BB-9EE0-488BCF6F6B94}"/>
          </ac:spMkLst>
        </pc:spChg>
        <pc:spChg chg="add mod">
          <ac:chgData name="Sridhar Immanni" userId="59c1261a-ccd9-49c3-b312-320455e0bf35" providerId="ADAL" clId="{27EEF7DE-395D-4696-85B1-EC12E0F1BAAD}" dt="2021-06-08T09:56:22.308" v="258"/>
          <ac:spMkLst>
            <pc:docMk/>
            <pc:sldMk cId="2205434570" sldId="268"/>
            <ac:spMk id="10" creationId="{3DD2CAE3-9F59-4AF8-9525-BE50EA13211C}"/>
          </ac:spMkLst>
        </pc:spChg>
        <pc:grpChg chg="add mod">
          <ac:chgData name="Sridhar Immanni" userId="59c1261a-ccd9-49c3-b312-320455e0bf35" providerId="ADAL" clId="{27EEF7DE-395D-4696-85B1-EC12E0F1BAAD}" dt="2021-06-08T09:56:25.100" v="259" actId="1076"/>
          <ac:grpSpMkLst>
            <pc:docMk/>
            <pc:sldMk cId="2205434570" sldId="268"/>
            <ac:grpSpMk id="5" creationId="{E625B2FA-0E07-44BB-9C78-0D4228C950D2}"/>
          </ac:grpSpMkLst>
        </pc:grpChg>
        <pc:picChg chg="add mod">
          <ac:chgData name="Sridhar Immanni" userId="59c1261a-ccd9-49c3-b312-320455e0bf35" providerId="ADAL" clId="{27EEF7DE-395D-4696-85B1-EC12E0F1BAAD}" dt="2021-06-08T09:56:25.100" v="259" actId="1076"/>
          <ac:picMkLst>
            <pc:docMk/>
            <pc:sldMk cId="2205434570" sldId="268"/>
            <ac:picMk id="6" creationId="{7122F108-6CB8-4B02-8BE7-91F9108B5D7C}"/>
          </ac:picMkLst>
        </pc:picChg>
      </pc:sldChg>
      <pc:sldChg chg="addSp delSp modSp new mod">
        <pc:chgData name="Sridhar Immanni" userId="59c1261a-ccd9-49c3-b312-320455e0bf35" providerId="ADAL" clId="{27EEF7DE-395D-4696-85B1-EC12E0F1BAAD}" dt="2021-06-08T09:56:43.321" v="263" actId="1076"/>
        <pc:sldMkLst>
          <pc:docMk/>
          <pc:sldMk cId="2537133299" sldId="269"/>
        </pc:sldMkLst>
        <pc:spChg chg="del">
          <ac:chgData name="Sridhar Immanni" userId="59c1261a-ccd9-49c3-b312-320455e0bf35" providerId="ADAL" clId="{27EEF7DE-395D-4696-85B1-EC12E0F1BAAD}" dt="2021-06-08T09:56:36.752" v="261" actId="478"/>
          <ac:spMkLst>
            <pc:docMk/>
            <pc:sldMk cId="2537133299" sldId="269"/>
            <ac:spMk id="2" creationId="{D9690407-57CA-40F5-8C17-D1231E445EE7}"/>
          </ac:spMkLst>
        </pc:spChg>
        <pc:spChg chg="del">
          <ac:chgData name="Sridhar Immanni" userId="59c1261a-ccd9-49c3-b312-320455e0bf35" providerId="ADAL" clId="{27EEF7DE-395D-4696-85B1-EC12E0F1BAAD}" dt="2021-06-08T09:56:35.293" v="260" actId="478"/>
          <ac:spMkLst>
            <pc:docMk/>
            <pc:sldMk cId="2537133299" sldId="269"/>
            <ac:spMk id="3" creationId="{2D39A5A2-52E9-439E-97AA-6E0944555ED0}"/>
          </ac:spMkLst>
        </pc:spChg>
        <pc:spChg chg="add mod">
          <ac:chgData name="Sridhar Immanni" userId="59c1261a-ccd9-49c3-b312-320455e0bf35" providerId="ADAL" clId="{27EEF7DE-395D-4696-85B1-EC12E0F1BAAD}" dt="2021-06-08T09:56:43.321" v="263" actId="1076"/>
          <ac:spMkLst>
            <pc:docMk/>
            <pc:sldMk cId="2537133299" sldId="269"/>
            <ac:spMk id="4" creationId="{C2E1474C-5B2C-44F1-AB38-F352A02AE481}"/>
          </ac:spMkLst>
        </pc:spChg>
        <pc:spChg chg="add mod">
          <ac:chgData name="Sridhar Immanni" userId="59c1261a-ccd9-49c3-b312-320455e0bf35" providerId="ADAL" clId="{27EEF7DE-395D-4696-85B1-EC12E0F1BAAD}" dt="2021-06-08T09:56:43.321" v="263" actId="1076"/>
          <ac:spMkLst>
            <pc:docMk/>
            <pc:sldMk cId="2537133299" sldId="269"/>
            <ac:spMk id="7" creationId="{FD2B02CF-2ADF-44B5-A8DF-231AD8888AC8}"/>
          </ac:spMkLst>
        </pc:spChg>
        <pc:spChg chg="add mod">
          <ac:chgData name="Sridhar Immanni" userId="59c1261a-ccd9-49c3-b312-320455e0bf35" providerId="ADAL" clId="{27EEF7DE-395D-4696-85B1-EC12E0F1BAAD}" dt="2021-06-08T09:56:43.321" v="263" actId="1076"/>
          <ac:spMkLst>
            <pc:docMk/>
            <pc:sldMk cId="2537133299" sldId="269"/>
            <ac:spMk id="8" creationId="{ABE3A4E1-FB18-4318-BB33-11A1AB7822BE}"/>
          </ac:spMkLst>
        </pc:spChg>
        <pc:spChg chg="add mod">
          <ac:chgData name="Sridhar Immanni" userId="59c1261a-ccd9-49c3-b312-320455e0bf35" providerId="ADAL" clId="{27EEF7DE-395D-4696-85B1-EC12E0F1BAAD}" dt="2021-06-08T09:56:41.029" v="262"/>
          <ac:spMkLst>
            <pc:docMk/>
            <pc:sldMk cId="2537133299" sldId="269"/>
            <ac:spMk id="9" creationId="{D313471F-155A-4021-8BD8-33009376DCF7}"/>
          </ac:spMkLst>
        </pc:spChg>
        <pc:spChg chg="add mod">
          <ac:chgData name="Sridhar Immanni" userId="59c1261a-ccd9-49c3-b312-320455e0bf35" providerId="ADAL" clId="{27EEF7DE-395D-4696-85B1-EC12E0F1BAAD}" dt="2021-06-08T09:56:41.029" v="262"/>
          <ac:spMkLst>
            <pc:docMk/>
            <pc:sldMk cId="2537133299" sldId="269"/>
            <ac:spMk id="10" creationId="{FE81A4DE-AC51-4775-9FE8-0E4743511280}"/>
          </ac:spMkLst>
        </pc:spChg>
        <pc:grpChg chg="add mod">
          <ac:chgData name="Sridhar Immanni" userId="59c1261a-ccd9-49c3-b312-320455e0bf35" providerId="ADAL" clId="{27EEF7DE-395D-4696-85B1-EC12E0F1BAAD}" dt="2021-06-08T09:56:43.321" v="263" actId="1076"/>
          <ac:grpSpMkLst>
            <pc:docMk/>
            <pc:sldMk cId="2537133299" sldId="269"/>
            <ac:grpSpMk id="5" creationId="{B70AAEF6-CBE1-4216-8957-7C95FC35FC5E}"/>
          </ac:grpSpMkLst>
        </pc:grpChg>
        <pc:picChg chg="add mod">
          <ac:chgData name="Sridhar Immanni" userId="59c1261a-ccd9-49c3-b312-320455e0bf35" providerId="ADAL" clId="{27EEF7DE-395D-4696-85B1-EC12E0F1BAAD}" dt="2021-06-08T09:56:43.321" v="263" actId="1076"/>
          <ac:picMkLst>
            <pc:docMk/>
            <pc:sldMk cId="2537133299" sldId="269"/>
            <ac:picMk id="6" creationId="{E236142E-0298-4A37-9E3B-16AA5B480B99}"/>
          </ac:picMkLst>
        </pc:picChg>
      </pc:sldChg>
      <pc:sldChg chg="addSp delSp modSp new mod">
        <pc:chgData name="Sridhar Immanni" userId="59c1261a-ccd9-49c3-b312-320455e0bf35" providerId="ADAL" clId="{27EEF7DE-395D-4696-85B1-EC12E0F1BAAD}" dt="2021-06-08T09:57:01.284" v="267" actId="1076"/>
        <pc:sldMkLst>
          <pc:docMk/>
          <pc:sldMk cId="277064194" sldId="270"/>
        </pc:sldMkLst>
        <pc:spChg chg="del">
          <ac:chgData name="Sridhar Immanni" userId="59c1261a-ccd9-49c3-b312-320455e0bf35" providerId="ADAL" clId="{27EEF7DE-395D-4696-85B1-EC12E0F1BAAD}" dt="2021-06-08T09:56:53.816" v="264" actId="478"/>
          <ac:spMkLst>
            <pc:docMk/>
            <pc:sldMk cId="277064194" sldId="270"/>
            <ac:spMk id="2" creationId="{B7917BDA-33BF-4B86-916E-CD111D70C2A1}"/>
          </ac:spMkLst>
        </pc:spChg>
        <pc:spChg chg="del">
          <ac:chgData name="Sridhar Immanni" userId="59c1261a-ccd9-49c3-b312-320455e0bf35" providerId="ADAL" clId="{27EEF7DE-395D-4696-85B1-EC12E0F1BAAD}" dt="2021-06-08T09:56:55.390" v="265" actId="478"/>
          <ac:spMkLst>
            <pc:docMk/>
            <pc:sldMk cId="277064194" sldId="270"/>
            <ac:spMk id="3" creationId="{89E78B2F-4B2F-46DB-BDE8-7B491DAE5134}"/>
          </ac:spMkLst>
        </pc:spChg>
        <pc:spChg chg="add mod">
          <ac:chgData name="Sridhar Immanni" userId="59c1261a-ccd9-49c3-b312-320455e0bf35" providerId="ADAL" clId="{27EEF7DE-395D-4696-85B1-EC12E0F1BAAD}" dt="2021-06-08T09:57:01.284" v="267" actId="1076"/>
          <ac:spMkLst>
            <pc:docMk/>
            <pc:sldMk cId="277064194" sldId="270"/>
            <ac:spMk id="4" creationId="{1F002A73-8DD1-4522-B867-3C635D49BEF2}"/>
          </ac:spMkLst>
        </pc:spChg>
        <pc:spChg chg="add mod">
          <ac:chgData name="Sridhar Immanni" userId="59c1261a-ccd9-49c3-b312-320455e0bf35" providerId="ADAL" clId="{27EEF7DE-395D-4696-85B1-EC12E0F1BAAD}" dt="2021-06-08T09:57:01.284" v="267" actId="1076"/>
          <ac:spMkLst>
            <pc:docMk/>
            <pc:sldMk cId="277064194" sldId="270"/>
            <ac:spMk id="5" creationId="{344FEE06-3772-4E34-BEDD-F79BDF0EC37D}"/>
          </ac:spMkLst>
        </pc:spChg>
        <pc:spChg chg="add mod">
          <ac:chgData name="Sridhar Immanni" userId="59c1261a-ccd9-49c3-b312-320455e0bf35" providerId="ADAL" clId="{27EEF7DE-395D-4696-85B1-EC12E0F1BAAD}" dt="2021-06-08T09:57:01.284" v="267" actId="1076"/>
          <ac:spMkLst>
            <pc:docMk/>
            <pc:sldMk cId="277064194" sldId="270"/>
            <ac:spMk id="6" creationId="{9EF6FCA1-4AE2-47C2-91F5-30768328C9C3}"/>
          </ac:spMkLst>
        </pc:spChg>
        <pc:spChg chg="add mod">
          <ac:chgData name="Sridhar Immanni" userId="59c1261a-ccd9-49c3-b312-320455e0bf35" providerId="ADAL" clId="{27EEF7DE-395D-4696-85B1-EC12E0F1BAAD}" dt="2021-06-08T09:57:01.284" v="267" actId="1076"/>
          <ac:spMkLst>
            <pc:docMk/>
            <pc:sldMk cId="277064194" sldId="270"/>
            <ac:spMk id="7" creationId="{7390240B-77AF-461B-A2DE-CB8E61B1576F}"/>
          </ac:spMkLst>
        </pc:spChg>
      </pc:sldChg>
      <pc:sldChg chg="addSp delSp modSp new mod">
        <pc:chgData name="Sridhar Immanni" userId="59c1261a-ccd9-49c3-b312-320455e0bf35" providerId="ADAL" clId="{27EEF7DE-395D-4696-85B1-EC12E0F1BAAD}" dt="2021-06-08T09:57:25.720" v="271" actId="1076"/>
        <pc:sldMkLst>
          <pc:docMk/>
          <pc:sldMk cId="3302579913" sldId="271"/>
        </pc:sldMkLst>
        <pc:spChg chg="del">
          <ac:chgData name="Sridhar Immanni" userId="59c1261a-ccd9-49c3-b312-320455e0bf35" providerId="ADAL" clId="{27EEF7DE-395D-4696-85B1-EC12E0F1BAAD}" dt="2021-06-08T09:57:17.844" v="268" actId="478"/>
          <ac:spMkLst>
            <pc:docMk/>
            <pc:sldMk cId="3302579913" sldId="271"/>
            <ac:spMk id="2" creationId="{CF9EC787-9E3E-4B21-8382-4BB40D86AF6A}"/>
          </ac:spMkLst>
        </pc:spChg>
        <pc:spChg chg="del">
          <ac:chgData name="Sridhar Immanni" userId="59c1261a-ccd9-49c3-b312-320455e0bf35" providerId="ADAL" clId="{27EEF7DE-395D-4696-85B1-EC12E0F1BAAD}" dt="2021-06-08T09:57:19.770" v="269" actId="478"/>
          <ac:spMkLst>
            <pc:docMk/>
            <pc:sldMk cId="3302579913" sldId="271"/>
            <ac:spMk id="3" creationId="{00167F12-D493-4A99-BF31-DCB40F7FB459}"/>
          </ac:spMkLst>
        </pc:spChg>
        <pc:spChg chg="add mod">
          <ac:chgData name="Sridhar Immanni" userId="59c1261a-ccd9-49c3-b312-320455e0bf35" providerId="ADAL" clId="{27EEF7DE-395D-4696-85B1-EC12E0F1BAAD}" dt="2021-06-08T09:57:25.720" v="271" actId="1076"/>
          <ac:spMkLst>
            <pc:docMk/>
            <pc:sldMk cId="3302579913" sldId="271"/>
            <ac:spMk id="4" creationId="{90969BE4-1851-4F08-9733-B799E67CF5CC}"/>
          </ac:spMkLst>
        </pc:spChg>
        <pc:spChg chg="add mod">
          <ac:chgData name="Sridhar Immanni" userId="59c1261a-ccd9-49c3-b312-320455e0bf35" providerId="ADAL" clId="{27EEF7DE-395D-4696-85B1-EC12E0F1BAAD}" dt="2021-06-08T09:57:25.720" v="271" actId="1076"/>
          <ac:spMkLst>
            <pc:docMk/>
            <pc:sldMk cId="3302579913" sldId="271"/>
            <ac:spMk id="5" creationId="{303C8AC9-7381-404F-8DCE-16BD447517C6}"/>
          </ac:spMkLst>
        </pc:spChg>
        <pc:spChg chg="add mod">
          <ac:chgData name="Sridhar Immanni" userId="59c1261a-ccd9-49c3-b312-320455e0bf35" providerId="ADAL" clId="{27EEF7DE-395D-4696-85B1-EC12E0F1BAAD}" dt="2021-06-08T09:57:25.720" v="271" actId="1076"/>
          <ac:spMkLst>
            <pc:docMk/>
            <pc:sldMk cId="3302579913" sldId="271"/>
            <ac:spMk id="6" creationId="{769CBD3B-856E-4DAC-86ED-BFA179ADEC0D}"/>
          </ac:spMkLst>
        </pc:spChg>
        <pc:spChg chg="add mod">
          <ac:chgData name="Sridhar Immanni" userId="59c1261a-ccd9-49c3-b312-320455e0bf35" providerId="ADAL" clId="{27EEF7DE-395D-4696-85B1-EC12E0F1BAAD}" dt="2021-06-08T09:57:25.720" v="271" actId="1076"/>
          <ac:spMkLst>
            <pc:docMk/>
            <pc:sldMk cId="3302579913" sldId="271"/>
            <ac:spMk id="7" creationId="{EDCE8DBC-2F8B-4F3C-B9B9-77F7536DEB33}"/>
          </ac:spMkLst>
        </pc:spChg>
        <pc:spChg chg="add mod">
          <ac:chgData name="Sridhar Immanni" userId="59c1261a-ccd9-49c3-b312-320455e0bf35" providerId="ADAL" clId="{27EEF7DE-395D-4696-85B1-EC12E0F1BAAD}" dt="2021-06-08T09:57:25.720" v="271" actId="1076"/>
          <ac:spMkLst>
            <pc:docMk/>
            <pc:sldMk cId="3302579913" sldId="271"/>
            <ac:spMk id="8" creationId="{27B6A95E-04A7-4248-B642-EEDDD341CC09}"/>
          </ac:spMkLst>
        </pc:spChg>
        <pc:spChg chg="add mod">
          <ac:chgData name="Sridhar Immanni" userId="59c1261a-ccd9-49c3-b312-320455e0bf35" providerId="ADAL" clId="{27EEF7DE-395D-4696-85B1-EC12E0F1BAAD}" dt="2021-06-08T09:57:25.720" v="271" actId="1076"/>
          <ac:spMkLst>
            <pc:docMk/>
            <pc:sldMk cId="3302579913" sldId="271"/>
            <ac:spMk id="9" creationId="{9A220785-6274-4B66-B0D3-3B2B489A6016}"/>
          </ac:spMkLst>
        </pc:spChg>
        <pc:spChg chg="add mod">
          <ac:chgData name="Sridhar Immanni" userId="59c1261a-ccd9-49c3-b312-320455e0bf35" providerId="ADAL" clId="{27EEF7DE-395D-4696-85B1-EC12E0F1BAAD}" dt="2021-06-08T09:57:25.720" v="271" actId="1076"/>
          <ac:spMkLst>
            <pc:docMk/>
            <pc:sldMk cId="3302579913" sldId="271"/>
            <ac:spMk id="10" creationId="{0A799610-9DD0-462A-9F42-6E2D6FA3B409}"/>
          </ac:spMkLst>
        </pc:spChg>
        <pc:spChg chg="add mod">
          <ac:chgData name="Sridhar Immanni" userId="59c1261a-ccd9-49c3-b312-320455e0bf35" providerId="ADAL" clId="{27EEF7DE-395D-4696-85B1-EC12E0F1BAAD}" dt="2021-06-08T09:57:25.720" v="271" actId="1076"/>
          <ac:spMkLst>
            <pc:docMk/>
            <pc:sldMk cId="3302579913" sldId="271"/>
            <ac:spMk id="11" creationId="{4CF20B5A-13A5-4AA6-B1CF-7F617A1BA4C3}"/>
          </ac:spMkLst>
        </pc:spChg>
        <pc:spChg chg="add mod">
          <ac:chgData name="Sridhar Immanni" userId="59c1261a-ccd9-49c3-b312-320455e0bf35" providerId="ADAL" clId="{27EEF7DE-395D-4696-85B1-EC12E0F1BAAD}" dt="2021-06-08T09:57:25.720" v="271" actId="1076"/>
          <ac:spMkLst>
            <pc:docMk/>
            <pc:sldMk cId="3302579913" sldId="271"/>
            <ac:spMk id="12" creationId="{1F542158-C77B-41F6-8B65-76A1975AF25A}"/>
          </ac:spMkLst>
        </pc:spChg>
        <pc:spChg chg="add mod">
          <ac:chgData name="Sridhar Immanni" userId="59c1261a-ccd9-49c3-b312-320455e0bf35" providerId="ADAL" clId="{27EEF7DE-395D-4696-85B1-EC12E0F1BAAD}" dt="2021-06-08T09:57:21.774" v="270"/>
          <ac:spMkLst>
            <pc:docMk/>
            <pc:sldMk cId="3302579913" sldId="271"/>
            <ac:spMk id="14" creationId="{73ED86D1-FEE9-4E80-8B68-40EB3B3C840C}"/>
          </ac:spMkLst>
        </pc:spChg>
        <pc:spChg chg="add mod">
          <ac:chgData name="Sridhar Immanni" userId="59c1261a-ccd9-49c3-b312-320455e0bf35" providerId="ADAL" clId="{27EEF7DE-395D-4696-85B1-EC12E0F1BAAD}" dt="2021-06-08T09:57:21.774" v="270"/>
          <ac:spMkLst>
            <pc:docMk/>
            <pc:sldMk cId="3302579913" sldId="271"/>
            <ac:spMk id="15" creationId="{DEEA9A07-2104-4BFE-98E8-844CA3A5FB68}"/>
          </ac:spMkLst>
        </pc:spChg>
        <pc:spChg chg="add mod">
          <ac:chgData name="Sridhar Immanni" userId="59c1261a-ccd9-49c3-b312-320455e0bf35" providerId="ADAL" clId="{27EEF7DE-395D-4696-85B1-EC12E0F1BAAD}" dt="2021-06-08T09:57:21.774" v="270"/>
          <ac:spMkLst>
            <pc:docMk/>
            <pc:sldMk cId="3302579913" sldId="271"/>
            <ac:spMk id="16" creationId="{41B730FE-23E3-403B-80FE-9667CBEB3E72}"/>
          </ac:spMkLst>
        </pc:spChg>
        <pc:grpChg chg="add mod">
          <ac:chgData name="Sridhar Immanni" userId="59c1261a-ccd9-49c3-b312-320455e0bf35" providerId="ADAL" clId="{27EEF7DE-395D-4696-85B1-EC12E0F1BAAD}" dt="2021-06-08T09:57:25.720" v="271" actId="1076"/>
          <ac:grpSpMkLst>
            <pc:docMk/>
            <pc:sldMk cId="3302579913" sldId="271"/>
            <ac:grpSpMk id="13" creationId="{8234B0FF-8A2B-4DFF-AF22-2575341D2102}"/>
          </ac:grpSpMkLst>
        </pc:grpChg>
      </pc:sldChg>
      <pc:sldChg chg="addSp delSp modSp new mod">
        <pc:chgData name="Sridhar Immanni" userId="59c1261a-ccd9-49c3-b312-320455e0bf35" providerId="ADAL" clId="{27EEF7DE-395D-4696-85B1-EC12E0F1BAAD}" dt="2021-06-08T09:58:12.036" v="290" actId="1076"/>
        <pc:sldMkLst>
          <pc:docMk/>
          <pc:sldMk cId="3659369509" sldId="272"/>
        </pc:sldMkLst>
        <pc:spChg chg="del">
          <ac:chgData name="Sridhar Immanni" userId="59c1261a-ccd9-49c3-b312-320455e0bf35" providerId="ADAL" clId="{27EEF7DE-395D-4696-85B1-EC12E0F1BAAD}" dt="2021-06-08T09:57:58.251" v="287" actId="478"/>
          <ac:spMkLst>
            <pc:docMk/>
            <pc:sldMk cId="3659369509" sldId="272"/>
            <ac:spMk id="2" creationId="{B643C4E9-CDE4-4376-BDD7-3D2C0BD47EB5}"/>
          </ac:spMkLst>
        </pc:spChg>
        <pc:spChg chg="del">
          <ac:chgData name="Sridhar Immanni" userId="59c1261a-ccd9-49c3-b312-320455e0bf35" providerId="ADAL" clId="{27EEF7DE-395D-4696-85B1-EC12E0F1BAAD}" dt="2021-06-08T09:57:59.441" v="288" actId="478"/>
          <ac:spMkLst>
            <pc:docMk/>
            <pc:sldMk cId="3659369509" sldId="272"/>
            <ac:spMk id="3" creationId="{24B6B0B8-CD0D-471A-87DA-B29EA511C7EC}"/>
          </ac:spMkLst>
        </pc:spChg>
        <pc:spChg chg="add mod">
          <ac:chgData name="Sridhar Immanni" userId="59c1261a-ccd9-49c3-b312-320455e0bf35" providerId="ADAL" clId="{27EEF7DE-395D-4696-85B1-EC12E0F1BAAD}" dt="2021-06-08T09:58:12.036" v="290" actId="1076"/>
          <ac:spMkLst>
            <pc:docMk/>
            <pc:sldMk cId="3659369509" sldId="272"/>
            <ac:spMk id="4" creationId="{6F59C76B-AFA2-4332-AFCE-E50E2C77A0B0}"/>
          </ac:spMkLst>
        </pc:spChg>
        <pc:spChg chg="add mod">
          <ac:chgData name="Sridhar Immanni" userId="59c1261a-ccd9-49c3-b312-320455e0bf35" providerId="ADAL" clId="{27EEF7DE-395D-4696-85B1-EC12E0F1BAAD}" dt="2021-06-08T09:58:12.036" v="290" actId="1076"/>
          <ac:spMkLst>
            <pc:docMk/>
            <pc:sldMk cId="3659369509" sldId="272"/>
            <ac:spMk id="5" creationId="{9FE98F3D-5147-4BAD-898D-879F6CB8697E}"/>
          </ac:spMkLst>
        </pc:spChg>
        <pc:spChg chg="add mod">
          <ac:chgData name="Sridhar Immanni" userId="59c1261a-ccd9-49c3-b312-320455e0bf35" providerId="ADAL" clId="{27EEF7DE-395D-4696-85B1-EC12E0F1BAAD}" dt="2021-06-08T09:58:12.036" v="290" actId="1076"/>
          <ac:spMkLst>
            <pc:docMk/>
            <pc:sldMk cId="3659369509" sldId="272"/>
            <ac:spMk id="6" creationId="{2214884D-91C8-408D-9D61-46EB93A88ABC}"/>
          </ac:spMkLst>
        </pc:spChg>
        <pc:spChg chg="add mod">
          <ac:chgData name="Sridhar Immanni" userId="59c1261a-ccd9-49c3-b312-320455e0bf35" providerId="ADAL" clId="{27EEF7DE-395D-4696-85B1-EC12E0F1BAAD}" dt="2021-06-08T09:58:12.036" v="290" actId="1076"/>
          <ac:spMkLst>
            <pc:docMk/>
            <pc:sldMk cId="3659369509" sldId="272"/>
            <ac:spMk id="7" creationId="{6D82F157-6456-476E-A1C2-1DB238C75669}"/>
          </ac:spMkLst>
        </pc:spChg>
        <pc:spChg chg="add mod">
          <ac:chgData name="Sridhar Immanni" userId="59c1261a-ccd9-49c3-b312-320455e0bf35" providerId="ADAL" clId="{27EEF7DE-395D-4696-85B1-EC12E0F1BAAD}" dt="2021-06-08T09:58:12.036" v="290" actId="1076"/>
          <ac:spMkLst>
            <pc:docMk/>
            <pc:sldMk cId="3659369509" sldId="272"/>
            <ac:spMk id="8" creationId="{8E1B5A4C-D92C-400D-B0F3-CC66709A193A}"/>
          </ac:spMkLst>
        </pc:spChg>
        <pc:spChg chg="add mod">
          <ac:chgData name="Sridhar Immanni" userId="59c1261a-ccd9-49c3-b312-320455e0bf35" providerId="ADAL" clId="{27EEF7DE-395D-4696-85B1-EC12E0F1BAAD}" dt="2021-06-08T09:58:12.036" v="290" actId="1076"/>
          <ac:spMkLst>
            <pc:docMk/>
            <pc:sldMk cId="3659369509" sldId="272"/>
            <ac:spMk id="9" creationId="{1CF989FB-BF72-4B88-BD13-45608A1CEBEF}"/>
          </ac:spMkLst>
        </pc:spChg>
        <pc:spChg chg="add mod">
          <ac:chgData name="Sridhar Immanni" userId="59c1261a-ccd9-49c3-b312-320455e0bf35" providerId="ADAL" clId="{27EEF7DE-395D-4696-85B1-EC12E0F1BAAD}" dt="2021-06-08T09:58:12.036" v="290" actId="1076"/>
          <ac:spMkLst>
            <pc:docMk/>
            <pc:sldMk cId="3659369509" sldId="272"/>
            <ac:spMk id="10" creationId="{6EB8B222-4EDE-4083-94CA-D3BEF837652B}"/>
          </ac:spMkLst>
        </pc:spChg>
        <pc:spChg chg="add mod">
          <ac:chgData name="Sridhar Immanni" userId="59c1261a-ccd9-49c3-b312-320455e0bf35" providerId="ADAL" clId="{27EEF7DE-395D-4696-85B1-EC12E0F1BAAD}" dt="2021-06-08T09:58:12.036" v="290" actId="1076"/>
          <ac:spMkLst>
            <pc:docMk/>
            <pc:sldMk cId="3659369509" sldId="272"/>
            <ac:spMk id="11" creationId="{9E2A36D9-B47A-4548-BB69-BBF31BEF8C67}"/>
          </ac:spMkLst>
        </pc:spChg>
        <pc:spChg chg="add mod">
          <ac:chgData name="Sridhar Immanni" userId="59c1261a-ccd9-49c3-b312-320455e0bf35" providerId="ADAL" clId="{27EEF7DE-395D-4696-85B1-EC12E0F1BAAD}" dt="2021-06-08T09:58:12.036" v="290" actId="1076"/>
          <ac:spMkLst>
            <pc:docMk/>
            <pc:sldMk cId="3659369509" sldId="272"/>
            <ac:spMk id="12" creationId="{30110730-371F-4F70-9C97-D26C0C9F2F52}"/>
          </ac:spMkLst>
        </pc:spChg>
        <pc:spChg chg="add mod">
          <ac:chgData name="Sridhar Immanni" userId="59c1261a-ccd9-49c3-b312-320455e0bf35" providerId="ADAL" clId="{27EEF7DE-395D-4696-85B1-EC12E0F1BAAD}" dt="2021-06-08T09:58:12.036" v="290" actId="1076"/>
          <ac:spMkLst>
            <pc:docMk/>
            <pc:sldMk cId="3659369509" sldId="272"/>
            <ac:spMk id="13" creationId="{6262AA83-1D86-4005-8A3F-9E1680EAB66F}"/>
          </ac:spMkLst>
        </pc:spChg>
        <pc:spChg chg="add mod">
          <ac:chgData name="Sridhar Immanni" userId="59c1261a-ccd9-49c3-b312-320455e0bf35" providerId="ADAL" clId="{27EEF7DE-395D-4696-85B1-EC12E0F1BAAD}" dt="2021-06-08T09:58:12.036" v="290" actId="1076"/>
          <ac:spMkLst>
            <pc:docMk/>
            <pc:sldMk cId="3659369509" sldId="272"/>
            <ac:spMk id="14" creationId="{E695B0FB-57E2-49DD-B3EE-2E6F3440A01F}"/>
          </ac:spMkLst>
        </pc:spChg>
        <pc:spChg chg="add mod">
          <ac:chgData name="Sridhar Immanni" userId="59c1261a-ccd9-49c3-b312-320455e0bf35" providerId="ADAL" clId="{27EEF7DE-395D-4696-85B1-EC12E0F1BAAD}" dt="2021-06-08T09:58:12.036" v="290" actId="1076"/>
          <ac:spMkLst>
            <pc:docMk/>
            <pc:sldMk cId="3659369509" sldId="272"/>
            <ac:spMk id="15" creationId="{63852034-3D3F-4696-BEA2-9FC0EABBB4BB}"/>
          </ac:spMkLst>
        </pc:spChg>
        <pc:spChg chg="add mod">
          <ac:chgData name="Sridhar Immanni" userId="59c1261a-ccd9-49c3-b312-320455e0bf35" providerId="ADAL" clId="{27EEF7DE-395D-4696-85B1-EC12E0F1BAAD}" dt="2021-06-08T09:58:12.036" v="290" actId="1076"/>
          <ac:spMkLst>
            <pc:docMk/>
            <pc:sldMk cId="3659369509" sldId="272"/>
            <ac:spMk id="16" creationId="{8E55D2F9-F56F-446D-AC27-2209C80F962A}"/>
          </ac:spMkLst>
        </pc:spChg>
      </pc:sldChg>
      <pc:sldChg chg="addSp delSp modSp new mod">
        <pc:chgData name="Sridhar Immanni" userId="59c1261a-ccd9-49c3-b312-320455e0bf35" providerId="ADAL" clId="{27EEF7DE-395D-4696-85B1-EC12E0F1BAAD}" dt="2021-06-08T09:58:28.097" v="293"/>
        <pc:sldMkLst>
          <pc:docMk/>
          <pc:sldMk cId="2529600127" sldId="273"/>
        </pc:sldMkLst>
        <pc:spChg chg="del">
          <ac:chgData name="Sridhar Immanni" userId="59c1261a-ccd9-49c3-b312-320455e0bf35" providerId="ADAL" clId="{27EEF7DE-395D-4696-85B1-EC12E0F1BAAD}" dt="2021-06-08T09:58:22.764" v="291" actId="478"/>
          <ac:spMkLst>
            <pc:docMk/>
            <pc:sldMk cId="2529600127" sldId="273"/>
            <ac:spMk id="2" creationId="{A0295490-C447-4545-AA03-80F1494093D5}"/>
          </ac:spMkLst>
        </pc:spChg>
        <pc:spChg chg="del">
          <ac:chgData name="Sridhar Immanni" userId="59c1261a-ccd9-49c3-b312-320455e0bf35" providerId="ADAL" clId="{27EEF7DE-395D-4696-85B1-EC12E0F1BAAD}" dt="2021-06-08T09:58:24.030" v="292" actId="478"/>
          <ac:spMkLst>
            <pc:docMk/>
            <pc:sldMk cId="2529600127" sldId="273"/>
            <ac:spMk id="3" creationId="{720AABBE-C9F0-4BFB-8F6A-5F13F920FB98}"/>
          </ac:spMkLst>
        </pc:spChg>
        <pc:spChg chg="add mod">
          <ac:chgData name="Sridhar Immanni" userId="59c1261a-ccd9-49c3-b312-320455e0bf35" providerId="ADAL" clId="{27EEF7DE-395D-4696-85B1-EC12E0F1BAAD}" dt="2021-06-08T09:58:28.097" v="293"/>
          <ac:spMkLst>
            <pc:docMk/>
            <pc:sldMk cId="2529600127" sldId="273"/>
            <ac:spMk id="4" creationId="{102A896F-56BC-4090-BD0D-A5CDDB0F51EE}"/>
          </ac:spMkLst>
        </pc:spChg>
        <pc:spChg chg="add mod">
          <ac:chgData name="Sridhar Immanni" userId="59c1261a-ccd9-49c3-b312-320455e0bf35" providerId="ADAL" clId="{27EEF7DE-395D-4696-85B1-EC12E0F1BAAD}" dt="2021-06-08T09:58:28.097" v="293"/>
          <ac:spMkLst>
            <pc:docMk/>
            <pc:sldMk cId="2529600127" sldId="273"/>
            <ac:spMk id="5" creationId="{EEDF87F4-C457-4AA2-BA3A-51B5E2E94274}"/>
          </ac:spMkLst>
        </pc:spChg>
        <pc:spChg chg="add mod">
          <ac:chgData name="Sridhar Immanni" userId="59c1261a-ccd9-49c3-b312-320455e0bf35" providerId="ADAL" clId="{27EEF7DE-395D-4696-85B1-EC12E0F1BAAD}" dt="2021-06-08T09:58:28.097" v="293"/>
          <ac:spMkLst>
            <pc:docMk/>
            <pc:sldMk cId="2529600127" sldId="273"/>
            <ac:spMk id="6" creationId="{F1419389-016D-41EA-9568-A67415B4E6CC}"/>
          </ac:spMkLst>
        </pc:spChg>
        <pc:spChg chg="add mod">
          <ac:chgData name="Sridhar Immanni" userId="59c1261a-ccd9-49c3-b312-320455e0bf35" providerId="ADAL" clId="{27EEF7DE-395D-4696-85B1-EC12E0F1BAAD}" dt="2021-06-08T09:58:28.097" v="293"/>
          <ac:spMkLst>
            <pc:docMk/>
            <pc:sldMk cId="2529600127" sldId="273"/>
            <ac:spMk id="7" creationId="{AD66A37B-ED1F-49E1-88BB-1EC3B37BE30A}"/>
          </ac:spMkLst>
        </pc:spChg>
        <pc:spChg chg="add mod">
          <ac:chgData name="Sridhar Immanni" userId="59c1261a-ccd9-49c3-b312-320455e0bf35" providerId="ADAL" clId="{27EEF7DE-395D-4696-85B1-EC12E0F1BAAD}" dt="2021-06-08T09:58:28.097" v="293"/>
          <ac:spMkLst>
            <pc:docMk/>
            <pc:sldMk cId="2529600127" sldId="273"/>
            <ac:spMk id="8" creationId="{49A47CD2-25AD-4CA3-A255-A8F3F77A052D}"/>
          </ac:spMkLst>
        </pc:spChg>
        <pc:spChg chg="add mod">
          <ac:chgData name="Sridhar Immanni" userId="59c1261a-ccd9-49c3-b312-320455e0bf35" providerId="ADAL" clId="{27EEF7DE-395D-4696-85B1-EC12E0F1BAAD}" dt="2021-06-08T09:58:28.097" v="293"/>
          <ac:spMkLst>
            <pc:docMk/>
            <pc:sldMk cId="2529600127" sldId="273"/>
            <ac:spMk id="9" creationId="{8488D3FB-0952-41F9-88E5-1A3563463A41}"/>
          </ac:spMkLst>
        </pc:spChg>
        <pc:spChg chg="add mod">
          <ac:chgData name="Sridhar Immanni" userId="59c1261a-ccd9-49c3-b312-320455e0bf35" providerId="ADAL" clId="{27EEF7DE-395D-4696-85B1-EC12E0F1BAAD}" dt="2021-06-08T09:58:28.097" v="293"/>
          <ac:spMkLst>
            <pc:docMk/>
            <pc:sldMk cId="2529600127" sldId="273"/>
            <ac:spMk id="10" creationId="{7292ABA6-6053-4B24-84CA-ABD14F3CD0A6}"/>
          </ac:spMkLst>
        </pc:spChg>
        <pc:spChg chg="add mod">
          <ac:chgData name="Sridhar Immanni" userId="59c1261a-ccd9-49c3-b312-320455e0bf35" providerId="ADAL" clId="{27EEF7DE-395D-4696-85B1-EC12E0F1BAAD}" dt="2021-06-08T09:58:28.097" v="293"/>
          <ac:spMkLst>
            <pc:docMk/>
            <pc:sldMk cId="2529600127" sldId="273"/>
            <ac:spMk id="11" creationId="{C7AB716C-FBD6-4B2E-A52D-13568EF19F53}"/>
          </ac:spMkLst>
        </pc:spChg>
        <pc:spChg chg="add mod">
          <ac:chgData name="Sridhar Immanni" userId="59c1261a-ccd9-49c3-b312-320455e0bf35" providerId="ADAL" clId="{27EEF7DE-395D-4696-85B1-EC12E0F1BAAD}" dt="2021-06-08T09:58:28.097" v="293"/>
          <ac:spMkLst>
            <pc:docMk/>
            <pc:sldMk cId="2529600127" sldId="273"/>
            <ac:spMk id="12" creationId="{896AFC80-6B01-4951-A0A8-A603667C08A6}"/>
          </ac:spMkLst>
        </pc:spChg>
        <pc:spChg chg="add mod">
          <ac:chgData name="Sridhar Immanni" userId="59c1261a-ccd9-49c3-b312-320455e0bf35" providerId="ADAL" clId="{27EEF7DE-395D-4696-85B1-EC12E0F1BAAD}" dt="2021-06-08T09:58:28.097" v="293"/>
          <ac:spMkLst>
            <pc:docMk/>
            <pc:sldMk cId="2529600127" sldId="273"/>
            <ac:spMk id="13" creationId="{94D68492-6B8B-4D4C-8212-F16CB074E6EA}"/>
          </ac:spMkLst>
        </pc:spChg>
        <pc:spChg chg="add mod">
          <ac:chgData name="Sridhar Immanni" userId="59c1261a-ccd9-49c3-b312-320455e0bf35" providerId="ADAL" clId="{27EEF7DE-395D-4696-85B1-EC12E0F1BAAD}" dt="2021-06-08T09:58:28.097" v="293"/>
          <ac:spMkLst>
            <pc:docMk/>
            <pc:sldMk cId="2529600127" sldId="273"/>
            <ac:spMk id="14" creationId="{0E956DEE-7375-468D-9DF2-44C8951D04BB}"/>
          </ac:spMkLst>
        </pc:spChg>
        <pc:spChg chg="add mod">
          <ac:chgData name="Sridhar Immanni" userId="59c1261a-ccd9-49c3-b312-320455e0bf35" providerId="ADAL" clId="{27EEF7DE-395D-4696-85B1-EC12E0F1BAAD}" dt="2021-06-08T09:58:28.097" v="293"/>
          <ac:spMkLst>
            <pc:docMk/>
            <pc:sldMk cId="2529600127" sldId="273"/>
            <ac:spMk id="15" creationId="{D4431BE6-609D-4F1A-A367-76432360E543}"/>
          </ac:spMkLst>
        </pc:spChg>
        <pc:spChg chg="add mod">
          <ac:chgData name="Sridhar Immanni" userId="59c1261a-ccd9-49c3-b312-320455e0bf35" providerId="ADAL" clId="{27EEF7DE-395D-4696-85B1-EC12E0F1BAAD}" dt="2021-06-08T09:58:28.097" v="293"/>
          <ac:spMkLst>
            <pc:docMk/>
            <pc:sldMk cId="2529600127" sldId="273"/>
            <ac:spMk id="16" creationId="{79B2C281-75D2-42BB-8DBA-89522243C8DE}"/>
          </ac:spMkLst>
        </pc:spChg>
      </pc:sldChg>
      <pc:sldChg chg="addSp delSp modSp new mod">
        <pc:chgData name="Sridhar Immanni" userId="59c1261a-ccd9-49c3-b312-320455e0bf35" providerId="ADAL" clId="{27EEF7DE-395D-4696-85B1-EC12E0F1BAAD}" dt="2021-06-08T09:58:47.301" v="297" actId="1076"/>
        <pc:sldMkLst>
          <pc:docMk/>
          <pc:sldMk cId="211107458" sldId="274"/>
        </pc:sldMkLst>
        <pc:spChg chg="del">
          <ac:chgData name="Sridhar Immanni" userId="59c1261a-ccd9-49c3-b312-320455e0bf35" providerId="ADAL" clId="{27EEF7DE-395D-4696-85B1-EC12E0F1BAAD}" dt="2021-06-08T09:58:39.221" v="295" actId="478"/>
          <ac:spMkLst>
            <pc:docMk/>
            <pc:sldMk cId="211107458" sldId="274"/>
            <ac:spMk id="2" creationId="{A2B7F9B2-10BF-422F-AD3E-627506AA4437}"/>
          </ac:spMkLst>
        </pc:spChg>
        <pc:spChg chg="del">
          <ac:chgData name="Sridhar Immanni" userId="59c1261a-ccd9-49c3-b312-320455e0bf35" providerId="ADAL" clId="{27EEF7DE-395D-4696-85B1-EC12E0F1BAAD}" dt="2021-06-08T09:58:37.462" v="294" actId="478"/>
          <ac:spMkLst>
            <pc:docMk/>
            <pc:sldMk cId="211107458" sldId="274"/>
            <ac:spMk id="3" creationId="{51C657AA-DC12-4C53-BF63-53B6B73D29E0}"/>
          </ac:spMkLst>
        </pc:spChg>
        <pc:spChg chg="add mod">
          <ac:chgData name="Sridhar Immanni" userId="59c1261a-ccd9-49c3-b312-320455e0bf35" providerId="ADAL" clId="{27EEF7DE-395D-4696-85B1-EC12E0F1BAAD}" dt="2021-06-08T09:58:47.301" v="297" actId="1076"/>
          <ac:spMkLst>
            <pc:docMk/>
            <pc:sldMk cId="211107458" sldId="274"/>
            <ac:spMk id="4" creationId="{E49D5B96-9B92-47B0-A7BA-0EB3893CBF4A}"/>
          </ac:spMkLst>
        </pc:spChg>
        <pc:spChg chg="add mod">
          <ac:chgData name="Sridhar Immanni" userId="59c1261a-ccd9-49c3-b312-320455e0bf35" providerId="ADAL" clId="{27EEF7DE-395D-4696-85B1-EC12E0F1BAAD}" dt="2021-06-08T09:58:47.301" v="297" actId="1076"/>
          <ac:spMkLst>
            <pc:docMk/>
            <pc:sldMk cId="211107458" sldId="274"/>
            <ac:spMk id="5" creationId="{8F187D53-6A6E-4A52-A7AD-C01E678194AB}"/>
          </ac:spMkLst>
        </pc:spChg>
        <pc:spChg chg="add mod">
          <ac:chgData name="Sridhar Immanni" userId="59c1261a-ccd9-49c3-b312-320455e0bf35" providerId="ADAL" clId="{27EEF7DE-395D-4696-85B1-EC12E0F1BAAD}" dt="2021-06-08T09:58:47.301" v="297" actId="1076"/>
          <ac:spMkLst>
            <pc:docMk/>
            <pc:sldMk cId="211107458" sldId="274"/>
            <ac:spMk id="6" creationId="{1098E9BE-6B9C-4CAC-8E60-654647C9E6EB}"/>
          </ac:spMkLst>
        </pc:spChg>
        <pc:spChg chg="add mod">
          <ac:chgData name="Sridhar Immanni" userId="59c1261a-ccd9-49c3-b312-320455e0bf35" providerId="ADAL" clId="{27EEF7DE-395D-4696-85B1-EC12E0F1BAAD}" dt="2021-06-08T09:58:47.301" v="297" actId="1076"/>
          <ac:spMkLst>
            <pc:docMk/>
            <pc:sldMk cId="211107458" sldId="274"/>
            <ac:spMk id="7" creationId="{F541DF0F-5B44-477A-913B-19A448623DBD}"/>
          </ac:spMkLst>
        </pc:spChg>
        <pc:spChg chg="add mod">
          <ac:chgData name="Sridhar Immanni" userId="59c1261a-ccd9-49c3-b312-320455e0bf35" providerId="ADAL" clId="{27EEF7DE-395D-4696-85B1-EC12E0F1BAAD}" dt="2021-06-08T09:58:47.301" v="297" actId="1076"/>
          <ac:spMkLst>
            <pc:docMk/>
            <pc:sldMk cId="211107458" sldId="274"/>
            <ac:spMk id="8" creationId="{7674B424-B967-436B-B133-7D677E365626}"/>
          </ac:spMkLst>
        </pc:spChg>
        <pc:spChg chg="add mod">
          <ac:chgData name="Sridhar Immanni" userId="59c1261a-ccd9-49c3-b312-320455e0bf35" providerId="ADAL" clId="{27EEF7DE-395D-4696-85B1-EC12E0F1BAAD}" dt="2021-06-08T09:58:47.301" v="297" actId="1076"/>
          <ac:spMkLst>
            <pc:docMk/>
            <pc:sldMk cId="211107458" sldId="274"/>
            <ac:spMk id="9" creationId="{13CD353A-FA63-435D-9833-91CCE4D5D84B}"/>
          </ac:spMkLst>
        </pc:spChg>
        <pc:spChg chg="add mod">
          <ac:chgData name="Sridhar Immanni" userId="59c1261a-ccd9-49c3-b312-320455e0bf35" providerId="ADAL" clId="{27EEF7DE-395D-4696-85B1-EC12E0F1BAAD}" dt="2021-06-08T09:58:47.301" v="297" actId="1076"/>
          <ac:spMkLst>
            <pc:docMk/>
            <pc:sldMk cId="211107458" sldId="274"/>
            <ac:spMk id="10" creationId="{CEB998A6-1FE1-4C80-9640-28D7CA233319}"/>
          </ac:spMkLst>
        </pc:spChg>
        <pc:spChg chg="add mod">
          <ac:chgData name="Sridhar Immanni" userId="59c1261a-ccd9-49c3-b312-320455e0bf35" providerId="ADAL" clId="{27EEF7DE-395D-4696-85B1-EC12E0F1BAAD}" dt="2021-06-08T09:58:47.301" v="297" actId="1076"/>
          <ac:spMkLst>
            <pc:docMk/>
            <pc:sldMk cId="211107458" sldId="274"/>
            <ac:spMk id="11" creationId="{C31A70C9-50C6-4856-B24E-831CBD1999D5}"/>
          </ac:spMkLst>
        </pc:spChg>
        <pc:spChg chg="add mod">
          <ac:chgData name="Sridhar Immanni" userId="59c1261a-ccd9-49c3-b312-320455e0bf35" providerId="ADAL" clId="{27EEF7DE-395D-4696-85B1-EC12E0F1BAAD}" dt="2021-06-08T09:58:47.301" v="297" actId="1076"/>
          <ac:spMkLst>
            <pc:docMk/>
            <pc:sldMk cId="211107458" sldId="274"/>
            <ac:spMk id="12" creationId="{9353C2A9-E590-4833-9758-81BFCA7524F9}"/>
          </ac:spMkLst>
        </pc:spChg>
        <pc:spChg chg="add mod">
          <ac:chgData name="Sridhar Immanni" userId="59c1261a-ccd9-49c3-b312-320455e0bf35" providerId="ADAL" clId="{27EEF7DE-395D-4696-85B1-EC12E0F1BAAD}" dt="2021-06-08T09:58:47.301" v="297" actId="1076"/>
          <ac:spMkLst>
            <pc:docMk/>
            <pc:sldMk cId="211107458" sldId="274"/>
            <ac:spMk id="13" creationId="{5C565C22-4173-447F-8DB8-D267A7C52092}"/>
          </ac:spMkLst>
        </pc:spChg>
        <pc:spChg chg="add mod">
          <ac:chgData name="Sridhar Immanni" userId="59c1261a-ccd9-49c3-b312-320455e0bf35" providerId="ADAL" clId="{27EEF7DE-395D-4696-85B1-EC12E0F1BAAD}" dt="2021-06-08T09:58:47.301" v="297" actId="1076"/>
          <ac:spMkLst>
            <pc:docMk/>
            <pc:sldMk cId="211107458" sldId="274"/>
            <ac:spMk id="15" creationId="{90BEFAD5-F4C0-4403-8DF3-100DBF7B2681}"/>
          </ac:spMkLst>
        </pc:spChg>
        <pc:spChg chg="add mod">
          <ac:chgData name="Sridhar Immanni" userId="59c1261a-ccd9-49c3-b312-320455e0bf35" providerId="ADAL" clId="{27EEF7DE-395D-4696-85B1-EC12E0F1BAAD}" dt="2021-06-08T09:58:43.870" v="296"/>
          <ac:spMkLst>
            <pc:docMk/>
            <pc:sldMk cId="211107458" sldId="274"/>
            <ac:spMk id="16" creationId="{05A72074-BF8E-4ECB-8D34-9FFCDC74C4DB}"/>
          </ac:spMkLst>
        </pc:spChg>
        <pc:spChg chg="add mod">
          <ac:chgData name="Sridhar Immanni" userId="59c1261a-ccd9-49c3-b312-320455e0bf35" providerId="ADAL" clId="{27EEF7DE-395D-4696-85B1-EC12E0F1BAAD}" dt="2021-06-08T09:58:43.870" v="296"/>
          <ac:spMkLst>
            <pc:docMk/>
            <pc:sldMk cId="211107458" sldId="274"/>
            <ac:spMk id="17" creationId="{3971A545-22BF-450C-BCCC-F6336A81561B}"/>
          </ac:spMkLst>
        </pc:spChg>
        <pc:grpChg chg="add mod">
          <ac:chgData name="Sridhar Immanni" userId="59c1261a-ccd9-49c3-b312-320455e0bf35" providerId="ADAL" clId="{27EEF7DE-395D-4696-85B1-EC12E0F1BAAD}" dt="2021-06-08T09:58:47.301" v="297" actId="1076"/>
          <ac:grpSpMkLst>
            <pc:docMk/>
            <pc:sldMk cId="211107458" sldId="274"/>
            <ac:grpSpMk id="14" creationId="{BCEF4488-4311-4A49-A733-BC9F8C37A328}"/>
          </ac:grpSpMkLst>
        </pc:grpChg>
      </pc:sldChg>
      <pc:sldChg chg="addSp delSp modSp new mod">
        <pc:chgData name="Sridhar Immanni" userId="59c1261a-ccd9-49c3-b312-320455e0bf35" providerId="ADAL" clId="{27EEF7DE-395D-4696-85B1-EC12E0F1BAAD}" dt="2021-06-08T09:59:15.390" v="301" actId="1076"/>
        <pc:sldMkLst>
          <pc:docMk/>
          <pc:sldMk cId="3391765165" sldId="275"/>
        </pc:sldMkLst>
        <pc:spChg chg="del">
          <ac:chgData name="Sridhar Immanni" userId="59c1261a-ccd9-49c3-b312-320455e0bf35" providerId="ADAL" clId="{27EEF7DE-395D-4696-85B1-EC12E0F1BAAD}" dt="2021-06-08T09:59:07.818" v="299" actId="478"/>
          <ac:spMkLst>
            <pc:docMk/>
            <pc:sldMk cId="3391765165" sldId="275"/>
            <ac:spMk id="2" creationId="{5AD9DF6D-F73F-40BA-A474-E8B6C4670F76}"/>
          </ac:spMkLst>
        </pc:spChg>
        <pc:spChg chg="del">
          <ac:chgData name="Sridhar Immanni" userId="59c1261a-ccd9-49c3-b312-320455e0bf35" providerId="ADAL" clId="{27EEF7DE-395D-4696-85B1-EC12E0F1BAAD}" dt="2021-06-08T09:59:06.946" v="298" actId="478"/>
          <ac:spMkLst>
            <pc:docMk/>
            <pc:sldMk cId="3391765165" sldId="275"/>
            <ac:spMk id="3" creationId="{3C80C2AA-A637-4E47-A8A7-0D0A5FC475AD}"/>
          </ac:spMkLst>
        </pc:spChg>
        <pc:spChg chg="add mod">
          <ac:chgData name="Sridhar Immanni" userId="59c1261a-ccd9-49c3-b312-320455e0bf35" providerId="ADAL" clId="{27EEF7DE-395D-4696-85B1-EC12E0F1BAAD}" dt="2021-06-08T09:59:15.390" v="301" actId="1076"/>
          <ac:spMkLst>
            <pc:docMk/>
            <pc:sldMk cId="3391765165" sldId="275"/>
            <ac:spMk id="4" creationId="{33B9E22C-90BE-40E4-82C0-CB1DD98D24B8}"/>
          </ac:spMkLst>
        </pc:spChg>
        <pc:spChg chg="add mod">
          <ac:chgData name="Sridhar Immanni" userId="59c1261a-ccd9-49c3-b312-320455e0bf35" providerId="ADAL" clId="{27EEF7DE-395D-4696-85B1-EC12E0F1BAAD}" dt="2021-06-08T09:59:15.390" v="301" actId="1076"/>
          <ac:spMkLst>
            <pc:docMk/>
            <pc:sldMk cId="3391765165" sldId="275"/>
            <ac:spMk id="5" creationId="{481BAE05-ADEA-45A8-9280-CA90175EE7DF}"/>
          </ac:spMkLst>
        </pc:spChg>
        <pc:spChg chg="add mod">
          <ac:chgData name="Sridhar Immanni" userId="59c1261a-ccd9-49c3-b312-320455e0bf35" providerId="ADAL" clId="{27EEF7DE-395D-4696-85B1-EC12E0F1BAAD}" dt="2021-06-08T09:59:15.390" v="301" actId="1076"/>
          <ac:spMkLst>
            <pc:docMk/>
            <pc:sldMk cId="3391765165" sldId="275"/>
            <ac:spMk id="6" creationId="{AFF19009-33B1-404F-92D6-02EA48A57DC2}"/>
          </ac:spMkLst>
        </pc:spChg>
        <pc:spChg chg="add mod">
          <ac:chgData name="Sridhar Immanni" userId="59c1261a-ccd9-49c3-b312-320455e0bf35" providerId="ADAL" clId="{27EEF7DE-395D-4696-85B1-EC12E0F1BAAD}" dt="2021-06-08T09:59:15.390" v="301" actId="1076"/>
          <ac:spMkLst>
            <pc:docMk/>
            <pc:sldMk cId="3391765165" sldId="275"/>
            <ac:spMk id="8" creationId="{223ADFDB-F4D6-4C4F-9ADC-024CDAD779EA}"/>
          </ac:spMkLst>
        </pc:spChg>
        <pc:spChg chg="add mod">
          <ac:chgData name="Sridhar Immanni" userId="59c1261a-ccd9-49c3-b312-320455e0bf35" providerId="ADAL" clId="{27EEF7DE-395D-4696-85B1-EC12E0F1BAAD}" dt="2021-06-08T09:59:15.390" v="301" actId="1076"/>
          <ac:spMkLst>
            <pc:docMk/>
            <pc:sldMk cId="3391765165" sldId="275"/>
            <ac:spMk id="9" creationId="{4AE2888F-A1B8-4449-ADA0-B45C24C0350C}"/>
          </ac:spMkLst>
        </pc:spChg>
        <pc:spChg chg="add mod">
          <ac:chgData name="Sridhar Immanni" userId="59c1261a-ccd9-49c3-b312-320455e0bf35" providerId="ADAL" clId="{27EEF7DE-395D-4696-85B1-EC12E0F1BAAD}" dt="2021-06-08T09:59:15.390" v="301" actId="1076"/>
          <ac:spMkLst>
            <pc:docMk/>
            <pc:sldMk cId="3391765165" sldId="275"/>
            <ac:spMk id="11" creationId="{4711B6B6-8FFD-4B57-B551-F3967B705167}"/>
          </ac:spMkLst>
        </pc:spChg>
        <pc:spChg chg="add mod">
          <ac:chgData name="Sridhar Immanni" userId="59c1261a-ccd9-49c3-b312-320455e0bf35" providerId="ADAL" clId="{27EEF7DE-395D-4696-85B1-EC12E0F1BAAD}" dt="2021-06-08T09:59:15.390" v="301" actId="1076"/>
          <ac:spMkLst>
            <pc:docMk/>
            <pc:sldMk cId="3391765165" sldId="275"/>
            <ac:spMk id="12" creationId="{8C365B95-8256-4539-B849-3593F4021B1C}"/>
          </ac:spMkLst>
        </pc:spChg>
        <pc:spChg chg="add mod">
          <ac:chgData name="Sridhar Immanni" userId="59c1261a-ccd9-49c3-b312-320455e0bf35" providerId="ADAL" clId="{27EEF7DE-395D-4696-85B1-EC12E0F1BAAD}" dt="2021-06-08T09:59:15.390" v="301" actId="1076"/>
          <ac:spMkLst>
            <pc:docMk/>
            <pc:sldMk cId="3391765165" sldId="275"/>
            <ac:spMk id="13" creationId="{15FF1F79-5687-4F64-B57C-EAA8C76F1695}"/>
          </ac:spMkLst>
        </pc:spChg>
        <pc:spChg chg="add mod">
          <ac:chgData name="Sridhar Immanni" userId="59c1261a-ccd9-49c3-b312-320455e0bf35" providerId="ADAL" clId="{27EEF7DE-395D-4696-85B1-EC12E0F1BAAD}" dt="2021-06-08T09:59:15.390" v="301" actId="1076"/>
          <ac:spMkLst>
            <pc:docMk/>
            <pc:sldMk cId="3391765165" sldId="275"/>
            <ac:spMk id="14" creationId="{92702C68-C79D-49E8-94E9-81EEC48EDCE7}"/>
          </ac:spMkLst>
        </pc:spChg>
        <pc:spChg chg="add mod">
          <ac:chgData name="Sridhar Immanni" userId="59c1261a-ccd9-49c3-b312-320455e0bf35" providerId="ADAL" clId="{27EEF7DE-395D-4696-85B1-EC12E0F1BAAD}" dt="2021-06-08T09:59:15.390" v="301" actId="1076"/>
          <ac:spMkLst>
            <pc:docMk/>
            <pc:sldMk cId="3391765165" sldId="275"/>
            <ac:spMk id="15" creationId="{5E1453E0-7B3A-45D4-94D3-AC9BB438EEBE}"/>
          </ac:spMkLst>
        </pc:spChg>
        <pc:spChg chg="add mod">
          <ac:chgData name="Sridhar Immanni" userId="59c1261a-ccd9-49c3-b312-320455e0bf35" providerId="ADAL" clId="{27EEF7DE-395D-4696-85B1-EC12E0F1BAAD}" dt="2021-06-08T09:59:15.390" v="301" actId="1076"/>
          <ac:spMkLst>
            <pc:docMk/>
            <pc:sldMk cId="3391765165" sldId="275"/>
            <ac:spMk id="16" creationId="{62D243A5-2973-4F32-84B5-224EACD092AF}"/>
          </ac:spMkLst>
        </pc:spChg>
        <pc:spChg chg="add mod">
          <ac:chgData name="Sridhar Immanni" userId="59c1261a-ccd9-49c3-b312-320455e0bf35" providerId="ADAL" clId="{27EEF7DE-395D-4696-85B1-EC12E0F1BAAD}" dt="2021-06-08T09:59:13.420" v="300"/>
          <ac:spMkLst>
            <pc:docMk/>
            <pc:sldMk cId="3391765165" sldId="275"/>
            <ac:spMk id="17" creationId="{5B7F0945-4CD8-439F-8DEE-6A434F3E781A}"/>
          </ac:spMkLst>
        </pc:spChg>
        <pc:spChg chg="add mod">
          <ac:chgData name="Sridhar Immanni" userId="59c1261a-ccd9-49c3-b312-320455e0bf35" providerId="ADAL" clId="{27EEF7DE-395D-4696-85B1-EC12E0F1BAAD}" dt="2021-06-08T09:59:13.420" v="300"/>
          <ac:spMkLst>
            <pc:docMk/>
            <pc:sldMk cId="3391765165" sldId="275"/>
            <ac:spMk id="18" creationId="{406FFBF3-01D1-4B56-8A20-50914CA59A91}"/>
          </ac:spMkLst>
        </pc:spChg>
        <pc:spChg chg="add mod">
          <ac:chgData name="Sridhar Immanni" userId="59c1261a-ccd9-49c3-b312-320455e0bf35" providerId="ADAL" clId="{27EEF7DE-395D-4696-85B1-EC12E0F1BAAD}" dt="2021-06-08T09:59:13.420" v="300"/>
          <ac:spMkLst>
            <pc:docMk/>
            <pc:sldMk cId="3391765165" sldId="275"/>
            <ac:spMk id="19" creationId="{1567A40C-77FC-466C-8926-869385B471F9}"/>
          </ac:spMkLst>
        </pc:spChg>
        <pc:spChg chg="add mod">
          <ac:chgData name="Sridhar Immanni" userId="59c1261a-ccd9-49c3-b312-320455e0bf35" providerId="ADAL" clId="{27EEF7DE-395D-4696-85B1-EC12E0F1BAAD}" dt="2021-06-08T09:59:13.420" v="300"/>
          <ac:spMkLst>
            <pc:docMk/>
            <pc:sldMk cId="3391765165" sldId="275"/>
            <ac:spMk id="20" creationId="{C7518B14-30B6-4F41-B78D-B9F1997CA995}"/>
          </ac:spMkLst>
        </pc:spChg>
        <pc:spChg chg="add mod">
          <ac:chgData name="Sridhar Immanni" userId="59c1261a-ccd9-49c3-b312-320455e0bf35" providerId="ADAL" clId="{27EEF7DE-395D-4696-85B1-EC12E0F1BAAD}" dt="2021-06-08T09:59:13.420" v="300"/>
          <ac:spMkLst>
            <pc:docMk/>
            <pc:sldMk cId="3391765165" sldId="275"/>
            <ac:spMk id="21" creationId="{66E191DD-DAC9-4F0A-8451-FFF508FF8053}"/>
          </ac:spMkLst>
        </pc:spChg>
        <pc:spChg chg="add mod">
          <ac:chgData name="Sridhar Immanni" userId="59c1261a-ccd9-49c3-b312-320455e0bf35" providerId="ADAL" clId="{27EEF7DE-395D-4696-85B1-EC12E0F1BAAD}" dt="2021-06-08T09:59:13.420" v="300"/>
          <ac:spMkLst>
            <pc:docMk/>
            <pc:sldMk cId="3391765165" sldId="275"/>
            <ac:spMk id="22" creationId="{50F1AF18-FFB8-42BB-AAAC-177F46675235}"/>
          </ac:spMkLst>
        </pc:spChg>
        <pc:grpChg chg="add mod">
          <ac:chgData name="Sridhar Immanni" userId="59c1261a-ccd9-49c3-b312-320455e0bf35" providerId="ADAL" clId="{27EEF7DE-395D-4696-85B1-EC12E0F1BAAD}" dt="2021-06-08T09:59:15.390" v="301" actId="1076"/>
          <ac:grpSpMkLst>
            <pc:docMk/>
            <pc:sldMk cId="3391765165" sldId="275"/>
            <ac:grpSpMk id="7" creationId="{C8E6184B-E266-4A4E-9827-C5FE5550CABB}"/>
          </ac:grpSpMkLst>
        </pc:grpChg>
        <pc:grpChg chg="add mod">
          <ac:chgData name="Sridhar Immanni" userId="59c1261a-ccd9-49c3-b312-320455e0bf35" providerId="ADAL" clId="{27EEF7DE-395D-4696-85B1-EC12E0F1BAAD}" dt="2021-06-08T09:59:15.390" v="301" actId="1076"/>
          <ac:grpSpMkLst>
            <pc:docMk/>
            <pc:sldMk cId="3391765165" sldId="275"/>
            <ac:grpSpMk id="10" creationId="{DCEECA63-A355-4048-8B2D-7129228F09A8}"/>
          </ac:grpSpMkLst>
        </pc:grpChg>
      </pc:sldChg>
      <pc:sldChg chg="addSp delSp modSp new mod">
        <pc:chgData name="Sridhar Immanni" userId="59c1261a-ccd9-49c3-b312-320455e0bf35" providerId="ADAL" clId="{27EEF7DE-395D-4696-85B1-EC12E0F1BAAD}" dt="2021-06-08T09:59:47.914" v="307" actId="1076"/>
        <pc:sldMkLst>
          <pc:docMk/>
          <pc:sldMk cId="851290515" sldId="276"/>
        </pc:sldMkLst>
        <pc:spChg chg="del">
          <ac:chgData name="Sridhar Immanni" userId="59c1261a-ccd9-49c3-b312-320455e0bf35" providerId="ADAL" clId="{27EEF7DE-395D-4696-85B1-EC12E0F1BAAD}" dt="2021-06-08T09:59:29.122" v="303" actId="478"/>
          <ac:spMkLst>
            <pc:docMk/>
            <pc:sldMk cId="851290515" sldId="276"/>
            <ac:spMk id="2" creationId="{E8437012-FF5D-4DB5-A8F7-68D023463090}"/>
          </ac:spMkLst>
        </pc:spChg>
        <pc:spChg chg="del">
          <ac:chgData name="Sridhar Immanni" userId="59c1261a-ccd9-49c3-b312-320455e0bf35" providerId="ADAL" clId="{27EEF7DE-395D-4696-85B1-EC12E0F1BAAD}" dt="2021-06-08T09:59:27.415" v="302" actId="478"/>
          <ac:spMkLst>
            <pc:docMk/>
            <pc:sldMk cId="851290515" sldId="276"/>
            <ac:spMk id="3" creationId="{4B14C34E-C68B-458A-9594-E47D23D796A6}"/>
          </ac:spMkLst>
        </pc:spChg>
        <pc:spChg chg="add mod">
          <ac:chgData name="Sridhar Immanni" userId="59c1261a-ccd9-49c3-b312-320455e0bf35" providerId="ADAL" clId="{27EEF7DE-395D-4696-85B1-EC12E0F1BAAD}" dt="2021-06-08T09:59:36.944" v="305" actId="1076"/>
          <ac:spMkLst>
            <pc:docMk/>
            <pc:sldMk cId="851290515" sldId="276"/>
            <ac:spMk id="4" creationId="{60B09DE5-4F5E-4F70-86D2-6583C7D1A588}"/>
          </ac:spMkLst>
        </pc:spChg>
        <pc:spChg chg="add mod">
          <ac:chgData name="Sridhar Immanni" userId="59c1261a-ccd9-49c3-b312-320455e0bf35" providerId="ADAL" clId="{27EEF7DE-395D-4696-85B1-EC12E0F1BAAD}" dt="2021-06-08T09:59:36.944" v="305" actId="1076"/>
          <ac:spMkLst>
            <pc:docMk/>
            <pc:sldMk cId="851290515" sldId="276"/>
            <ac:spMk id="5" creationId="{A361DD3E-3989-4921-9CCE-5E3DB5B945A4}"/>
          </ac:spMkLst>
        </pc:spChg>
        <pc:spChg chg="add mod">
          <ac:chgData name="Sridhar Immanni" userId="59c1261a-ccd9-49c3-b312-320455e0bf35" providerId="ADAL" clId="{27EEF7DE-395D-4696-85B1-EC12E0F1BAAD}" dt="2021-06-08T09:59:36.944" v="305" actId="1076"/>
          <ac:spMkLst>
            <pc:docMk/>
            <pc:sldMk cId="851290515" sldId="276"/>
            <ac:spMk id="6" creationId="{E5DA8F74-5E91-4CA2-BF83-0476D883D121}"/>
          </ac:spMkLst>
        </pc:spChg>
        <pc:spChg chg="add mod">
          <ac:chgData name="Sridhar Immanni" userId="59c1261a-ccd9-49c3-b312-320455e0bf35" providerId="ADAL" clId="{27EEF7DE-395D-4696-85B1-EC12E0F1BAAD}" dt="2021-06-08T09:59:36.944" v="305" actId="1076"/>
          <ac:spMkLst>
            <pc:docMk/>
            <pc:sldMk cId="851290515" sldId="276"/>
            <ac:spMk id="7" creationId="{9C537735-E50C-430F-930E-4B920F9424B6}"/>
          </ac:spMkLst>
        </pc:spChg>
        <pc:spChg chg="add mod">
          <ac:chgData name="Sridhar Immanni" userId="59c1261a-ccd9-49c3-b312-320455e0bf35" providerId="ADAL" clId="{27EEF7DE-395D-4696-85B1-EC12E0F1BAAD}" dt="2021-06-08T09:59:47.914" v="307" actId="1076"/>
          <ac:spMkLst>
            <pc:docMk/>
            <pc:sldMk cId="851290515" sldId="276"/>
            <ac:spMk id="9" creationId="{6A40DF2B-AD0B-4A18-8FFB-071813AB28A9}"/>
          </ac:spMkLst>
        </pc:spChg>
        <pc:spChg chg="add mod">
          <ac:chgData name="Sridhar Immanni" userId="59c1261a-ccd9-49c3-b312-320455e0bf35" providerId="ADAL" clId="{27EEF7DE-395D-4696-85B1-EC12E0F1BAAD}" dt="2021-06-08T09:59:43.968" v="306" actId="14100"/>
          <ac:spMkLst>
            <pc:docMk/>
            <pc:sldMk cId="851290515" sldId="276"/>
            <ac:spMk id="10" creationId="{0DA6C01A-CEEC-4274-B1CA-391656D0A384}"/>
          </ac:spMkLst>
        </pc:spChg>
        <pc:spChg chg="add mod">
          <ac:chgData name="Sridhar Immanni" userId="59c1261a-ccd9-49c3-b312-320455e0bf35" providerId="ADAL" clId="{27EEF7DE-395D-4696-85B1-EC12E0F1BAAD}" dt="2021-06-08T09:59:32.922" v="304"/>
          <ac:spMkLst>
            <pc:docMk/>
            <pc:sldMk cId="851290515" sldId="276"/>
            <ac:spMk id="11" creationId="{87C672F5-7920-41FC-B305-46B57AD02ED4}"/>
          </ac:spMkLst>
        </pc:spChg>
        <pc:grpChg chg="add mod">
          <ac:chgData name="Sridhar Immanni" userId="59c1261a-ccd9-49c3-b312-320455e0bf35" providerId="ADAL" clId="{27EEF7DE-395D-4696-85B1-EC12E0F1BAAD}" dt="2021-06-08T09:59:36.944" v="305" actId="1076"/>
          <ac:grpSpMkLst>
            <pc:docMk/>
            <pc:sldMk cId="851290515" sldId="276"/>
            <ac:grpSpMk id="8" creationId="{8C04FBEC-9D40-49AA-9466-127CE9AC5CC6}"/>
          </ac:grpSpMkLst>
        </pc:grpChg>
      </pc:sldChg>
      <pc:sldChg chg="addSp delSp modSp new mod">
        <pc:chgData name="Sridhar Immanni" userId="59c1261a-ccd9-49c3-b312-320455e0bf35" providerId="ADAL" clId="{27EEF7DE-395D-4696-85B1-EC12E0F1BAAD}" dt="2021-06-08T10:00:27.255" v="313" actId="1076"/>
        <pc:sldMkLst>
          <pc:docMk/>
          <pc:sldMk cId="1927586767" sldId="277"/>
        </pc:sldMkLst>
        <pc:spChg chg="del">
          <ac:chgData name="Sridhar Immanni" userId="59c1261a-ccd9-49c3-b312-320455e0bf35" providerId="ADAL" clId="{27EEF7DE-395D-4696-85B1-EC12E0F1BAAD}" dt="2021-06-08T10:00:02.498" v="309" actId="478"/>
          <ac:spMkLst>
            <pc:docMk/>
            <pc:sldMk cId="1927586767" sldId="277"/>
            <ac:spMk id="2" creationId="{A74EC1F0-508F-429E-8648-F301640D6AF0}"/>
          </ac:spMkLst>
        </pc:spChg>
        <pc:spChg chg="del">
          <ac:chgData name="Sridhar Immanni" userId="59c1261a-ccd9-49c3-b312-320455e0bf35" providerId="ADAL" clId="{27EEF7DE-395D-4696-85B1-EC12E0F1BAAD}" dt="2021-06-08T10:00:01.310" v="308" actId="478"/>
          <ac:spMkLst>
            <pc:docMk/>
            <pc:sldMk cId="1927586767" sldId="277"/>
            <ac:spMk id="3" creationId="{8610579B-87B4-489D-9E40-E4EDAD1925E4}"/>
          </ac:spMkLst>
        </pc:spChg>
        <pc:spChg chg="add mod">
          <ac:chgData name="Sridhar Immanni" userId="59c1261a-ccd9-49c3-b312-320455e0bf35" providerId="ADAL" clId="{27EEF7DE-395D-4696-85B1-EC12E0F1BAAD}" dt="2021-06-08T10:00:16.133" v="311" actId="1076"/>
          <ac:spMkLst>
            <pc:docMk/>
            <pc:sldMk cId="1927586767" sldId="277"/>
            <ac:spMk id="5" creationId="{A0551842-A0B3-4285-92C6-92C51FC31DBC}"/>
          </ac:spMkLst>
        </pc:spChg>
        <pc:spChg chg="add mod">
          <ac:chgData name="Sridhar Immanni" userId="59c1261a-ccd9-49c3-b312-320455e0bf35" providerId="ADAL" clId="{27EEF7DE-395D-4696-85B1-EC12E0F1BAAD}" dt="2021-06-08T10:00:16.133" v="311" actId="1076"/>
          <ac:spMkLst>
            <pc:docMk/>
            <pc:sldMk cId="1927586767" sldId="277"/>
            <ac:spMk id="6" creationId="{AB02672D-E6E0-43D1-BB0E-5143E8F8DFFF}"/>
          </ac:spMkLst>
        </pc:spChg>
        <pc:spChg chg="add mod">
          <ac:chgData name="Sridhar Immanni" userId="59c1261a-ccd9-49c3-b312-320455e0bf35" providerId="ADAL" clId="{27EEF7DE-395D-4696-85B1-EC12E0F1BAAD}" dt="2021-06-08T10:00:16.133" v="311" actId="1076"/>
          <ac:spMkLst>
            <pc:docMk/>
            <pc:sldMk cId="1927586767" sldId="277"/>
            <ac:spMk id="7" creationId="{CF0D6016-39D1-4EFE-87B4-B03FFC2D3E13}"/>
          </ac:spMkLst>
        </pc:spChg>
        <pc:spChg chg="add mod">
          <ac:chgData name="Sridhar Immanni" userId="59c1261a-ccd9-49c3-b312-320455e0bf35" providerId="ADAL" clId="{27EEF7DE-395D-4696-85B1-EC12E0F1BAAD}" dt="2021-06-08T10:00:16.133" v="311" actId="1076"/>
          <ac:spMkLst>
            <pc:docMk/>
            <pc:sldMk cId="1927586767" sldId="277"/>
            <ac:spMk id="9" creationId="{FB7ADDD8-6488-4688-B5FB-CDC1DE7239E5}"/>
          </ac:spMkLst>
        </pc:spChg>
        <pc:spChg chg="add mod">
          <ac:chgData name="Sridhar Immanni" userId="59c1261a-ccd9-49c3-b312-320455e0bf35" providerId="ADAL" clId="{27EEF7DE-395D-4696-85B1-EC12E0F1BAAD}" dt="2021-06-08T10:00:16.133" v="311" actId="1076"/>
          <ac:spMkLst>
            <pc:docMk/>
            <pc:sldMk cId="1927586767" sldId="277"/>
            <ac:spMk id="10" creationId="{255D5C12-FBCB-4CFC-8F77-3450D945B81F}"/>
          </ac:spMkLst>
        </pc:spChg>
        <pc:spChg chg="add mod">
          <ac:chgData name="Sridhar Immanni" userId="59c1261a-ccd9-49c3-b312-320455e0bf35" providerId="ADAL" clId="{27EEF7DE-395D-4696-85B1-EC12E0F1BAAD}" dt="2021-06-08T10:00:16.133" v="311" actId="1076"/>
          <ac:spMkLst>
            <pc:docMk/>
            <pc:sldMk cId="1927586767" sldId="277"/>
            <ac:spMk id="11" creationId="{7527A553-5BA5-4811-AB57-CA1E65F03D77}"/>
          </ac:spMkLst>
        </pc:spChg>
        <pc:spChg chg="add mod">
          <ac:chgData name="Sridhar Immanni" userId="59c1261a-ccd9-49c3-b312-320455e0bf35" providerId="ADAL" clId="{27EEF7DE-395D-4696-85B1-EC12E0F1BAAD}" dt="2021-06-08T10:00:16.133" v="311" actId="1076"/>
          <ac:spMkLst>
            <pc:docMk/>
            <pc:sldMk cId="1927586767" sldId="277"/>
            <ac:spMk id="12" creationId="{AB619348-7DF5-4CB8-A37A-CABF8DB8157E}"/>
          </ac:spMkLst>
        </pc:spChg>
        <pc:spChg chg="add mod">
          <ac:chgData name="Sridhar Immanni" userId="59c1261a-ccd9-49c3-b312-320455e0bf35" providerId="ADAL" clId="{27EEF7DE-395D-4696-85B1-EC12E0F1BAAD}" dt="2021-06-08T10:00:16.133" v="311" actId="1076"/>
          <ac:spMkLst>
            <pc:docMk/>
            <pc:sldMk cId="1927586767" sldId="277"/>
            <ac:spMk id="13" creationId="{485E0CE8-9D0C-491D-9F75-8680E7B2D823}"/>
          </ac:spMkLst>
        </pc:spChg>
        <pc:spChg chg="add mod">
          <ac:chgData name="Sridhar Immanni" userId="59c1261a-ccd9-49c3-b312-320455e0bf35" providerId="ADAL" clId="{27EEF7DE-395D-4696-85B1-EC12E0F1BAAD}" dt="2021-06-08T10:00:27.255" v="313" actId="1076"/>
          <ac:spMkLst>
            <pc:docMk/>
            <pc:sldMk cId="1927586767" sldId="277"/>
            <ac:spMk id="15" creationId="{7850BA2B-441A-47DC-A6ED-D86213B4E79D}"/>
          </ac:spMkLst>
        </pc:spChg>
        <pc:spChg chg="add mod">
          <ac:chgData name="Sridhar Immanni" userId="59c1261a-ccd9-49c3-b312-320455e0bf35" providerId="ADAL" clId="{27EEF7DE-395D-4696-85B1-EC12E0F1BAAD}" dt="2021-06-08T10:00:07.578" v="310"/>
          <ac:spMkLst>
            <pc:docMk/>
            <pc:sldMk cId="1927586767" sldId="277"/>
            <ac:spMk id="16" creationId="{559E3495-889D-4BE3-BF79-55BB0C473BA7}"/>
          </ac:spMkLst>
        </pc:spChg>
        <pc:spChg chg="add mod">
          <ac:chgData name="Sridhar Immanni" userId="59c1261a-ccd9-49c3-b312-320455e0bf35" providerId="ADAL" clId="{27EEF7DE-395D-4696-85B1-EC12E0F1BAAD}" dt="2021-06-08T10:00:07.578" v="310"/>
          <ac:spMkLst>
            <pc:docMk/>
            <pc:sldMk cId="1927586767" sldId="277"/>
            <ac:spMk id="17" creationId="{9C0EE2BB-2085-4AA3-A0B2-4E814E339BAB}"/>
          </ac:spMkLst>
        </pc:spChg>
        <pc:spChg chg="add mod">
          <ac:chgData name="Sridhar Immanni" userId="59c1261a-ccd9-49c3-b312-320455e0bf35" providerId="ADAL" clId="{27EEF7DE-395D-4696-85B1-EC12E0F1BAAD}" dt="2021-06-08T10:00:23.637" v="312" actId="14100"/>
          <ac:spMkLst>
            <pc:docMk/>
            <pc:sldMk cId="1927586767" sldId="277"/>
            <ac:spMk id="18" creationId="{5657D0DD-CC8F-4ACB-984A-5876627260BC}"/>
          </ac:spMkLst>
        </pc:spChg>
        <pc:spChg chg="add mod">
          <ac:chgData name="Sridhar Immanni" userId="59c1261a-ccd9-49c3-b312-320455e0bf35" providerId="ADAL" clId="{27EEF7DE-395D-4696-85B1-EC12E0F1BAAD}" dt="2021-06-08T10:00:07.578" v="310"/>
          <ac:spMkLst>
            <pc:docMk/>
            <pc:sldMk cId="1927586767" sldId="277"/>
            <ac:spMk id="19" creationId="{FA15D236-17AA-4734-891D-12FD99DC9405}"/>
          </ac:spMkLst>
        </pc:spChg>
        <pc:spChg chg="add mod">
          <ac:chgData name="Sridhar Immanni" userId="59c1261a-ccd9-49c3-b312-320455e0bf35" providerId="ADAL" clId="{27EEF7DE-395D-4696-85B1-EC12E0F1BAAD}" dt="2021-06-08T10:00:07.578" v="310"/>
          <ac:spMkLst>
            <pc:docMk/>
            <pc:sldMk cId="1927586767" sldId="277"/>
            <ac:spMk id="20" creationId="{D3E40BE6-858E-4864-A8F5-2E2D09AF9FFB}"/>
          </ac:spMkLst>
        </pc:spChg>
        <pc:spChg chg="add mod">
          <ac:chgData name="Sridhar Immanni" userId="59c1261a-ccd9-49c3-b312-320455e0bf35" providerId="ADAL" clId="{27EEF7DE-395D-4696-85B1-EC12E0F1BAAD}" dt="2021-06-08T10:00:07.578" v="310"/>
          <ac:spMkLst>
            <pc:docMk/>
            <pc:sldMk cId="1927586767" sldId="277"/>
            <ac:spMk id="21" creationId="{B24AA558-1401-420F-A34E-379B2A0307E5}"/>
          </ac:spMkLst>
        </pc:spChg>
        <pc:grpChg chg="add mod">
          <ac:chgData name="Sridhar Immanni" userId="59c1261a-ccd9-49c3-b312-320455e0bf35" providerId="ADAL" clId="{27EEF7DE-395D-4696-85B1-EC12E0F1BAAD}" dt="2021-06-08T10:00:16.133" v="311" actId="1076"/>
          <ac:grpSpMkLst>
            <pc:docMk/>
            <pc:sldMk cId="1927586767" sldId="277"/>
            <ac:grpSpMk id="4" creationId="{972371DA-EBD6-45B4-9A47-84ECB4ED6724}"/>
          </ac:grpSpMkLst>
        </pc:grpChg>
        <pc:grpChg chg="add mod">
          <ac:chgData name="Sridhar Immanni" userId="59c1261a-ccd9-49c3-b312-320455e0bf35" providerId="ADAL" clId="{27EEF7DE-395D-4696-85B1-EC12E0F1BAAD}" dt="2021-06-08T10:00:16.133" v="311" actId="1076"/>
          <ac:grpSpMkLst>
            <pc:docMk/>
            <pc:sldMk cId="1927586767" sldId="277"/>
            <ac:grpSpMk id="8" creationId="{954EEE3A-9DCE-4E25-86B5-1A0367BB2084}"/>
          </ac:grpSpMkLst>
        </pc:grpChg>
        <pc:grpChg chg="add mod">
          <ac:chgData name="Sridhar Immanni" userId="59c1261a-ccd9-49c3-b312-320455e0bf35" providerId="ADAL" clId="{27EEF7DE-395D-4696-85B1-EC12E0F1BAAD}" dt="2021-06-08T10:00:16.133" v="311" actId="1076"/>
          <ac:grpSpMkLst>
            <pc:docMk/>
            <pc:sldMk cId="1927586767" sldId="277"/>
            <ac:grpSpMk id="14" creationId="{C9076A21-4084-46F5-B27F-8ACA82ED6DE7}"/>
          </ac:grpSpMkLst>
        </pc:grpChg>
      </pc:sldChg>
      <pc:sldChg chg="addSp delSp modSp new mod">
        <pc:chgData name="Sridhar Immanni" userId="59c1261a-ccd9-49c3-b312-320455e0bf35" providerId="ADAL" clId="{27EEF7DE-395D-4696-85B1-EC12E0F1BAAD}" dt="2021-06-08T10:01:24.101" v="330" actId="478"/>
        <pc:sldMkLst>
          <pc:docMk/>
          <pc:sldMk cId="1212473680" sldId="278"/>
        </pc:sldMkLst>
        <pc:spChg chg="del">
          <ac:chgData name="Sridhar Immanni" userId="59c1261a-ccd9-49c3-b312-320455e0bf35" providerId="ADAL" clId="{27EEF7DE-395D-4696-85B1-EC12E0F1BAAD}" dt="2021-06-08T10:00:43.140" v="315" actId="478"/>
          <ac:spMkLst>
            <pc:docMk/>
            <pc:sldMk cId="1212473680" sldId="278"/>
            <ac:spMk id="2" creationId="{443F61B4-8B4C-41E4-9BC0-39EDCC3EA406}"/>
          </ac:spMkLst>
        </pc:spChg>
        <pc:spChg chg="del">
          <ac:chgData name="Sridhar Immanni" userId="59c1261a-ccd9-49c3-b312-320455e0bf35" providerId="ADAL" clId="{27EEF7DE-395D-4696-85B1-EC12E0F1BAAD}" dt="2021-06-08T10:00:38.627" v="314" actId="478"/>
          <ac:spMkLst>
            <pc:docMk/>
            <pc:sldMk cId="1212473680" sldId="278"/>
            <ac:spMk id="3" creationId="{FDE1BE52-8455-4BC0-A4C7-830E9BFDD03E}"/>
          </ac:spMkLst>
        </pc:spChg>
        <pc:spChg chg="add mod">
          <ac:chgData name="Sridhar Immanni" userId="59c1261a-ccd9-49c3-b312-320455e0bf35" providerId="ADAL" clId="{27EEF7DE-395D-4696-85B1-EC12E0F1BAAD}" dt="2021-06-08T10:00:53.690" v="317" actId="1076"/>
          <ac:spMkLst>
            <pc:docMk/>
            <pc:sldMk cId="1212473680" sldId="278"/>
            <ac:spMk id="4" creationId="{DD91EBFF-2C80-4D33-9545-49A4B7A87A94}"/>
          </ac:spMkLst>
        </pc:spChg>
        <pc:spChg chg="add mod">
          <ac:chgData name="Sridhar Immanni" userId="59c1261a-ccd9-49c3-b312-320455e0bf35" providerId="ADAL" clId="{27EEF7DE-395D-4696-85B1-EC12E0F1BAAD}" dt="2021-06-08T10:00:53.690" v="317" actId="1076"/>
          <ac:spMkLst>
            <pc:docMk/>
            <pc:sldMk cId="1212473680" sldId="278"/>
            <ac:spMk id="5" creationId="{5CB8AFE6-8FAC-460E-81D8-C3424774267C}"/>
          </ac:spMkLst>
        </pc:spChg>
        <pc:spChg chg="add mod">
          <ac:chgData name="Sridhar Immanni" userId="59c1261a-ccd9-49c3-b312-320455e0bf35" providerId="ADAL" clId="{27EEF7DE-395D-4696-85B1-EC12E0F1BAAD}" dt="2021-06-08T10:00:53.690" v="317" actId="1076"/>
          <ac:spMkLst>
            <pc:docMk/>
            <pc:sldMk cId="1212473680" sldId="278"/>
            <ac:spMk id="6" creationId="{721C9530-E934-48CB-A3B1-4DB89A61FBFC}"/>
          </ac:spMkLst>
        </pc:spChg>
        <pc:spChg chg="add mod">
          <ac:chgData name="Sridhar Immanni" userId="59c1261a-ccd9-49c3-b312-320455e0bf35" providerId="ADAL" clId="{27EEF7DE-395D-4696-85B1-EC12E0F1BAAD}" dt="2021-06-08T10:00:53.690" v="317" actId="1076"/>
          <ac:spMkLst>
            <pc:docMk/>
            <pc:sldMk cId="1212473680" sldId="278"/>
            <ac:spMk id="7" creationId="{ED1481CF-8706-4EC4-97CD-CAACFAC998F5}"/>
          </ac:spMkLst>
        </pc:spChg>
        <pc:spChg chg="add mod">
          <ac:chgData name="Sridhar Immanni" userId="59c1261a-ccd9-49c3-b312-320455e0bf35" providerId="ADAL" clId="{27EEF7DE-395D-4696-85B1-EC12E0F1BAAD}" dt="2021-06-08T10:00:53.690" v="317" actId="1076"/>
          <ac:spMkLst>
            <pc:docMk/>
            <pc:sldMk cId="1212473680" sldId="278"/>
            <ac:spMk id="8" creationId="{D265AD6E-703D-4303-8A1A-949081AF089E}"/>
          </ac:spMkLst>
        </pc:spChg>
        <pc:spChg chg="add mod">
          <ac:chgData name="Sridhar Immanni" userId="59c1261a-ccd9-49c3-b312-320455e0bf35" providerId="ADAL" clId="{27EEF7DE-395D-4696-85B1-EC12E0F1BAAD}" dt="2021-06-08T10:00:53.690" v="317" actId="1076"/>
          <ac:spMkLst>
            <pc:docMk/>
            <pc:sldMk cId="1212473680" sldId="278"/>
            <ac:spMk id="9" creationId="{514B5FBB-ADDE-471C-9CDA-165A58864E7E}"/>
          </ac:spMkLst>
        </pc:spChg>
        <pc:spChg chg="add mod">
          <ac:chgData name="Sridhar Immanni" userId="59c1261a-ccd9-49c3-b312-320455e0bf35" providerId="ADAL" clId="{27EEF7DE-395D-4696-85B1-EC12E0F1BAAD}" dt="2021-06-08T10:00:53.690" v="317" actId="1076"/>
          <ac:spMkLst>
            <pc:docMk/>
            <pc:sldMk cId="1212473680" sldId="278"/>
            <ac:spMk id="10" creationId="{5F214BCB-4EAD-46FA-82EF-13BBA16819D5}"/>
          </ac:spMkLst>
        </pc:spChg>
        <pc:spChg chg="add mod">
          <ac:chgData name="Sridhar Immanni" userId="59c1261a-ccd9-49c3-b312-320455e0bf35" providerId="ADAL" clId="{27EEF7DE-395D-4696-85B1-EC12E0F1BAAD}" dt="2021-06-08T10:00:53.690" v="317" actId="1076"/>
          <ac:spMkLst>
            <pc:docMk/>
            <pc:sldMk cId="1212473680" sldId="278"/>
            <ac:spMk id="11" creationId="{700A6360-F1BE-4287-B514-CF958938D248}"/>
          </ac:spMkLst>
        </pc:spChg>
        <pc:spChg chg="add mod">
          <ac:chgData name="Sridhar Immanni" userId="59c1261a-ccd9-49c3-b312-320455e0bf35" providerId="ADAL" clId="{27EEF7DE-395D-4696-85B1-EC12E0F1BAAD}" dt="2021-06-08T10:00:53.690" v="317" actId="1076"/>
          <ac:spMkLst>
            <pc:docMk/>
            <pc:sldMk cId="1212473680" sldId="278"/>
            <ac:spMk id="12" creationId="{11A3AB5F-5194-45C8-8F3D-6B03454886CB}"/>
          </ac:spMkLst>
        </pc:spChg>
        <pc:spChg chg="add mod">
          <ac:chgData name="Sridhar Immanni" userId="59c1261a-ccd9-49c3-b312-320455e0bf35" providerId="ADAL" clId="{27EEF7DE-395D-4696-85B1-EC12E0F1BAAD}" dt="2021-06-08T10:00:53.690" v="317" actId="1076"/>
          <ac:spMkLst>
            <pc:docMk/>
            <pc:sldMk cId="1212473680" sldId="278"/>
            <ac:spMk id="13" creationId="{9B0F2926-A660-4483-A702-97F54D524EAA}"/>
          </ac:spMkLst>
        </pc:spChg>
        <pc:spChg chg="add mod">
          <ac:chgData name="Sridhar Immanni" userId="59c1261a-ccd9-49c3-b312-320455e0bf35" providerId="ADAL" clId="{27EEF7DE-395D-4696-85B1-EC12E0F1BAAD}" dt="2021-06-08T10:00:53.690" v="317" actId="1076"/>
          <ac:spMkLst>
            <pc:docMk/>
            <pc:sldMk cId="1212473680" sldId="278"/>
            <ac:spMk id="14" creationId="{310C4FEE-87BC-447D-9B88-79F4D75E185B}"/>
          </ac:spMkLst>
        </pc:spChg>
        <pc:spChg chg="add mod">
          <ac:chgData name="Sridhar Immanni" userId="59c1261a-ccd9-49c3-b312-320455e0bf35" providerId="ADAL" clId="{27EEF7DE-395D-4696-85B1-EC12E0F1BAAD}" dt="2021-06-08T10:00:53.690" v="317" actId="1076"/>
          <ac:spMkLst>
            <pc:docMk/>
            <pc:sldMk cId="1212473680" sldId="278"/>
            <ac:spMk id="15" creationId="{DF0AB127-F9B8-4B64-AFE0-AF08FA0169AC}"/>
          </ac:spMkLst>
        </pc:spChg>
        <pc:spChg chg="add mod">
          <ac:chgData name="Sridhar Immanni" userId="59c1261a-ccd9-49c3-b312-320455e0bf35" providerId="ADAL" clId="{27EEF7DE-395D-4696-85B1-EC12E0F1BAAD}" dt="2021-06-08T10:01:19.212" v="329" actId="20577"/>
          <ac:spMkLst>
            <pc:docMk/>
            <pc:sldMk cId="1212473680" sldId="278"/>
            <ac:spMk id="17" creationId="{3B3F500F-CA60-4309-93EF-6621664C9CDB}"/>
          </ac:spMkLst>
        </pc:spChg>
        <pc:spChg chg="add del mod">
          <ac:chgData name="Sridhar Immanni" userId="59c1261a-ccd9-49c3-b312-320455e0bf35" providerId="ADAL" clId="{27EEF7DE-395D-4696-85B1-EC12E0F1BAAD}" dt="2021-06-08T10:01:24.101" v="330" actId="478"/>
          <ac:spMkLst>
            <pc:docMk/>
            <pc:sldMk cId="1212473680" sldId="278"/>
            <ac:spMk id="18" creationId="{9600233F-78DC-4851-B71A-7C5FF3BDC87B}"/>
          </ac:spMkLst>
        </pc:spChg>
        <pc:spChg chg="add mod">
          <ac:chgData name="Sridhar Immanni" userId="59c1261a-ccd9-49c3-b312-320455e0bf35" providerId="ADAL" clId="{27EEF7DE-395D-4696-85B1-EC12E0F1BAAD}" dt="2021-06-08T10:00:47.691" v="316"/>
          <ac:spMkLst>
            <pc:docMk/>
            <pc:sldMk cId="1212473680" sldId="278"/>
            <ac:spMk id="19" creationId="{444B3EB5-EB7D-4D1D-A425-1F1655C5565B}"/>
          </ac:spMkLst>
        </pc:spChg>
        <pc:spChg chg="add mod">
          <ac:chgData name="Sridhar Immanni" userId="59c1261a-ccd9-49c3-b312-320455e0bf35" providerId="ADAL" clId="{27EEF7DE-395D-4696-85B1-EC12E0F1BAAD}" dt="2021-06-08T10:00:47.691" v="316"/>
          <ac:spMkLst>
            <pc:docMk/>
            <pc:sldMk cId="1212473680" sldId="278"/>
            <ac:spMk id="20" creationId="{18EE5998-9022-4757-9F4B-0A6E336F0921}"/>
          </ac:spMkLst>
        </pc:spChg>
        <pc:grpChg chg="add mod">
          <ac:chgData name="Sridhar Immanni" userId="59c1261a-ccd9-49c3-b312-320455e0bf35" providerId="ADAL" clId="{27EEF7DE-395D-4696-85B1-EC12E0F1BAAD}" dt="2021-06-08T10:00:53.690" v="317" actId="1076"/>
          <ac:grpSpMkLst>
            <pc:docMk/>
            <pc:sldMk cId="1212473680" sldId="278"/>
            <ac:grpSpMk id="16" creationId="{7E35EBCA-9779-4DDB-A954-79D758FD23F0}"/>
          </ac:grpSpMkLst>
        </pc:grpChg>
      </pc:sldChg>
      <pc:sldChg chg="addSp delSp modSp new mod">
        <pc:chgData name="Sridhar Immanni" userId="59c1261a-ccd9-49c3-b312-320455e0bf35" providerId="ADAL" clId="{27EEF7DE-395D-4696-85B1-EC12E0F1BAAD}" dt="2021-06-08T10:02:01.036" v="338" actId="478"/>
        <pc:sldMkLst>
          <pc:docMk/>
          <pc:sldMk cId="121231318" sldId="279"/>
        </pc:sldMkLst>
        <pc:spChg chg="del">
          <ac:chgData name="Sridhar Immanni" userId="59c1261a-ccd9-49c3-b312-320455e0bf35" providerId="ADAL" clId="{27EEF7DE-395D-4696-85B1-EC12E0F1BAAD}" dt="2021-06-08T10:01:34.485" v="332" actId="478"/>
          <ac:spMkLst>
            <pc:docMk/>
            <pc:sldMk cId="121231318" sldId="279"/>
            <ac:spMk id="2" creationId="{4B8EE677-7981-4967-8CF8-F6456ED7794A}"/>
          </ac:spMkLst>
        </pc:spChg>
        <pc:spChg chg="del">
          <ac:chgData name="Sridhar Immanni" userId="59c1261a-ccd9-49c3-b312-320455e0bf35" providerId="ADAL" clId="{27EEF7DE-395D-4696-85B1-EC12E0F1BAAD}" dt="2021-06-08T10:01:32.980" v="331" actId="478"/>
          <ac:spMkLst>
            <pc:docMk/>
            <pc:sldMk cId="121231318" sldId="279"/>
            <ac:spMk id="3" creationId="{98A9352C-E531-47DD-B177-4FF0F28F2FBE}"/>
          </ac:spMkLst>
        </pc:spChg>
        <pc:spChg chg="add mod">
          <ac:chgData name="Sridhar Immanni" userId="59c1261a-ccd9-49c3-b312-320455e0bf35" providerId="ADAL" clId="{27EEF7DE-395D-4696-85B1-EC12E0F1BAAD}" dt="2021-06-08T10:01:43.587" v="334" actId="1076"/>
          <ac:spMkLst>
            <pc:docMk/>
            <pc:sldMk cId="121231318" sldId="279"/>
            <ac:spMk id="4" creationId="{74462414-2641-4789-914F-24366AFBBB26}"/>
          </ac:spMkLst>
        </pc:spChg>
        <pc:spChg chg="add mod">
          <ac:chgData name="Sridhar Immanni" userId="59c1261a-ccd9-49c3-b312-320455e0bf35" providerId="ADAL" clId="{27EEF7DE-395D-4696-85B1-EC12E0F1BAAD}" dt="2021-06-08T10:01:43.587" v="334" actId="1076"/>
          <ac:spMkLst>
            <pc:docMk/>
            <pc:sldMk cId="121231318" sldId="279"/>
            <ac:spMk id="5" creationId="{A011CA2D-CA37-4F9F-98AE-A1CC7FDD9DD0}"/>
          </ac:spMkLst>
        </pc:spChg>
        <pc:spChg chg="add mod">
          <ac:chgData name="Sridhar Immanni" userId="59c1261a-ccd9-49c3-b312-320455e0bf35" providerId="ADAL" clId="{27EEF7DE-395D-4696-85B1-EC12E0F1BAAD}" dt="2021-06-08T10:01:43.587" v="334" actId="1076"/>
          <ac:spMkLst>
            <pc:docMk/>
            <pc:sldMk cId="121231318" sldId="279"/>
            <ac:spMk id="7" creationId="{5589DFB4-2E88-475D-A1BE-04D0B4544DF9}"/>
          </ac:spMkLst>
        </pc:spChg>
        <pc:spChg chg="add mod">
          <ac:chgData name="Sridhar Immanni" userId="59c1261a-ccd9-49c3-b312-320455e0bf35" providerId="ADAL" clId="{27EEF7DE-395D-4696-85B1-EC12E0F1BAAD}" dt="2021-06-08T10:01:43.587" v="334" actId="1076"/>
          <ac:spMkLst>
            <pc:docMk/>
            <pc:sldMk cId="121231318" sldId="279"/>
            <ac:spMk id="8" creationId="{62A7744F-A632-44F2-8632-49D9B414A194}"/>
          </ac:spMkLst>
        </pc:spChg>
        <pc:spChg chg="add mod">
          <ac:chgData name="Sridhar Immanni" userId="59c1261a-ccd9-49c3-b312-320455e0bf35" providerId="ADAL" clId="{27EEF7DE-395D-4696-85B1-EC12E0F1BAAD}" dt="2021-06-08T10:01:43.587" v="334" actId="1076"/>
          <ac:spMkLst>
            <pc:docMk/>
            <pc:sldMk cId="121231318" sldId="279"/>
            <ac:spMk id="9" creationId="{C7979028-E1B1-454A-8BC9-9ADCADDDA0F0}"/>
          </ac:spMkLst>
        </pc:spChg>
        <pc:spChg chg="add mod">
          <ac:chgData name="Sridhar Immanni" userId="59c1261a-ccd9-49c3-b312-320455e0bf35" providerId="ADAL" clId="{27EEF7DE-395D-4696-85B1-EC12E0F1BAAD}" dt="2021-06-08T10:01:43.587" v="334" actId="1076"/>
          <ac:spMkLst>
            <pc:docMk/>
            <pc:sldMk cId="121231318" sldId="279"/>
            <ac:spMk id="11" creationId="{BAB5BF26-AEE7-4C25-BC52-A516110D3DDC}"/>
          </ac:spMkLst>
        </pc:spChg>
        <pc:spChg chg="add mod">
          <ac:chgData name="Sridhar Immanni" userId="59c1261a-ccd9-49c3-b312-320455e0bf35" providerId="ADAL" clId="{27EEF7DE-395D-4696-85B1-EC12E0F1BAAD}" dt="2021-06-08T10:01:43.587" v="334" actId="1076"/>
          <ac:spMkLst>
            <pc:docMk/>
            <pc:sldMk cId="121231318" sldId="279"/>
            <ac:spMk id="12" creationId="{DC3F063F-39E5-41B6-A24F-138BB9BF853F}"/>
          </ac:spMkLst>
        </pc:spChg>
        <pc:spChg chg="add mod">
          <ac:chgData name="Sridhar Immanni" userId="59c1261a-ccd9-49c3-b312-320455e0bf35" providerId="ADAL" clId="{27EEF7DE-395D-4696-85B1-EC12E0F1BAAD}" dt="2021-06-08T10:01:43.587" v="334" actId="1076"/>
          <ac:spMkLst>
            <pc:docMk/>
            <pc:sldMk cId="121231318" sldId="279"/>
            <ac:spMk id="13" creationId="{F0814F1E-C6CA-4029-9B7C-E22CD2122A70}"/>
          </ac:spMkLst>
        </pc:spChg>
        <pc:spChg chg="add mod">
          <ac:chgData name="Sridhar Immanni" userId="59c1261a-ccd9-49c3-b312-320455e0bf35" providerId="ADAL" clId="{27EEF7DE-395D-4696-85B1-EC12E0F1BAAD}" dt="2021-06-08T10:01:43.587" v="334" actId="1076"/>
          <ac:spMkLst>
            <pc:docMk/>
            <pc:sldMk cId="121231318" sldId="279"/>
            <ac:spMk id="14" creationId="{C7638A44-A524-4D17-8A52-5A4F79FEE34C}"/>
          </ac:spMkLst>
        </pc:spChg>
        <pc:spChg chg="add mod">
          <ac:chgData name="Sridhar Immanni" userId="59c1261a-ccd9-49c3-b312-320455e0bf35" providerId="ADAL" clId="{27EEF7DE-395D-4696-85B1-EC12E0F1BAAD}" dt="2021-06-08T10:01:43.587" v="334" actId="1076"/>
          <ac:spMkLst>
            <pc:docMk/>
            <pc:sldMk cId="121231318" sldId="279"/>
            <ac:spMk id="15" creationId="{3A8F0827-CED4-4646-A49D-84B6113F43E5}"/>
          </ac:spMkLst>
        </pc:spChg>
        <pc:spChg chg="add mod">
          <ac:chgData name="Sridhar Immanni" userId="59c1261a-ccd9-49c3-b312-320455e0bf35" providerId="ADAL" clId="{27EEF7DE-395D-4696-85B1-EC12E0F1BAAD}" dt="2021-06-08T10:01:43.587" v="334" actId="1076"/>
          <ac:spMkLst>
            <pc:docMk/>
            <pc:sldMk cId="121231318" sldId="279"/>
            <ac:spMk id="16" creationId="{AA12D88C-FC5B-49EE-A44F-31F22192A146}"/>
          </ac:spMkLst>
        </pc:spChg>
        <pc:spChg chg="add mod">
          <ac:chgData name="Sridhar Immanni" userId="59c1261a-ccd9-49c3-b312-320455e0bf35" providerId="ADAL" clId="{27EEF7DE-395D-4696-85B1-EC12E0F1BAAD}" dt="2021-06-08T10:01:55.694" v="337" actId="14100"/>
          <ac:spMkLst>
            <pc:docMk/>
            <pc:sldMk cId="121231318" sldId="279"/>
            <ac:spMk id="17" creationId="{2E7F6848-4AFB-4890-96B4-199A133602C7}"/>
          </ac:spMkLst>
        </pc:spChg>
        <pc:spChg chg="add del mod">
          <ac:chgData name="Sridhar Immanni" userId="59c1261a-ccd9-49c3-b312-320455e0bf35" providerId="ADAL" clId="{27EEF7DE-395D-4696-85B1-EC12E0F1BAAD}" dt="2021-06-08T10:02:01.036" v="338" actId="478"/>
          <ac:spMkLst>
            <pc:docMk/>
            <pc:sldMk cId="121231318" sldId="279"/>
            <ac:spMk id="18" creationId="{5199F4D5-01A5-4E70-B96B-EF653400EDBB}"/>
          </ac:spMkLst>
        </pc:spChg>
        <pc:spChg chg="add mod">
          <ac:chgData name="Sridhar Immanni" userId="59c1261a-ccd9-49c3-b312-320455e0bf35" providerId="ADAL" clId="{27EEF7DE-395D-4696-85B1-EC12E0F1BAAD}" dt="2021-06-08T10:01:39.625" v="333"/>
          <ac:spMkLst>
            <pc:docMk/>
            <pc:sldMk cId="121231318" sldId="279"/>
            <ac:spMk id="19" creationId="{910AA8BE-65E8-4F14-BC63-73C0E2DE15D6}"/>
          </ac:spMkLst>
        </pc:spChg>
        <pc:spChg chg="add mod">
          <ac:chgData name="Sridhar Immanni" userId="59c1261a-ccd9-49c3-b312-320455e0bf35" providerId="ADAL" clId="{27EEF7DE-395D-4696-85B1-EC12E0F1BAAD}" dt="2021-06-08T10:01:39.625" v="333"/>
          <ac:spMkLst>
            <pc:docMk/>
            <pc:sldMk cId="121231318" sldId="279"/>
            <ac:spMk id="20" creationId="{F0A00DEE-827A-4D2D-BD7F-83287D4DC8FD}"/>
          </ac:spMkLst>
        </pc:spChg>
        <pc:spChg chg="add mod">
          <ac:chgData name="Sridhar Immanni" userId="59c1261a-ccd9-49c3-b312-320455e0bf35" providerId="ADAL" clId="{27EEF7DE-395D-4696-85B1-EC12E0F1BAAD}" dt="2021-06-08T10:01:39.625" v="333"/>
          <ac:spMkLst>
            <pc:docMk/>
            <pc:sldMk cId="121231318" sldId="279"/>
            <ac:spMk id="21" creationId="{4C6A6A84-B5CE-497F-BF46-9E6A187A9937}"/>
          </ac:spMkLst>
        </pc:spChg>
        <pc:spChg chg="add mod">
          <ac:chgData name="Sridhar Immanni" userId="59c1261a-ccd9-49c3-b312-320455e0bf35" providerId="ADAL" clId="{27EEF7DE-395D-4696-85B1-EC12E0F1BAAD}" dt="2021-06-08T10:01:39.625" v="333"/>
          <ac:spMkLst>
            <pc:docMk/>
            <pc:sldMk cId="121231318" sldId="279"/>
            <ac:spMk id="22" creationId="{19AED42A-E16B-48C8-A4F4-57C85167F656}"/>
          </ac:spMkLst>
        </pc:spChg>
        <pc:spChg chg="add mod">
          <ac:chgData name="Sridhar Immanni" userId="59c1261a-ccd9-49c3-b312-320455e0bf35" providerId="ADAL" clId="{27EEF7DE-395D-4696-85B1-EC12E0F1BAAD}" dt="2021-06-08T10:01:39.625" v="333"/>
          <ac:spMkLst>
            <pc:docMk/>
            <pc:sldMk cId="121231318" sldId="279"/>
            <ac:spMk id="23" creationId="{7375829A-A6A3-4089-B541-15071D725147}"/>
          </ac:spMkLst>
        </pc:spChg>
        <pc:spChg chg="add mod">
          <ac:chgData name="Sridhar Immanni" userId="59c1261a-ccd9-49c3-b312-320455e0bf35" providerId="ADAL" clId="{27EEF7DE-395D-4696-85B1-EC12E0F1BAAD}" dt="2021-06-08T10:01:39.625" v="333"/>
          <ac:spMkLst>
            <pc:docMk/>
            <pc:sldMk cId="121231318" sldId="279"/>
            <ac:spMk id="24" creationId="{FFF9E949-B761-4825-8CCE-CDE20155E2B7}"/>
          </ac:spMkLst>
        </pc:spChg>
        <pc:grpChg chg="add mod">
          <ac:chgData name="Sridhar Immanni" userId="59c1261a-ccd9-49c3-b312-320455e0bf35" providerId="ADAL" clId="{27EEF7DE-395D-4696-85B1-EC12E0F1BAAD}" dt="2021-06-08T10:01:43.587" v="334" actId="1076"/>
          <ac:grpSpMkLst>
            <pc:docMk/>
            <pc:sldMk cId="121231318" sldId="279"/>
            <ac:grpSpMk id="6" creationId="{E2310084-7D2B-4218-81A2-6E43A6492BAD}"/>
          </ac:grpSpMkLst>
        </pc:grpChg>
        <pc:grpChg chg="add mod">
          <ac:chgData name="Sridhar Immanni" userId="59c1261a-ccd9-49c3-b312-320455e0bf35" providerId="ADAL" clId="{27EEF7DE-395D-4696-85B1-EC12E0F1BAAD}" dt="2021-06-08T10:01:43.587" v="334" actId="1076"/>
          <ac:grpSpMkLst>
            <pc:docMk/>
            <pc:sldMk cId="121231318" sldId="279"/>
            <ac:grpSpMk id="10" creationId="{B1C29F73-0A53-4003-AB1B-16084DF5B3B4}"/>
          </ac:grpSpMkLst>
        </pc:grpChg>
      </pc:sldChg>
      <pc:sldChg chg="addSp delSp modSp new mod">
        <pc:chgData name="Sridhar Immanni" userId="59c1261a-ccd9-49c3-b312-320455e0bf35" providerId="ADAL" clId="{27EEF7DE-395D-4696-85B1-EC12E0F1BAAD}" dt="2021-06-08T10:02:33.586" v="342" actId="1076"/>
        <pc:sldMkLst>
          <pc:docMk/>
          <pc:sldMk cId="3185243435" sldId="280"/>
        </pc:sldMkLst>
        <pc:spChg chg="del">
          <ac:chgData name="Sridhar Immanni" userId="59c1261a-ccd9-49c3-b312-320455e0bf35" providerId="ADAL" clId="{27EEF7DE-395D-4696-85B1-EC12E0F1BAAD}" dt="2021-06-08T10:02:11.123" v="340" actId="478"/>
          <ac:spMkLst>
            <pc:docMk/>
            <pc:sldMk cId="3185243435" sldId="280"/>
            <ac:spMk id="2" creationId="{D1F21F34-9139-414E-8714-85187474C757}"/>
          </ac:spMkLst>
        </pc:spChg>
        <pc:spChg chg="del">
          <ac:chgData name="Sridhar Immanni" userId="59c1261a-ccd9-49c3-b312-320455e0bf35" providerId="ADAL" clId="{27EEF7DE-395D-4696-85B1-EC12E0F1BAAD}" dt="2021-06-08T10:02:09.079" v="339" actId="478"/>
          <ac:spMkLst>
            <pc:docMk/>
            <pc:sldMk cId="3185243435" sldId="280"/>
            <ac:spMk id="3" creationId="{14117360-0D3C-4304-A2FC-EF2068B01A7B}"/>
          </ac:spMkLst>
        </pc:spChg>
        <pc:spChg chg="add mod">
          <ac:chgData name="Sridhar Immanni" userId="59c1261a-ccd9-49c3-b312-320455e0bf35" providerId="ADAL" clId="{27EEF7DE-395D-4696-85B1-EC12E0F1BAAD}" dt="2021-06-08T10:02:33.586" v="342" actId="1076"/>
          <ac:spMkLst>
            <pc:docMk/>
            <pc:sldMk cId="3185243435" sldId="280"/>
            <ac:spMk id="4" creationId="{1A964C4B-7676-4166-A4CB-E6C505E988B3}"/>
          </ac:spMkLst>
        </pc:spChg>
        <pc:spChg chg="add mod">
          <ac:chgData name="Sridhar Immanni" userId="59c1261a-ccd9-49c3-b312-320455e0bf35" providerId="ADAL" clId="{27EEF7DE-395D-4696-85B1-EC12E0F1BAAD}" dt="2021-06-08T10:02:33.586" v="342" actId="1076"/>
          <ac:spMkLst>
            <pc:docMk/>
            <pc:sldMk cId="3185243435" sldId="280"/>
            <ac:spMk id="5" creationId="{FB3671C6-8B62-42BA-AD43-B667BCC5C283}"/>
          </ac:spMkLst>
        </pc:spChg>
        <pc:spChg chg="add mod">
          <ac:chgData name="Sridhar Immanni" userId="59c1261a-ccd9-49c3-b312-320455e0bf35" providerId="ADAL" clId="{27EEF7DE-395D-4696-85B1-EC12E0F1BAAD}" dt="2021-06-08T10:02:33.586" v="342" actId="1076"/>
          <ac:spMkLst>
            <pc:docMk/>
            <pc:sldMk cId="3185243435" sldId="280"/>
            <ac:spMk id="6" creationId="{D5F4D814-4340-4D5A-B535-437265DDBE08}"/>
          </ac:spMkLst>
        </pc:spChg>
        <pc:spChg chg="add mod">
          <ac:chgData name="Sridhar Immanni" userId="59c1261a-ccd9-49c3-b312-320455e0bf35" providerId="ADAL" clId="{27EEF7DE-395D-4696-85B1-EC12E0F1BAAD}" dt="2021-06-08T10:02:33.586" v="342" actId="1076"/>
          <ac:spMkLst>
            <pc:docMk/>
            <pc:sldMk cId="3185243435" sldId="280"/>
            <ac:spMk id="7" creationId="{CAFD3A30-74B2-4461-8BF9-2510731CF95D}"/>
          </ac:spMkLst>
        </pc:spChg>
        <pc:spChg chg="add mod">
          <ac:chgData name="Sridhar Immanni" userId="59c1261a-ccd9-49c3-b312-320455e0bf35" providerId="ADAL" clId="{27EEF7DE-395D-4696-85B1-EC12E0F1BAAD}" dt="2021-06-08T10:02:33.586" v="342" actId="1076"/>
          <ac:spMkLst>
            <pc:docMk/>
            <pc:sldMk cId="3185243435" sldId="280"/>
            <ac:spMk id="8" creationId="{E4603B0C-F2B6-4014-AC6E-9192CA24C043}"/>
          </ac:spMkLst>
        </pc:spChg>
        <pc:spChg chg="add mod">
          <ac:chgData name="Sridhar Immanni" userId="59c1261a-ccd9-49c3-b312-320455e0bf35" providerId="ADAL" clId="{27EEF7DE-395D-4696-85B1-EC12E0F1BAAD}" dt="2021-06-08T10:02:33.586" v="342" actId="1076"/>
          <ac:spMkLst>
            <pc:docMk/>
            <pc:sldMk cId="3185243435" sldId="280"/>
            <ac:spMk id="9" creationId="{3D3F931C-4B77-4EF5-8110-B3D4ED2396C9}"/>
          </ac:spMkLst>
        </pc:spChg>
        <pc:spChg chg="add mod">
          <ac:chgData name="Sridhar Immanni" userId="59c1261a-ccd9-49c3-b312-320455e0bf35" providerId="ADAL" clId="{27EEF7DE-395D-4696-85B1-EC12E0F1BAAD}" dt="2021-06-08T10:02:33.586" v="342" actId="1076"/>
          <ac:spMkLst>
            <pc:docMk/>
            <pc:sldMk cId="3185243435" sldId="280"/>
            <ac:spMk id="10" creationId="{9446E1B9-71E9-4228-8392-CD18162926A7}"/>
          </ac:spMkLst>
        </pc:spChg>
      </pc:sldChg>
      <pc:sldChg chg="addSp delSp modSp new mod">
        <pc:chgData name="Sridhar Immanni" userId="59c1261a-ccd9-49c3-b312-320455e0bf35" providerId="ADAL" clId="{27EEF7DE-395D-4696-85B1-EC12E0F1BAAD}" dt="2021-06-08T10:02:52.634" v="346" actId="1076"/>
        <pc:sldMkLst>
          <pc:docMk/>
          <pc:sldMk cId="1965582322" sldId="281"/>
        </pc:sldMkLst>
        <pc:spChg chg="del">
          <ac:chgData name="Sridhar Immanni" userId="59c1261a-ccd9-49c3-b312-320455e0bf35" providerId="ADAL" clId="{27EEF7DE-395D-4696-85B1-EC12E0F1BAAD}" dt="2021-06-08T10:02:44.028" v="344" actId="478"/>
          <ac:spMkLst>
            <pc:docMk/>
            <pc:sldMk cId="1965582322" sldId="281"/>
            <ac:spMk id="2" creationId="{E7123BAB-71E1-4AB7-B123-0C2A4430EA1C}"/>
          </ac:spMkLst>
        </pc:spChg>
        <pc:spChg chg="del">
          <ac:chgData name="Sridhar Immanni" userId="59c1261a-ccd9-49c3-b312-320455e0bf35" providerId="ADAL" clId="{27EEF7DE-395D-4696-85B1-EC12E0F1BAAD}" dt="2021-06-08T10:02:41.414" v="343" actId="478"/>
          <ac:spMkLst>
            <pc:docMk/>
            <pc:sldMk cId="1965582322" sldId="281"/>
            <ac:spMk id="3" creationId="{1ECEE933-63D7-4AB1-A1AB-C32A5282E4D2}"/>
          </ac:spMkLst>
        </pc:spChg>
        <pc:spChg chg="add mod">
          <ac:chgData name="Sridhar Immanni" userId="59c1261a-ccd9-49c3-b312-320455e0bf35" providerId="ADAL" clId="{27EEF7DE-395D-4696-85B1-EC12E0F1BAAD}" dt="2021-06-08T10:02:52.634" v="346" actId="1076"/>
          <ac:spMkLst>
            <pc:docMk/>
            <pc:sldMk cId="1965582322" sldId="281"/>
            <ac:spMk id="4" creationId="{0B382621-084E-455C-91A4-23E0F90DC614}"/>
          </ac:spMkLst>
        </pc:spChg>
        <pc:spChg chg="add mod">
          <ac:chgData name="Sridhar Immanni" userId="59c1261a-ccd9-49c3-b312-320455e0bf35" providerId="ADAL" clId="{27EEF7DE-395D-4696-85B1-EC12E0F1BAAD}" dt="2021-06-08T10:02:52.634" v="346" actId="1076"/>
          <ac:spMkLst>
            <pc:docMk/>
            <pc:sldMk cId="1965582322" sldId="281"/>
            <ac:spMk id="5" creationId="{013E1B7C-B0BB-450D-AA57-27F9E82B6BF9}"/>
          </ac:spMkLst>
        </pc:spChg>
        <pc:spChg chg="add mod">
          <ac:chgData name="Sridhar Immanni" userId="59c1261a-ccd9-49c3-b312-320455e0bf35" providerId="ADAL" clId="{27EEF7DE-395D-4696-85B1-EC12E0F1BAAD}" dt="2021-06-08T10:02:52.634" v="346" actId="1076"/>
          <ac:spMkLst>
            <pc:docMk/>
            <pc:sldMk cId="1965582322" sldId="281"/>
            <ac:spMk id="6" creationId="{2E6D28B5-BF24-4614-A88D-36DF9A9B87AB}"/>
          </ac:spMkLst>
        </pc:spChg>
        <pc:spChg chg="add mod">
          <ac:chgData name="Sridhar Immanni" userId="59c1261a-ccd9-49c3-b312-320455e0bf35" providerId="ADAL" clId="{27EEF7DE-395D-4696-85B1-EC12E0F1BAAD}" dt="2021-06-08T10:02:52.634" v="346" actId="1076"/>
          <ac:spMkLst>
            <pc:docMk/>
            <pc:sldMk cId="1965582322" sldId="281"/>
            <ac:spMk id="7" creationId="{9E92A16C-DCFE-4EF6-971A-E646BA9244F3}"/>
          </ac:spMkLst>
        </pc:spChg>
        <pc:spChg chg="add mod">
          <ac:chgData name="Sridhar Immanni" userId="59c1261a-ccd9-49c3-b312-320455e0bf35" providerId="ADAL" clId="{27EEF7DE-395D-4696-85B1-EC12E0F1BAAD}" dt="2021-06-08T10:02:52.634" v="346" actId="1076"/>
          <ac:spMkLst>
            <pc:docMk/>
            <pc:sldMk cId="1965582322" sldId="281"/>
            <ac:spMk id="8" creationId="{17B316FE-635F-4BFB-A681-7DFC766FA8E6}"/>
          </ac:spMkLst>
        </pc:spChg>
        <pc:spChg chg="add mod">
          <ac:chgData name="Sridhar Immanni" userId="59c1261a-ccd9-49c3-b312-320455e0bf35" providerId="ADAL" clId="{27EEF7DE-395D-4696-85B1-EC12E0F1BAAD}" dt="2021-06-08T10:02:52.634" v="346" actId="1076"/>
          <ac:spMkLst>
            <pc:docMk/>
            <pc:sldMk cId="1965582322" sldId="281"/>
            <ac:spMk id="9" creationId="{9F32F4D3-B26F-4022-BB91-E7870632FAD0}"/>
          </ac:spMkLst>
        </pc:spChg>
        <pc:spChg chg="add mod">
          <ac:chgData name="Sridhar Immanni" userId="59c1261a-ccd9-49c3-b312-320455e0bf35" providerId="ADAL" clId="{27EEF7DE-395D-4696-85B1-EC12E0F1BAAD}" dt="2021-06-08T10:02:52.634" v="346" actId="1076"/>
          <ac:spMkLst>
            <pc:docMk/>
            <pc:sldMk cId="1965582322" sldId="281"/>
            <ac:spMk id="10" creationId="{DAB36006-3F0A-42C5-8EB4-5B42E06DF39F}"/>
          </ac:spMkLst>
        </pc:spChg>
        <pc:spChg chg="add mod">
          <ac:chgData name="Sridhar Immanni" userId="59c1261a-ccd9-49c3-b312-320455e0bf35" providerId="ADAL" clId="{27EEF7DE-395D-4696-85B1-EC12E0F1BAAD}" dt="2021-06-08T10:02:52.634" v="346" actId="1076"/>
          <ac:spMkLst>
            <pc:docMk/>
            <pc:sldMk cId="1965582322" sldId="281"/>
            <ac:spMk id="11" creationId="{434E30C5-68D4-4503-BB66-7E89B38EDF3C}"/>
          </ac:spMkLst>
        </pc:spChg>
        <pc:spChg chg="add mod">
          <ac:chgData name="Sridhar Immanni" userId="59c1261a-ccd9-49c3-b312-320455e0bf35" providerId="ADAL" clId="{27EEF7DE-395D-4696-85B1-EC12E0F1BAAD}" dt="2021-06-08T10:02:52.634" v="346" actId="1076"/>
          <ac:spMkLst>
            <pc:docMk/>
            <pc:sldMk cId="1965582322" sldId="281"/>
            <ac:spMk id="12" creationId="{7C0F60E8-848D-49D3-803F-F586095E0B14}"/>
          </ac:spMkLst>
        </pc:spChg>
        <pc:spChg chg="add mod">
          <ac:chgData name="Sridhar Immanni" userId="59c1261a-ccd9-49c3-b312-320455e0bf35" providerId="ADAL" clId="{27EEF7DE-395D-4696-85B1-EC12E0F1BAAD}" dt="2021-06-08T10:02:52.634" v="346" actId="1076"/>
          <ac:spMkLst>
            <pc:docMk/>
            <pc:sldMk cId="1965582322" sldId="281"/>
            <ac:spMk id="13" creationId="{3B9251D3-8F6C-4323-B374-D95CEC75C9AB}"/>
          </ac:spMkLst>
        </pc:spChg>
        <pc:spChg chg="add mod">
          <ac:chgData name="Sridhar Immanni" userId="59c1261a-ccd9-49c3-b312-320455e0bf35" providerId="ADAL" clId="{27EEF7DE-395D-4696-85B1-EC12E0F1BAAD}" dt="2021-06-08T10:02:52.634" v="346" actId="1076"/>
          <ac:spMkLst>
            <pc:docMk/>
            <pc:sldMk cId="1965582322" sldId="281"/>
            <ac:spMk id="15" creationId="{0DFBF4D0-31CA-4053-A525-D7A94657516E}"/>
          </ac:spMkLst>
        </pc:spChg>
        <pc:spChg chg="add mod">
          <ac:chgData name="Sridhar Immanni" userId="59c1261a-ccd9-49c3-b312-320455e0bf35" providerId="ADAL" clId="{27EEF7DE-395D-4696-85B1-EC12E0F1BAAD}" dt="2021-06-08T10:02:52.634" v="346" actId="1076"/>
          <ac:spMkLst>
            <pc:docMk/>
            <pc:sldMk cId="1965582322" sldId="281"/>
            <ac:spMk id="16" creationId="{0EB94921-B660-42AE-83B9-DA9E723FF84E}"/>
          </ac:spMkLst>
        </pc:spChg>
        <pc:spChg chg="add mod">
          <ac:chgData name="Sridhar Immanni" userId="59c1261a-ccd9-49c3-b312-320455e0bf35" providerId="ADAL" clId="{27EEF7DE-395D-4696-85B1-EC12E0F1BAAD}" dt="2021-06-08T10:02:52.634" v="346" actId="1076"/>
          <ac:spMkLst>
            <pc:docMk/>
            <pc:sldMk cId="1965582322" sldId="281"/>
            <ac:spMk id="17" creationId="{BC413993-6009-427C-B38A-C4B05A8AB5F4}"/>
          </ac:spMkLst>
        </pc:spChg>
        <pc:spChg chg="add mod">
          <ac:chgData name="Sridhar Immanni" userId="59c1261a-ccd9-49c3-b312-320455e0bf35" providerId="ADAL" clId="{27EEF7DE-395D-4696-85B1-EC12E0F1BAAD}" dt="2021-06-08T10:02:52.634" v="346" actId="1076"/>
          <ac:spMkLst>
            <pc:docMk/>
            <pc:sldMk cId="1965582322" sldId="281"/>
            <ac:spMk id="18" creationId="{FDF35722-2A70-484C-B5D0-7C099610BE0B}"/>
          </ac:spMkLst>
        </pc:spChg>
        <pc:spChg chg="add mod">
          <ac:chgData name="Sridhar Immanni" userId="59c1261a-ccd9-49c3-b312-320455e0bf35" providerId="ADAL" clId="{27EEF7DE-395D-4696-85B1-EC12E0F1BAAD}" dt="2021-06-08T10:02:52.634" v="346" actId="1076"/>
          <ac:spMkLst>
            <pc:docMk/>
            <pc:sldMk cId="1965582322" sldId="281"/>
            <ac:spMk id="19" creationId="{C76576FD-3F9D-4CA5-8C20-5CB5B6B19E42}"/>
          </ac:spMkLst>
        </pc:spChg>
        <pc:spChg chg="add mod">
          <ac:chgData name="Sridhar Immanni" userId="59c1261a-ccd9-49c3-b312-320455e0bf35" providerId="ADAL" clId="{27EEF7DE-395D-4696-85B1-EC12E0F1BAAD}" dt="2021-06-08T10:02:52.634" v="346" actId="1076"/>
          <ac:spMkLst>
            <pc:docMk/>
            <pc:sldMk cId="1965582322" sldId="281"/>
            <ac:spMk id="21" creationId="{6A203BBE-4DBD-42A6-A791-E2FBE4B983B0}"/>
          </ac:spMkLst>
        </pc:spChg>
        <pc:spChg chg="add mod">
          <ac:chgData name="Sridhar Immanni" userId="59c1261a-ccd9-49c3-b312-320455e0bf35" providerId="ADAL" clId="{27EEF7DE-395D-4696-85B1-EC12E0F1BAAD}" dt="2021-06-08T10:02:52.634" v="346" actId="1076"/>
          <ac:spMkLst>
            <pc:docMk/>
            <pc:sldMk cId="1965582322" sldId="281"/>
            <ac:spMk id="23" creationId="{6CC1486E-3B04-4EEF-AC4F-2914A759AFDF}"/>
          </ac:spMkLst>
        </pc:spChg>
        <pc:spChg chg="add mod">
          <ac:chgData name="Sridhar Immanni" userId="59c1261a-ccd9-49c3-b312-320455e0bf35" providerId="ADAL" clId="{27EEF7DE-395D-4696-85B1-EC12E0F1BAAD}" dt="2021-06-08T10:02:52.634" v="346" actId="1076"/>
          <ac:spMkLst>
            <pc:docMk/>
            <pc:sldMk cId="1965582322" sldId="281"/>
            <ac:spMk id="24" creationId="{31ECCBEB-2298-4198-96A9-353AC083A4AB}"/>
          </ac:spMkLst>
        </pc:spChg>
        <pc:spChg chg="add mod">
          <ac:chgData name="Sridhar Immanni" userId="59c1261a-ccd9-49c3-b312-320455e0bf35" providerId="ADAL" clId="{27EEF7DE-395D-4696-85B1-EC12E0F1BAAD}" dt="2021-06-08T10:02:49.169" v="345"/>
          <ac:spMkLst>
            <pc:docMk/>
            <pc:sldMk cId="1965582322" sldId="281"/>
            <ac:spMk id="25" creationId="{1697C9B8-07DC-4DDE-AFC1-C89E788F4C81}"/>
          </ac:spMkLst>
        </pc:spChg>
        <pc:spChg chg="add mod">
          <ac:chgData name="Sridhar Immanni" userId="59c1261a-ccd9-49c3-b312-320455e0bf35" providerId="ADAL" clId="{27EEF7DE-395D-4696-85B1-EC12E0F1BAAD}" dt="2021-06-08T10:02:49.169" v="345"/>
          <ac:spMkLst>
            <pc:docMk/>
            <pc:sldMk cId="1965582322" sldId="281"/>
            <ac:spMk id="26" creationId="{F75FD972-7250-44FB-8D08-5DC655ED9E7D}"/>
          </ac:spMkLst>
        </pc:spChg>
        <pc:spChg chg="add mod">
          <ac:chgData name="Sridhar Immanni" userId="59c1261a-ccd9-49c3-b312-320455e0bf35" providerId="ADAL" clId="{27EEF7DE-395D-4696-85B1-EC12E0F1BAAD}" dt="2021-06-08T10:02:49.169" v="345"/>
          <ac:spMkLst>
            <pc:docMk/>
            <pc:sldMk cId="1965582322" sldId="281"/>
            <ac:spMk id="27" creationId="{D6C852AE-FCA2-43E4-B2BB-288993E8A16A}"/>
          </ac:spMkLst>
        </pc:spChg>
        <pc:spChg chg="add mod">
          <ac:chgData name="Sridhar Immanni" userId="59c1261a-ccd9-49c3-b312-320455e0bf35" providerId="ADAL" clId="{27EEF7DE-395D-4696-85B1-EC12E0F1BAAD}" dt="2021-06-08T10:02:49.169" v="345"/>
          <ac:spMkLst>
            <pc:docMk/>
            <pc:sldMk cId="1965582322" sldId="281"/>
            <ac:spMk id="28" creationId="{538F05F0-43FE-4A40-99CF-EA963AC58986}"/>
          </ac:spMkLst>
        </pc:spChg>
        <pc:spChg chg="add mod">
          <ac:chgData name="Sridhar Immanni" userId="59c1261a-ccd9-49c3-b312-320455e0bf35" providerId="ADAL" clId="{27EEF7DE-395D-4696-85B1-EC12E0F1BAAD}" dt="2021-06-08T10:02:49.169" v="345"/>
          <ac:spMkLst>
            <pc:docMk/>
            <pc:sldMk cId="1965582322" sldId="281"/>
            <ac:spMk id="29" creationId="{C4DAEEB5-AD2F-455C-A593-D14FF66C10D0}"/>
          </ac:spMkLst>
        </pc:spChg>
        <pc:spChg chg="add mod">
          <ac:chgData name="Sridhar Immanni" userId="59c1261a-ccd9-49c3-b312-320455e0bf35" providerId="ADAL" clId="{27EEF7DE-395D-4696-85B1-EC12E0F1BAAD}" dt="2021-06-08T10:02:49.169" v="345"/>
          <ac:spMkLst>
            <pc:docMk/>
            <pc:sldMk cId="1965582322" sldId="281"/>
            <ac:spMk id="30" creationId="{1C17013F-1C8D-442F-8F98-F4A98784FF1B}"/>
          </ac:spMkLst>
        </pc:spChg>
        <pc:grpChg chg="add mod">
          <ac:chgData name="Sridhar Immanni" userId="59c1261a-ccd9-49c3-b312-320455e0bf35" providerId="ADAL" clId="{27EEF7DE-395D-4696-85B1-EC12E0F1BAAD}" dt="2021-06-08T10:02:52.634" v="346" actId="1076"/>
          <ac:grpSpMkLst>
            <pc:docMk/>
            <pc:sldMk cId="1965582322" sldId="281"/>
            <ac:grpSpMk id="14" creationId="{AF4B88A0-58D2-4CDC-9069-D64653C445AA}"/>
          </ac:grpSpMkLst>
        </pc:grpChg>
        <pc:grpChg chg="add mod">
          <ac:chgData name="Sridhar Immanni" userId="59c1261a-ccd9-49c3-b312-320455e0bf35" providerId="ADAL" clId="{27EEF7DE-395D-4696-85B1-EC12E0F1BAAD}" dt="2021-06-08T10:02:52.634" v="346" actId="1076"/>
          <ac:grpSpMkLst>
            <pc:docMk/>
            <pc:sldMk cId="1965582322" sldId="281"/>
            <ac:grpSpMk id="20" creationId="{BD29D8E2-34CF-44CA-BC4A-03ED55E1CFA3}"/>
          </ac:grpSpMkLst>
        </pc:grpChg>
        <pc:grpChg chg="add mod">
          <ac:chgData name="Sridhar Immanni" userId="59c1261a-ccd9-49c3-b312-320455e0bf35" providerId="ADAL" clId="{27EEF7DE-395D-4696-85B1-EC12E0F1BAAD}" dt="2021-06-08T10:02:52.634" v="346" actId="1076"/>
          <ac:grpSpMkLst>
            <pc:docMk/>
            <pc:sldMk cId="1965582322" sldId="281"/>
            <ac:grpSpMk id="22" creationId="{046A58FD-1F9C-421A-80FA-1BE768633F5F}"/>
          </ac:grpSpMkLst>
        </pc:grpChg>
      </pc:sldChg>
      <pc:sldChg chg="addSp delSp modSp new mod">
        <pc:chgData name="Sridhar Immanni" userId="59c1261a-ccd9-49c3-b312-320455e0bf35" providerId="ADAL" clId="{27EEF7DE-395D-4696-85B1-EC12E0F1BAAD}" dt="2021-06-08T10:03:29.496" v="351" actId="1076"/>
        <pc:sldMkLst>
          <pc:docMk/>
          <pc:sldMk cId="2861837243" sldId="282"/>
        </pc:sldMkLst>
        <pc:spChg chg="del">
          <ac:chgData name="Sridhar Immanni" userId="59c1261a-ccd9-49c3-b312-320455e0bf35" providerId="ADAL" clId="{27EEF7DE-395D-4696-85B1-EC12E0F1BAAD}" dt="2021-06-08T10:03:12.723" v="348" actId="478"/>
          <ac:spMkLst>
            <pc:docMk/>
            <pc:sldMk cId="2861837243" sldId="282"/>
            <ac:spMk id="2" creationId="{0C1CD632-8297-4AC9-B0D9-05378C8B47B2}"/>
          </ac:spMkLst>
        </pc:spChg>
        <pc:spChg chg="del">
          <ac:chgData name="Sridhar Immanni" userId="59c1261a-ccd9-49c3-b312-320455e0bf35" providerId="ADAL" clId="{27EEF7DE-395D-4696-85B1-EC12E0F1BAAD}" dt="2021-06-08T10:03:11.255" v="347" actId="478"/>
          <ac:spMkLst>
            <pc:docMk/>
            <pc:sldMk cId="2861837243" sldId="282"/>
            <ac:spMk id="3" creationId="{9E3C13FD-4285-47B2-B6EC-359BA8AC3B28}"/>
          </ac:spMkLst>
        </pc:spChg>
        <pc:spChg chg="add mod">
          <ac:chgData name="Sridhar Immanni" userId="59c1261a-ccd9-49c3-b312-320455e0bf35" providerId="ADAL" clId="{27EEF7DE-395D-4696-85B1-EC12E0F1BAAD}" dt="2021-06-08T10:03:22.224" v="350" actId="1076"/>
          <ac:spMkLst>
            <pc:docMk/>
            <pc:sldMk cId="2861837243" sldId="282"/>
            <ac:spMk id="4" creationId="{9FBB662A-AC6F-43F4-9A74-976D29AA72C4}"/>
          </ac:spMkLst>
        </pc:spChg>
        <pc:spChg chg="add mod">
          <ac:chgData name="Sridhar Immanni" userId="59c1261a-ccd9-49c3-b312-320455e0bf35" providerId="ADAL" clId="{27EEF7DE-395D-4696-85B1-EC12E0F1BAAD}" dt="2021-06-08T10:03:22.224" v="350" actId="1076"/>
          <ac:spMkLst>
            <pc:docMk/>
            <pc:sldMk cId="2861837243" sldId="282"/>
            <ac:spMk id="5" creationId="{7C62BEDC-0739-40D4-B773-FA3E8AC1EAFD}"/>
          </ac:spMkLst>
        </pc:spChg>
        <pc:spChg chg="add mod">
          <ac:chgData name="Sridhar Immanni" userId="59c1261a-ccd9-49c3-b312-320455e0bf35" providerId="ADAL" clId="{27EEF7DE-395D-4696-85B1-EC12E0F1BAAD}" dt="2021-06-08T10:03:22.224" v="350" actId="1076"/>
          <ac:spMkLst>
            <pc:docMk/>
            <pc:sldMk cId="2861837243" sldId="282"/>
            <ac:spMk id="6" creationId="{25A0495B-07A3-4F96-8961-C65753F1CF43}"/>
          </ac:spMkLst>
        </pc:spChg>
        <pc:spChg chg="add mod">
          <ac:chgData name="Sridhar Immanni" userId="59c1261a-ccd9-49c3-b312-320455e0bf35" providerId="ADAL" clId="{27EEF7DE-395D-4696-85B1-EC12E0F1BAAD}" dt="2021-06-08T10:03:22.224" v="350" actId="1076"/>
          <ac:spMkLst>
            <pc:docMk/>
            <pc:sldMk cId="2861837243" sldId="282"/>
            <ac:spMk id="7" creationId="{88A954EC-72D1-4A24-BE41-5C2C7007D8ED}"/>
          </ac:spMkLst>
        </pc:spChg>
        <pc:spChg chg="add mod">
          <ac:chgData name="Sridhar Immanni" userId="59c1261a-ccd9-49c3-b312-320455e0bf35" providerId="ADAL" clId="{27EEF7DE-395D-4696-85B1-EC12E0F1BAAD}" dt="2021-06-08T10:03:22.224" v="350" actId="1076"/>
          <ac:spMkLst>
            <pc:docMk/>
            <pc:sldMk cId="2861837243" sldId="282"/>
            <ac:spMk id="8" creationId="{78BE1719-26BE-462E-9C36-64B842F2356C}"/>
          </ac:spMkLst>
        </pc:spChg>
        <pc:spChg chg="add mod">
          <ac:chgData name="Sridhar Immanni" userId="59c1261a-ccd9-49c3-b312-320455e0bf35" providerId="ADAL" clId="{27EEF7DE-395D-4696-85B1-EC12E0F1BAAD}" dt="2021-06-08T10:03:22.224" v="350" actId="1076"/>
          <ac:spMkLst>
            <pc:docMk/>
            <pc:sldMk cId="2861837243" sldId="282"/>
            <ac:spMk id="9" creationId="{3D06FDAE-7445-48C2-B657-746F68F4022F}"/>
          </ac:spMkLst>
        </pc:spChg>
        <pc:spChg chg="add mod">
          <ac:chgData name="Sridhar Immanni" userId="59c1261a-ccd9-49c3-b312-320455e0bf35" providerId="ADAL" clId="{27EEF7DE-395D-4696-85B1-EC12E0F1BAAD}" dt="2021-06-08T10:03:22.224" v="350" actId="1076"/>
          <ac:spMkLst>
            <pc:docMk/>
            <pc:sldMk cId="2861837243" sldId="282"/>
            <ac:spMk id="10" creationId="{0F709AF4-5B97-4E11-848F-3D3032F72BB1}"/>
          </ac:spMkLst>
        </pc:spChg>
        <pc:spChg chg="add mod">
          <ac:chgData name="Sridhar Immanni" userId="59c1261a-ccd9-49c3-b312-320455e0bf35" providerId="ADAL" clId="{27EEF7DE-395D-4696-85B1-EC12E0F1BAAD}" dt="2021-06-08T10:03:22.224" v="350" actId="1076"/>
          <ac:spMkLst>
            <pc:docMk/>
            <pc:sldMk cId="2861837243" sldId="282"/>
            <ac:spMk id="11" creationId="{8CC232B5-A639-4BAC-9A97-FC78EAE1A0F7}"/>
          </ac:spMkLst>
        </pc:spChg>
        <pc:spChg chg="add mod">
          <ac:chgData name="Sridhar Immanni" userId="59c1261a-ccd9-49c3-b312-320455e0bf35" providerId="ADAL" clId="{27EEF7DE-395D-4696-85B1-EC12E0F1BAAD}" dt="2021-06-08T10:03:22.224" v="350" actId="1076"/>
          <ac:spMkLst>
            <pc:docMk/>
            <pc:sldMk cId="2861837243" sldId="282"/>
            <ac:spMk id="12" creationId="{0F846856-8258-4CDC-B43D-E3694792B409}"/>
          </ac:spMkLst>
        </pc:spChg>
        <pc:spChg chg="add mod">
          <ac:chgData name="Sridhar Immanni" userId="59c1261a-ccd9-49c3-b312-320455e0bf35" providerId="ADAL" clId="{27EEF7DE-395D-4696-85B1-EC12E0F1BAAD}" dt="2021-06-08T10:03:22.224" v="350" actId="1076"/>
          <ac:spMkLst>
            <pc:docMk/>
            <pc:sldMk cId="2861837243" sldId="282"/>
            <ac:spMk id="13" creationId="{CDEE4D3B-7152-4360-9731-7E388EC4747C}"/>
          </ac:spMkLst>
        </pc:spChg>
        <pc:spChg chg="add mod">
          <ac:chgData name="Sridhar Immanni" userId="59c1261a-ccd9-49c3-b312-320455e0bf35" providerId="ADAL" clId="{27EEF7DE-395D-4696-85B1-EC12E0F1BAAD}" dt="2021-06-08T10:03:22.224" v="350" actId="1076"/>
          <ac:spMkLst>
            <pc:docMk/>
            <pc:sldMk cId="2861837243" sldId="282"/>
            <ac:spMk id="15" creationId="{0590A57F-99F5-4E20-9187-872E7925ECA0}"/>
          </ac:spMkLst>
        </pc:spChg>
        <pc:spChg chg="add mod">
          <ac:chgData name="Sridhar Immanni" userId="59c1261a-ccd9-49c3-b312-320455e0bf35" providerId="ADAL" clId="{27EEF7DE-395D-4696-85B1-EC12E0F1BAAD}" dt="2021-06-08T10:03:22.224" v="350" actId="1076"/>
          <ac:spMkLst>
            <pc:docMk/>
            <pc:sldMk cId="2861837243" sldId="282"/>
            <ac:spMk id="16" creationId="{BBD6BC19-A8B9-4E80-AF7C-614C576D79F3}"/>
          </ac:spMkLst>
        </pc:spChg>
        <pc:spChg chg="add mod">
          <ac:chgData name="Sridhar Immanni" userId="59c1261a-ccd9-49c3-b312-320455e0bf35" providerId="ADAL" clId="{27EEF7DE-395D-4696-85B1-EC12E0F1BAAD}" dt="2021-06-08T10:03:22.224" v="350" actId="1076"/>
          <ac:spMkLst>
            <pc:docMk/>
            <pc:sldMk cId="2861837243" sldId="282"/>
            <ac:spMk id="17" creationId="{72EF5F05-AE19-4453-A838-9F61F92ED045}"/>
          </ac:spMkLst>
        </pc:spChg>
        <pc:spChg chg="add mod">
          <ac:chgData name="Sridhar Immanni" userId="59c1261a-ccd9-49c3-b312-320455e0bf35" providerId="ADAL" clId="{27EEF7DE-395D-4696-85B1-EC12E0F1BAAD}" dt="2021-06-08T10:03:22.224" v="350" actId="1076"/>
          <ac:spMkLst>
            <pc:docMk/>
            <pc:sldMk cId="2861837243" sldId="282"/>
            <ac:spMk id="18" creationId="{E5812AA9-C9CC-48FB-B387-B504BEB99F73}"/>
          </ac:spMkLst>
        </pc:spChg>
        <pc:spChg chg="add mod">
          <ac:chgData name="Sridhar Immanni" userId="59c1261a-ccd9-49c3-b312-320455e0bf35" providerId="ADAL" clId="{27EEF7DE-395D-4696-85B1-EC12E0F1BAAD}" dt="2021-06-08T10:03:22.224" v="350" actId="1076"/>
          <ac:spMkLst>
            <pc:docMk/>
            <pc:sldMk cId="2861837243" sldId="282"/>
            <ac:spMk id="19" creationId="{FFC1B449-7F63-4CAF-BE8A-6B804F689061}"/>
          </ac:spMkLst>
        </pc:spChg>
        <pc:spChg chg="add mod">
          <ac:chgData name="Sridhar Immanni" userId="59c1261a-ccd9-49c3-b312-320455e0bf35" providerId="ADAL" clId="{27EEF7DE-395D-4696-85B1-EC12E0F1BAAD}" dt="2021-06-08T10:03:22.224" v="350" actId="1076"/>
          <ac:spMkLst>
            <pc:docMk/>
            <pc:sldMk cId="2861837243" sldId="282"/>
            <ac:spMk id="21" creationId="{9B5FFD46-5215-429B-9724-AF39BCCDF353}"/>
          </ac:spMkLst>
        </pc:spChg>
        <pc:spChg chg="add mod">
          <ac:chgData name="Sridhar Immanni" userId="59c1261a-ccd9-49c3-b312-320455e0bf35" providerId="ADAL" clId="{27EEF7DE-395D-4696-85B1-EC12E0F1BAAD}" dt="2021-06-08T10:03:22.224" v="350" actId="1076"/>
          <ac:spMkLst>
            <pc:docMk/>
            <pc:sldMk cId="2861837243" sldId="282"/>
            <ac:spMk id="23" creationId="{8525E043-DDB8-41AE-BC36-7DCC81709E80}"/>
          </ac:spMkLst>
        </pc:spChg>
        <pc:spChg chg="add mod">
          <ac:chgData name="Sridhar Immanni" userId="59c1261a-ccd9-49c3-b312-320455e0bf35" providerId="ADAL" clId="{27EEF7DE-395D-4696-85B1-EC12E0F1BAAD}" dt="2021-06-08T10:03:29.496" v="351" actId="1076"/>
          <ac:spMkLst>
            <pc:docMk/>
            <pc:sldMk cId="2861837243" sldId="282"/>
            <ac:spMk id="24" creationId="{4DFA6453-D86D-46FC-A1D8-7A8939592353}"/>
          </ac:spMkLst>
        </pc:spChg>
        <pc:spChg chg="add mod">
          <ac:chgData name="Sridhar Immanni" userId="59c1261a-ccd9-49c3-b312-320455e0bf35" providerId="ADAL" clId="{27EEF7DE-395D-4696-85B1-EC12E0F1BAAD}" dt="2021-06-08T10:03:22.224" v="350" actId="1076"/>
          <ac:spMkLst>
            <pc:docMk/>
            <pc:sldMk cId="2861837243" sldId="282"/>
            <ac:spMk id="25" creationId="{83CA2FFA-BF7B-448C-AEE3-E276561E043E}"/>
          </ac:spMkLst>
        </pc:spChg>
        <pc:spChg chg="add mod">
          <ac:chgData name="Sridhar Immanni" userId="59c1261a-ccd9-49c3-b312-320455e0bf35" providerId="ADAL" clId="{27EEF7DE-395D-4696-85B1-EC12E0F1BAAD}" dt="2021-06-08T10:03:17.840" v="349"/>
          <ac:spMkLst>
            <pc:docMk/>
            <pc:sldMk cId="2861837243" sldId="282"/>
            <ac:spMk id="26" creationId="{DD5F461B-ACAF-4F28-A23C-B42DCE99CA29}"/>
          </ac:spMkLst>
        </pc:spChg>
        <pc:spChg chg="add mod">
          <ac:chgData name="Sridhar Immanni" userId="59c1261a-ccd9-49c3-b312-320455e0bf35" providerId="ADAL" clId="{27EEF7DE-395D-4696-85B1-EC12E0F1BAAD}" dt="2021-06-08T10:03:17.840" v="349"/>
          <ac:spMkLst>
            <pc:docMk/>
            <pc:sldMk cId="2861837243" sldId="282"/>
            <ac:spMk id="27" creationId="{8ED8A424-4242-4C0B-80DC-945F446188E5}"/>
          </ac:spMkLst>
        </pc:spChg>
        <pc:spChg chg="add mod">
          <ac:chgData name="Sridhar Immanni" userId="59c1261a-ccd9-49c3-b312-320455e0bf35" providerId="ADAL" clId="{27EEF7DE-395D-4696-85B1-EC12E0F1BAAD}" dt="2021-06-08T10:03:17.840" v="349"/>
          <ac:spMkLst>
            <pc:docMk/>
            <pc:sldMk cId="2861837243" sldId="282"/>
            <ac:spMk id="28" creationId="{A500A172-CC43-4E57-AF89-FF08A17149A2}"/>
          </ac:spMkLst>
        </pc:spChg>
        <pc:spChg chg="add mod">
          <ac:chgData name="Sridhar Immanni" userId="59c1261a-ccd9-49c3-b312-320455e0bf35" providerId="ADAL" clId="{27EEF7DE-395D-4696-85B1-EC12E0F1BAAD}" dt="2021-06-08T10:03:17.840" v="349"/>
          <ac:spMkLst>
            <pc:docMk/>
            <pc:sldMk cId="2861837243" sldId="282"/>
            <ac:spMk id="29" creationId="{6449575D-F883-4940-875B-CDB3561B9D3A}"/>
          </ac:spMkLst>
        </pc:spChg>
        <pc:spChg chg="add mod">
          <ac:chgData name="Sridhar Immanni" userId="59c1261a-ccd9-49c3-b312-320455e0bf35" providerId="ADAL" clId="{27EEF7DE-395D-4696-85B1-EC12E0F1BAAD}" dt="2021-06-08T10:03:17.840" v="349"/>
          <ac:spMkLst>
            <pc:docMk/>
            <pc:sldMk cId="2861837243" sldId="282"/>
            <ac:spMk id="30" creationId="{98AD6F6B-39FB-4DED-87CF-9567720DAEFC}"/>
          </ac:spMkLst>
        </pc:spChg>
        <pc:spChg chg="add mod">
          <ac:chgData name="Sridhar Immanni" userId="59c1261a-ccd9-49c3-b312-320455e0bf35" providerId="ADAL" clId="{27EEF7DE-395D-4696-85B1-EC12E0F1BAAD}" dt="2021-06-08T10:03:17.840" v="349"/>
          <ac:spMkLst>
            <pc:docMk/>
            <pc:sldMk cId="2861837243" sldId="282"/>
            <ac:spMk id="31" creationId="{C4CEE461-148D-4506-A138-7FEE85DE5A3E}"/>
          </ac:spMkLst>
        </pc:spChg>
        <pc:grpChg chg="add mod">
          <ac:chgData name="Sridhar Immanni" userId="59c1261a-ccd9-49c3-b312-320455e0bf35" providerId="ADAL" clId="{27EEF7DE-395D-4696-85B1-EC12E0F1BAAD}" dt="2021-06-08T10:03:22.224" v="350" actId="1076"/>
          <ac:grpSpMkLst>
            <pc:docMk/>
            <pc:sldMk cId="2861837243" sldId="282"/>
            <ac:grpSpMk id="14" creationId="{56101B61-6653-444C-83C6-88444E5CE91F}"/>
          </ac:grpSpMkLst>
        </pc:grpChg>
        <pc:grpChg chg="add mod">
          <ac:chgData name="Sridhar Immanni" userId="59c1261a-ccd9-49c3-b312-320455e0bf35" providerId="ADAL" clId="{27EEF7DE-395D-4696-85B1-EC12E0F1BAAD}" dt="2021-06-08T10:03:22.224" v="350" actId="1076"/>
          <ac:grpSpMkLst>
            <pc:docMk/>
            <pc:sldMk cId="2861837243" sldId="282"/>
            <ac:grpSpMk id="20" creationId="{3D2C4E33-2B5B-4E7C-99B3-111F8D9E616B}"/>
          </ac:grpSpMkLst>
        </pc:grpChg>
        <pc:grpChg chg="add mod">
          <ac:chgData name="Sridhar Immanni" userId="59c1261a-ccd9-49c3-b312-320455e0bf35" providerId="ADAL" clId="{27EEF7DE-395D-4696-85B1-EC12E0F1BAAD}" dt="2021-06-08T10:03:22.224" v="350" actId="1076"/>
          <ac:grpSpMkLst>
            <pc:docMk/>
            <pc:sldMk cId="2861837243" sldId="282"/>
            <ac:grpSpMk id="22" creationId="{D8F812D5-A0FA-44B4-A5BF-7E9B3B050AF5}"/>
          </ac:grpSpMkLst>
        </pc:grpChg>
      </pc:sldChg>
      <pc:sldChg chg="addSp delSp modSp new mod">
        <pc:chgData name="Sridhar Immanni" userId="59c1261a-ccd9-49c3-b312-320455e0bf35" providerId="ADAL" clId="{27EEF7DE-395D-4696-85B1-EC12E0F1BAAD}" dt="2021-06-08T10:03:57.294" v="356" actId="1076"/>
        <pc:sldMkLst>
          <pc:docMk/>
          <pc:sldMk cId="1356651771" sldId="283"/>
        </pc:sldMkLst>
        <pc:spChg chg="del">
          <ac:chgData name="Sridhar Immanni" userId="59c1261a-ccd9-49c3-b312-320455e0bf35" providerId="ADAL" clId="{27EEF7DE-395D-4696-85B1-EC12E0F1BAAD}" dt="2021-06-08T10:03:42.967" v="353" actId="478"/>
          <ac:spMkLst>
            <pc:docMk/>
            <pc:sldMk cId="1356651771" sldId="283"/>
            <ac:spMk id="2" creationId="{FCE8E9C9-4A3D-4524-98BF-FF3E5B8B049A}"/>
          </ac:spMkLst>
        </pc:spChg>
        <pc:spChg chg="del">
          <ac:chgData name="Sridhar Immanni" userId="59c1261a-ccd9-49c3-b312-320455e0bf35" providerId="ADAL" clId="{27EEF7DE-395D-4696-85B1-EC12E0F1BAAD}" dt="2021-06-08T10:03:40.473" v="352" actId="478"/>
          <ac:spMkLst>
            <pc:docMk/>
            <pc:sldMk cId="1356651771" sldId="283"/>
            <ac:spMk id="3" creationId="{68511F71-E017-40CB-9185-0847F673A0A5}"/>
          </ac:spMkLst>
        </pc:spChg>
        <pc:spChg chg="add mod">
          <ac:chgData name="Sridhar Immanni" userId="59c1261a-ccd9-49c3-b312-320455e0bf35" providerId="ADAL" clId="{27EEF7DE-395D-4696-85B1-EC12E0F1BAAD}" dt="2021-06-08T10:03:52.818" v="355" actId="1076"/>
          <ac:spMkLst>
            <pc:docMk/>
            <pc:sldMk cId="1356651771" sldId="283"/>
            <ac:spMk id="4" creationId="{DAB9038E-9BFF-4AA1-AF8D-0B4E51D10B56}"/>
          </ac:spMkLst>
        </pc:spChg>
        <pc:spChg chg="add mod">
          <ac:chgData name="Sridhar Immanni" userId="59c1261a-ccd9-49c3-b312-320455e0bf35" providerId="ADAL" clId="{27EEF7DE-395D-4696-85B1-EC12E0F1BAAD}" dt="2021-06-08T10:03:52.818" v="355" actId="1076"/>
          <ac:spMkLst>
            <pc:docMk/>
            <pc:sldMk cId="1356651771" sldId="283"/>
            <ac:spMk id="5" creationId="{A6B591A0-882F-4402-BA59-85198616AA51}"/>
          </ac:spMkLst>
        </pc:spChg>
        <pc:spChg chg="add mod">
          <ac:chgData name="Sridhar Immanni" userId="59c1261a-ccd9-49c3-b312-320455e0bf35" providerId="ADAL" clId="{27EEF7DE-395D-4696-85B1-EC12E0F1BAAD}" dt="2021-06-08T10:03:52.818" v="355" actId="1076"/>
          <ac:spMkLst>
            <pc:docMk/>
            <pc:sldMk cId="1356651771" sldId="283"/>
            <ac:spMk id="6" creationId="{2F6DFA2F-42E9-4E89-9E6D-6145ED7A4AB4}"/>
          </ac:spMkLst>
        </pc:spChg>
        <pc:spChg chg="add mod">
          <ac:chgData name="Sridhar Immanni" userId="59c1261a-ccd9-49c3-b312-320455e0bf35" providerId="ADAL" clId="{27EEF7DE-395D-4696-85B1-EC12E0F1BAAD}" dt="2021-06-08T10:03:52.818" v="355" actId="1076"/>
          <ac:spMkLst>
            <pc:docMk/>
            <pc:sldMk cId="1356651771" sldId="283"/>
            <ac:spMk id="7" creationId="{7488ACE2-B29A-4512-8E1E-8FBD29CAEEE5}"/>
          </ac:spMkLst>
        </pc:spChg>
        <pc:spChg chg="add mod">
          <ac:chgData name="Sridhar Immanni" userId="59c1261a-ccd9-49c3-b312-320455e0bf35" providerId="ADAL" clId="{27EEF7DE-395D-4696-85B1-EC12E0F1BAAD}" dt="2021-06-08T10:03:52.818" v="355" actId="1076"/>
          <ac:spMkLst>
            <pc:docMk/>
            <pc:sldMk cId="1356651771" sldId="283"/>
            <ac:spMk id="8" creationId="{BEFEEE2F-D597-48A0-861F-252CE7C4CD27}"/>
          </ac:spMkLst>
        </pc:spChg>
        <pc:spChg chg="add mod">
          <ac:chgData name="Sridhar Immanni" userId="59c1261a-ccd9-49c3-b312-320455e0bf35" providerId="ADAL" clId="{27EEF7DE-395D-4696-85B1-EC12E0F1BAAD}" dt="2021-06-08T10:03:52.818" v="355" actId="1076"/>
          <ac:spMkLst>
            <pc:docMk/>
            <pc:sldMk cId="1356651771" sldId="283"/>
            <ac:spMk id="9" creationId="{851A0C94-3A48-4D76-894C-5F6852054B5F}"/>
          </ac:spMkLst>
        </pc:spChg>
        <pc:spChg chg="add mod">
          <ac:chgData name="Sridhar Immanni" userId="59c1261a-ccd9-49c3-b312-320455e0bf35" providerId="ADAL" clId="{27EEF7DE-395D-4696-85B1-EC12E0F1BAAD}" dt="2021-06-08T10:03:52.818" v="355" actId="1076"/>
          <ac:spMkLst>
            <pc:docMk/>
            <pc:sldMk cId="1356651771" sldId="283"/>
            <ac:spMk id="10" creationId="{4A9EA2C4-6FCC-476D-8944-43DE6095FBBA}"/>
          </ac:spMkLst>
        </pc:spChg>
        <pc:spChg chg="add mod">
          <ac:chgData name="Sridhar Immanni" userId="59c1261a-ccd9-49c3-b312-320455e0bf35" providerId="ADAL" clId="{27EEF7DE-395D-4696-85B1-EC12E0F1BAAD}" dt="2021-06-08T10:03:52.818" v="355" actId="1076"/>
          <ac:spMkLst>
            <pc:docMk/>
            <pc:sldMk cId="1356651771" sldId="283"/>
            <ac:spMk id="11" creationId="{0B8F6BD1-DDCF-4EB8-9D6C-67A785B2D34B}"/>
          </ac:spMkLst>
        </pc:spChg>
        <pc:spChg chg="add mod">
          <ac:chgData name="Sridhar Immanni" userId="59c1261a-ccd9-49c3-b312-320455e0bf35" providerId="ADAL" clId="{27EEF7DE-395D-4696-85B1-EC12E0F1BAAD}" dt="2021-06-08T10:03:52.818" v="355" actId="1076"/>
          <ac:spMkLst>
            <pc:docMk/>
            <pc:sldMk cId="1356651771" sldId="283"/>
            <ac:spMk id="13" creationId="{0B2B8A03-0AC4-462A-8D2E-E7D27EB3ACA8}"/>
          </ac:spMkLst>
        </pc:spChg>
        <pc:spChg chg="add mod">
          <ac:chgData name="Sridhar Immanni" userId="59c1261a-ccd9-49c3-b312-320455e0bf35" providerId="ADAL" clId="{27EEF7DE-395D-4696-85B1-EC12E0F1BAAD}" dt="2021-06-08T10:03:52.818" v="355" actId="1076"/>
          <ac:spMkLst>
            <pc:docMk/>
            <pc:sldMk cId="1356651771" sldId="283"/>
            <ac:spMk id="14" creationId="{CCE62573-234E-4001-91BC-A22516D016EA}"/>
          </ac:spMkLst>
        </pc:spChg>
        <pc:spChg chg="add mod">
          <ac:chgData name="Sridhar Immanni" userId="59c1261a-ccd9-49c3-b312-320455e0bf35" providerId="ADAL" clId="{27EEF7DE-395D-4696-85B1-EC12E0F1BAAD}" dt="2021-06-08T10:03:52.818" v="355" actId="1076"/>
          <ac:spMkLst>
            <pc:docMk/>
            <pc:sldMk cId="1356651771" sldId="283"/>
            <ac:spMk id="15" creationId="{62CFDF06-5538-4A80-85CF-FC4A9BF45D50}"/>
          </ac:spMkLst>
        </pc:spChg>
        <pc:spChg chg="add mod">
          <ac:chgData name="Sridhar Immanni" userId="59c1261a-ccd9-49c3-b312-320455e0bf35" providerId="ADAL" clId="{27EEF7DE-395D-4696-85B1-EC12E0F1BAAD}" dt="2021-06-08T10:03:52.818" v="355" actId="1076"/>
          <ac:spMkLst>
            <pc:docMk/>
            <pc:sldMk cId="1356651771" sldId="283"/>
            <ac:spMk id="16" creationId="{DA8ED474-AAA7-432A-9935-BAAD7D1F49E9}"/>
          </ac:spMkLst>
        </pc:spChg>
        <pc:spChg chg="add mod">
          <ac:chgData name="Sridhar Immanni" userId="59c1261a-ccd9-49c3-b312-320455e0bf35" providerId="ADAL" clId="{27EEF7DE-395D-4696-85B1-EC12E0F1BAAD}" dt="2021-06-08T10:03:52.818" v="355" actId="1076"/>
          <ac:spMkLst>
            <pc:docMk/>
            <pc:sldMk cId="1356651771" sldId="283"/>
            <ac:spMk id="17" creationId="{B7444582-5494-4ED7-966B-212887E7303D}"/>
          </ac:spMkLst>
        </pc:spChg>
        <pc:spChg chg="add mod">
          <ac:chgData name="Sridhar Immanni" userId="59c1261a-ccd9-49c3-b312-320455e0bf35" providerId="ADAL" clId="{27EEF7DE-395D-4696-85B1-EC12E0F1BAAD}" dt="2021-06-08T10:03:52.818" v="355" actId="1076"/>
          <ac:spMkLst>
            <pc:docMk/>
            <pc:sldMk cId="1356651771" sldId="283"/>
            <ac:spMk id="19" creationId="{43BE8864-7F15-40FD-9F10-9F27F6B40958}"/>
          </ac:spMkLst>
        </pc:spChg>
        <pc:spChg chg="add mod">
          <ac:chgData name="Sridhar Immanni" userId="59c1261a-ccd9-49c3-b312-320455e0bf35" providerId="ADAL" clId="{27EEF7DE-395D-4696-85B1-EC12E0F1BAAD}" dt="2021-06-08T10:03:52.818" v="355" actId="1076"/>
          <ac:spMkLst>
            <pc:docMk/>
            <pc:sldMk cId="1356651771" sldId="283"/>
            <ac:spMk id="21" creationId="{5182FF0F-3781-4A09-BACA-D760CB0B7D4E}"/>
          </ac:spMkLst>
        </pc:spChg>
        <pc:spChg chg="add mod">
          <ac:chgData name="Sridhar Immanni" userId="59c1261a-ccd9-49c3-b312-320455e0bf35" providerId="ADAL" clId="{27EEF7DE-395D-4696-85B1-EC12E0F1BAAD}" dt="2021-06-08T10:03:52.818" v="355" actId="1076"/>
          <ac:spMkLst>
            <pc:docMk/>
            <pc:sldMk cId="1356651771" sldId="283"/>
            <ac:spMk id="22" creationId="{5FD3AC4D-37C6-405E-B181-6CD24B75DAF1}"/>
          </ac:spMkLst>
        </pc:spChg>
        <pc:spChg chg="add mod">
          <ac:chgData name="Sridhar Immanni" userId="59c1261a-ccd9-49c3-b312-320455e0bf35" providerId="ADAL" clId="{27EEF7DE-395D-4696-85B1-EC12E0F1BAAD}" dt="2021-06-08T10:03:52.818" v="355" actId="1076"/>
          <ac:spMkLst>
            <pc:docMk/>
            <pc:sldMk cId="1356651771" sldId="283"/>
            <ac:spMk id="23" creationId="{7C2E0DC9-2567-4F58-A142-EF08ACEAA031}"/>
          </ac:spMkLst>
        </pc:spChg>
        <pc:spChg chg="add mod">
          <ac:chgData name="Sridhar Immanni" userId="59c1261a-ccd9-49c3-b312-320455e0bf35" providerId="ADAL" clId="{27EEF7DE-395D-4696-85B1-EC12E0F1BAAD}" dt="2021-06-08T10:03:52.818" v="355" actId="1076"/>
          <ac:spMkLst>
            <pc:docMk/>
            <pc:sldMk cId="1356651771" sldId="283"/>
            <ac:spMk id="25" creationId="{BAD9EF0D-0AB5-4F68-B094-D57109466275}"/>
          </ac:spMkLst>
        </pc:spChg>
        <pc:spChg chg="add mod">
          <ac:chgData name="Sridhar Immanni" userId="59c1261a-ccd9-49c3-b312-320455e0bf35" providerId="ADAL" clId="{27EEF7DE-395D-4696-85B1-EC12E0F1BAAD}" dt="2021-06-08T10:03:52.818" v="355" actId="1076"/>
          <ac:spMkLst>
            <pc:docMk/>
            <pc:sldMk cId="1356651771" sldId="283"/>
            <ac:spMk id="26" creationId="{BAC19554-422E-48FE-9883-975C43F0C40A}"/>
          </ac:spMkLst>
        </pc:spChg>
        <pc:spChg chg="add mod">
          <ac:chgData name="Sridhar Immanni" userId="59c1261a-ccd9-49c3-b312-320455e0bf35" providerId="ADAL" clId="{27EEF7DE-395D-4696-85B1-EC12E0F1BAAD}" dt="2021-06-08T10:03:57.294" v="356" actId="1076"/>
          <ac:spMkLst>
            <pc:docMk/>
            <pc:sldMk cId="1356651771" sldId="283"/>
            <ac:spMk id="27" creationId="{0BFD9A37-429C-44B0-930B-55CD0B76632A}"/>
          </ac:spMkLst>
        </pc:spChg>
        <pc:spChg chg="add mod">
          <ac:chgData name="Sridhar Immanni" userId="59c1261a-ccd9-49c3-b312-320455e0bf35" providerId="ADAL" clId="{27EEF7DE-395D-4696-85B1-EC12E0F1BAAD}" dt="2021-06-08T10:03:48.518" v="354"/>
          <ac:spMkLst>
            <pc:docMk/>
            <pc:sldMk cId="1356651771" sldId="283"/>
            <ac:spMk id="28" creationId="{D95E4BA9-D530-4B82-9FAD-30A63C26C691}"/>
          </ac:spMkLst>
        </pc:spChg>
        <pc:spChg chg="add mod">
          <ac:chgData name="Sridhar Immanni" userId="59c1261a-ccd9-49c3-b312-320455e0bf35" providerId="ADAL" clId="{27EEF7DE-395D-4696-85B1-EC12E0F1BAAD}" dt="2021-06-08T10:03:48.518" v="354"/>
          <ac:spMkLst>
            <pc:docMk/>
            <pc:sldMk cId="1356651771" sldId="283"/>
            <ac:spMk id="29" creationId="{BCAEB606-F5F3-4732-8673-E15943F574BC}"/>
          </ac:spMkLst>
        </pc:spChg>
        <pc:spChg chg="add mod">
          <ac:chgData name="Sridhar Immanni" userId="59c1261a-ccd9-49c3-b312-320455e0bf35" providerId="ADAL" clId="{27EEF7DE-395D-4696-85B1-EC12E0F1BAAD}" dt="2021-06-08T10:03:48.518" v="354"/>
          <ac:spMkLst>
            <pc:docMk/>
            <pc:sldMk cId="1356651771" sldId="283"/>
            <ac:spMk id="30" creationId="{242FC104-C568-4557-8041-303ADEEC7F3B}"/>
          </ac:spMkLst>
        </pc:spChg>
        <pc:spChg chg="add mod">
          <ac:chgData name="Sridhar Immanni" userId="59c1261a-ccd9-49c3-b312-320455e0bf35" providerId="ADAL" clId="{27EEF7DE-395D-4696-85B1-EC12E0F1BAAD}" dt="2021-06-08T10:03:48.518" v="354"/>
          <ac:spMkLst>
            <pc:docMk/>
            <pc:sldMk cId="1356651771" sldId="283"/>
            <ac:spMk id="31" creationId="{6527877D-1F6C-46A8-A3B2-CA292E6E2A8A}"/>
          </ac:spMkLst>
        </pc:spChg>
        <pc:spChg chg="add mod">
          <ac:chgData name="Sridhar Immanni" userId="59c1261a-ccd9-49c3-b312-320455e0bf35" providerId="ADAL" clId="{27EEF7DE-395D-4696-85B1-EC12E0F1BAAD}" dt="2021-06-08T10:03:48.518" v="354"/>
          <ac:spMkLst>
            <pc:docMk/>
            <pc:sldMk cId="1356651771" sldId="283"/>
            <ac:spMk id="32" creationId="{3088042F-646E-4794-99CF-C4BB29875682}"/>
          </ac:spMkLst>
        </pc:spChg>
        <pc:spChg chg="add mod">
          <ac:chgData name="Sridhar Immanni" userId="59c1261a-ccd9-49c3-b312-320455e0bf35" providerId="ADAL" clId="{27EEF7DE-395D-4696-85B1-EC12E0F1BAAD}" dt="2021-06-08T10:03:48.518" v="354"/>
          <ac:spMkLst>
            <pc:docMk/>
            <pc:sldMk cId="1356651771" sldId="283"/>
            <ac:spMk id="33" creationId="{4C854675-DD84-4E0B-8246-F02E054B4013}"/>
          </ac:spMkLst>
        </pc:spChg>
        <pc:spChg chg="add mod">
          <ac:chgData name="Sridhar Immanni" userId="59c1261a-ccd9-49c3-b312-320455e0bf35" providerId="ADAL" clId="{27EEF7DE-395D-4696-85B1-EC12E0F1BAAD}" dt="2021-06-08T10:03:48.518" v="354"/>
          <ac:spMkLst>
            <pc:docMk/>
            <pc:sldMk cId="1356651771" sldId="283"/>
            <ac:spMk id="34" creationId="{981B537E-9CC9-46EA-BAEA-4D9DA648E8E4}"/>
          </ac:spMkLst>
        </pc:spChg>
        <pc:spChg chg="add mod">
          <ac:chgData name="Sridhar Immanni" userId="59c1261a-ccd9-49c3-b312-320455e0bf35" providerId="ADAL" clId="{27EEF7DE-395D-4696-85B1-EC12E0F1BAAD}" dt="2021-06-08T10:03:48.518" v="354"/>
          <ac:spMkLst>
            <pc:docMk/>
            <pc:sldMk cId="1356651771" sldId="283"/>
            <ac:spMk id="35" creationId="{0C5C3820-003C-4914-9372-4829FA8EC9FE}"/>
          </ac:spMkLst>
        </pc:spChg>
        <pc:spChg chg="add mod">
          <ac:chgData name="Sridhar Immanni" userId="59c1261a-ccd9-49c3-b312-320455e0bf35" providerId="ADAL" clId="{27EEF7DE-395D-4696-85B1-EC12E0F1BAAD}" dt="2021-06-08T10:03:48.518" v="354"/>
          <ac:spMkLst>
            <pc:docMk/>
            <pc:sldMk cId="1356651771" sldId="283"/>
            <ac:spMk id="36" creationId="{2A2F4C13-883A-423C-9DC8-B5AC9D075B1E}"/>
          </ac:spMkLst>
        </pc:spChg>
        <pc:grpChg chg="add mod">
          <ac:chgData name="Sridhar Immanni" userId="59c1261a-ccd9-49c3-b312-320455e0bf35" providerId="ADAL" clId="{27EEF7DE-395D-4696-85B1-EC12E0F1BAAD}" dt="2021-06-08T10:03:52.818" v="355" actId="1076"/>
          <ac:grpSpMkLst>
            <pc:docMk/>
            <pc:sldMk cId="1356651771" sldId="283"/>
            <ac:grpSpMk id="12" creationId="{6342662F-F364-4BD3-B695-C52F29E44670}"/>
          </ac:grpSpMkLst>
        </pc:grpChg>
        <pc:grpChg chg="add mod">
          <ac:chgData name="Sridhar Immanni" userId="59c1261a-ccd9-49c3-b312-320455e0bf35" providerId="ADAL" clId="{27EEF7DE-395D-4696-85B1-EC12E0F1BAAD}" dt="2021-06-08T10:03:52.818" v="355" actId="1076"/>
          <ac:grpSpMkLst>
            <pc:docMk/>
            <pc:sldMk cId="1356651771" sldId="283"/>
            <ac:grpSpMk id="18" creationId="{FCB79A90-5BC5-4015-821C-C7789966171B}"/>
          </ac:grpSpMkLst>
        </pc:grpChg>
        <pc:grpChg chg="add mod">
          <ac:chgData name="Sridhar Immanni" userId="59c1261a-ccd9-49c3-b312-320455e0bf35" providerId="ADAL" clId="{27EEF7DE-395D-4696-85B1-EC12E0F1BAAD}" dt="2021-06-08T10:03:52.818" v="355" actId="1076"/>
          <ac:grpSpMkLst>
            <pc:docMk/>
            <pc:sldMk cId="1356651771" sldId="283"/>
            <ac:grpSpMk id="20" creationId="{BC8967F3-A9EB-4212-8BB0-29843F679D67}"/>
          </ac:grpSpMkLst>
        </pc:grpChg>
        <pc:grpChg chg="add mod">
          <ac:chgData name="Sridhar Immanni" userId="59c1261a-ccd9-49c3-b312-320455e0bf35" providerId="ADAL" clId="{27EEF7DE-395D-4696-85B1-EC12E0F1BAAD}" dt="2021-06-08T10:03:52.818" v="355" actId="1076"/>
          <ac:grpSpMkLst>
            <pc:docMk/>
            <pc:sldMk cId="1356651771" sldId="283"/>
            <ac:grpSpMk id="24" creationId="{525E7FCA-0217-4491-9B13-85319B513397}"/>
          </ac:grpSpMkLst>
        </pc:grpChg>
      </pc:sldChg>
      <pc:sldChg chg="addSp delSp modSp new mod">
        <pc:chgData name="Sridhar Immanni" userId="59c1261a-ccd9-49c3-b312-320455e0bf35" providerId="ADAL" clId="{27EEF7DE-395D-4696-85B1-EC12E0F1BAAD}" dt="2021-06-08T10:07:42.895" v="429" actId="1076"/>
        <pc:sldMkLst>
          <pc:docMk/>
          <pc:sldMk cId="2047773935" sldId="284"/>
        </pc:sldMkLst>
        <pc:spChg chg="mod">
          <ac:chgData name="Sridhar Immanni" userId="59c1261a-ccd9-49c3-b312-320455e0bf35" providerId="ADAL" clId="{27EEF7DE-395D-4696-85B1-EC12E0F1BAAD}" dt="2021-06-08T10:07:42.895" v="429" actId="1076"/>
          <ac:spMkLst>
            <pc:docMk/>
            <pc:sldMk cId="2047773935" sldId="284"/>
            <ac:spMk id="2" creationId="{D6E2FC16-1AB1-4867-9001-AA72ED1E509B}"/>
          </ac:spMkLst>
        </pc:spChg>
        <pc:spChg chg="del">
          <ac:chgData name="Sridhar Immanni" userId="59c1261a-ccd9-49c3-b312-320455e0bf35" providerId="ADAL" clId="{27EEF7DE-395D-4696-85B1-EC12E0F1BAAD}" dt="2021-06-08T10:04:41.987" v="391" actId="478"/>
          <ac:spMkLst>
            <pc:docMk/>
            <pc:sldMk cId="2047773935" sldId="284"/>
            <ac:spMk id="3" creationId="{3CD9001A-1332-47ED-8A2C-D52CFC54B9E5}"/>
          </ac:spMkLst>
        </pc:spChg>
        <pc:spChg chg="add del mod">
          <ac:chgData name="Sridhar Immanni" userId="59c1261a-ccd9-49c3-b312-320455e0bf35" providerId="ADAL" clId="{27EEF7DE-395D-4696-85B1-EC12E0F1BAAD}" dt="2021-06-08T10:06:16.675" v="406" actId="478"/>
          <ac:spMkLst>
            <pc:docMk/>
            <pc:sldMk cId="2047773935" sldId="284"/>
            <ac:spMk id="4" creationId="{CEA896F6-F193-4A0E-AE81-022347CD5272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5" creationId="{5FA0FFCF-B413-428B-A081-B197A2AB8609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6" creationId="{E9F4C33D-85EA-452B-B3F8-1686B19CCDF4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7" creationId="{FD0F7435-6A98-4814-BD7D-CE88D0D43EE3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8" creationId="{9F0A75E1-D92C-4249-9A65-95757151446F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9" creationId="{B7B297A1-AB0A-4C7B-B4B2-10583D2DA3E5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10" creationId="{A6F20882-3881-4D5E-9528-AB9D134CDC95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12" creationId="{D985F47F-B935-4E34-A07F-C4BEF4EFE483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13" creationId="{817C1D34-7960-4D8D-B3A2-A2CF3A7D5E4B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14" creationId="{A45785F8-BF3E-42B1-8AD9-47A9684655AE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15" creationId="{86BFCD4B-2CDF-43C2-8C54-AB388A785740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16" creationId="{4B83A1F5-608D-4F38-B6A5-4341E158E43B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17" creationId="{C2A16191-613B-4FD5-9615-1EB669941DF2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18" creationId="{24C6CA84-262D-4C9D-93AF-F985A90F13AF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19" creationId="{8BE3A858-6455-4623-AAB0-7F33E3E26B73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21" creationId="{F7FE0D8C-D6B9-4B0A-958C-81018ACA9C4B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22" creationId="{DFA5986D-424B-4176-A7B4-E46889C3F9BD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23" creationId="{80E33E05-D395-496E-86E7-A06C3C59B1A7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25" creationId="{914ACC0D-7A69-42F5-A9E4-5AFB447C03D5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26" creationId="{54DA7F7E-9B27-484D-9AD3-375B8C44F5F9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27" creationId="{59DBEB44-6AFD-43A6-9B2D-9ECBF22A09AF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28" creationId="{8CCAC1F4-37B9-4095-A538-182F50F50A39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29" creationId="{6F838DE4-1658-47E2-BAB5-22F74F1BA655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30" creationId="{2DE91E47-C57E-46A3-8623-0E08EEC87EA7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31" creationId="{9E09C0DB-AD12-453D-9EBE-4B9F8E186146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33" creationId="{4286559F-9114-4317-BF30-B569574A2150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34" creationId="{6549524E-76ED-4EF6-8019-4A3167629955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35" creationId="{E2A9766C-9183-411B-9A08-50E6543B105C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36" creationId="{F829A328-6266-4FD7-97BD-FA276BDEEEC8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37" creationId="{A3A0F10D-4887-4897-B872-B8515030CCED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38" creationId="{BDC33809-D214-4571-84FD-4A3B72BA9254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39" creationId="{2EABACD1-2497-4875-9026-B46B385DD42E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40" creationId="{389E0B89-B212-4EA7-B78A-A76E3B357688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41" creationId="{46EB3DCA-7AAC-46D8-BC00-3449075EEBE4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42" creationId="{CFE2EC4D-85F5-4099-B0A1-5FE38489B09B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43" creationId="{72A32AC9-D5EF-4718-9C8D-37B66B9D8D47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45" creationId="{9F1F39B1-92A1-4410-98C3-AD94793948F9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46" creationId="{FFA9E10E-4169-4CEB-BF8E-5477A3EA4D87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47" creationId="{06BAA38B-475B-4C15-A0EF-ED16ACBE83AF}"/>
          </ac:spMkLst>
        </pc:spChg>
        <pc:spChg chg="add mod">
          <ac:chgData name="Sridhar Immanni" userId="59c1261a-ccd9-49c3-b312-320455e0bf35" providerId="ADAL" clId="{27EEF7DE-395D-4696-85B1-EC12E0F1BAAD}" dt="2021-06-08T10:07:37.309" v="428" actId="1076"/>
          <ac:spMkLst>
            <pc:docMk/>
            <pc:sldMk cId="2047773935" sldId="284"/>
            <ac:spMk id="48" creationId="{B9F5B512-3746-46BD-B8FB-FCE2871FCA7A}"/>
          </ac:spMkLst>
        </pc:spChg>
        <pc:spChg chg="add mod">
          <ac:chgData name="Sridhar Immanni" userId="59c1261a-ccd9-49c3-b312-320455e0bf35" providerId="ADAL" clId="{27EEF7DE-395D-4696-85B1-EC12E0F1BAAD}" dt="2021-06-08T10:04:44.159" v="392"/>
          <ac:spMkLst>
            <pc:docMk/>
            <pc:sldMk cId="2047773935" sldId="284"/>
            <ac:spMk id="49" creationId="{F03D7604-41C3-4EEA-9672-C15DAA98AE36}"/>
          </ac:spMkLst>
        </pc:spChg>
        <pc:spChg chg="add mod">
          <ac:chgData name="Sridhar Immanni" userId="59c1261a-ccd9-49c3-b312-320455e0bf35" providerId="ADAL" clId="{27EEF7DE-395D-4696-85B1-EC12E0F1BAAD}" dt="2021-06-08T10:04:44.159" v="392"/>
          <ac:spMkLst>
            <pc:docMk/>
            <pc:sldMk cId="2047773935" sldId="284"/>
            <ac:spMk id="50" creationId="{4781CDAB-3F81-4D06-809B-2CFC32062A2C}"/>
          </ac:spMkLst>
        </pc:spChg>
        <pc:spChg chg="add del mod">
          <ac:chgData name="Sridhar Immanni" userId="59c1261a-ccd9-49c3-b312-320455e0bf35" providerId="ADAL" clId="{27EEF7DE-395D-4696-85B1-EC12E0F1BAAD}" dt="2021-06-08T10:07:21.077" v="427" actId="14100"/>
          <ac:spMkLst>
            <pc:docMk/>
            <pc:sldMk cId="2047773935" sldId="284"/>
            <ac:spMk id="51" creationId="{26C10221-B4A0-4EA6-B73A-2C0103A213B6}"/>
          </ac:spMkLst>
        </pc:spChg>
        <pc:spChg chg="add mod">
          <ac:chgData name="Sridhar Immanni" userId="59c1261a-ccd9-49c3-b312-320455e0bf35" providerId="ADAL" clId="{27EEF7DE-395D-4696-85B1-EC12E0F1BAAD}" dt="2021-06-08T10:04:44.159" v="392"/>
          <ac:spMkLst>
            <pc:docMk/>
            <pc:sldMk cId="2047773935" sldId="284"/>
            <ac:spMk id="52" creationId="{ACEF9D8E-3521-48B7-9802-E49D13CD7CF6}"/>
          </ac:spMkLst>
        </pc:spChg>
        <pc:spChg chg="add del mod">
          <ac:chgData name="Sridhar Immanni" userId="59c1261a-ccd9-49c3-b312-320455e0bf35" providerId="ADAL" clId="{27EEF7DE-395D-4696-85B1-EC12E0F1BAAD}" dt="2021-06-08T10:06:10.862" v="403" actId="478"/>
          <ac:spMkLst>
            <pc:docMk/>
            <pc:sldMk cId="2047773935" sldId="284"/>
            <ac:spMk id="53" creationId="{E5795BCC-9DEA-4EA4-8FD2-7C593FB8E3C7}"/>
          </ac:spMkLst>
        </pc:spChg>
        <pc:spChg chg="add mod">
          <ac:chgData name="Sridhar Immanni" userId="59c1261a-ccd9-49c3-b312-320455e0bf35" providerId="ADAL" clId="{27EEF7DE-395D-4696-85B1-EC12E0F1BAAD}" dt="2021-06-08T10:04:44.159" v="392"/>
          <ac:spMkLst>
            <pc:docMk/>
            <pc:sldMk cId="2047773935" sldId="284"/>
            <ac:spMk id="54" creationId="{BFBF3738-443E-4146-93E6-502AC4DA9931}"/>
          </ac:spMkLst>
        </pc:spChg>
        <pc:spChg chg="add mod">
          <ac:chgData name="Sridhar Immanni" userId="59c1261a-ccd9-49c3-b312-320455e0bf35" providerId="ADAL" clId="{27EEF7DE-395D-4696-85B1-EC12E0F1BAAD}" dt="2021-06-08T10:04:44.159" v="392"/>
          <ac:spMkLst>
            <pc:docMk/>
            <pc:sldMk cId="2047773935" sldId="284"/>
            <ac:spMk id="55" creationId="{CBAE6BA2-0C44-491E-A5C9-D41C700ABCE9}"/>
          </ac:spMkLst>
        </pc:spChg>
        <pc:spChg chg="add mod">
          <ac:chgData name="Sridhar Immanni" userId="59c1261a-ccd9-49c3-b312-320455e0bf35" providerId="ADAL" clId="{27EEF7DE-395D-4696-85B1-EC12E0F1BAAD}" dt="2021-06-08T10:04:44.159" v="392"/>
          <ac:spMkLst>
            <pc:docMk/>
            <pc:sldMk cId="2047773935" sldId="284"/>
            <ac:spMk id="56" creationId="{72F3F18B-6E88-489C-A52E-8F72FF6C0454}"/>
          </ac:spMkLst>
        </pc:spChg>
        <pc:spChg chg="add mod">
          <ac:chgData name="Sridhar Immanni" userId="59c1261a-ccd9-49c3-b312-320455e0bf35" providerId="ADAL" clId="{27EEF7DE-395D-4696-85B1-EC12E0F1BAAD}" dt="2021-06-08T10:04:44.159" v="392"/>
          <ac:spMkLst>
            <pc:docMk/>
            <pc:sldMk cId="2047773935" sldId="284"/>
            <ac:spMk id="57" creationId="{075AEA79-D53D-499B-9B31-4F9B554F7030}"/>
          </ac:spMkLst>
        </pc:spChg>
        <pc:spChg chg="add mod">
          <ac:chgData name="Sridhar Immanni" userId="59c1261a-ccd9-49c3-b312-320455e0bf35" providerId="ADAL" clId="{27EEF7DE-395D-4696-85B1-EC12E0F1BAAD}" dt="2021-06-08T10:04:44.159" v="392"/>
          <ac:spMkLst>
            <pc:docMk/>
            <pc:sldMk cId="2047773935" sldId="284"/>
            <ac:spMk id="58" creationId="{EC95A305-0BF2-4F5A-9E36-1A3FD5406658}"/>
          </ac:spMkLst>
        </pc:spChg>
        <pc:spChg chg="add mod">
          <ac:chgData name="Sridhar Immanni" userId="59c1261a-ccd9-49c3-b312-320455e0bf35" providerId="ADAL" clId="{27EEF7DE-395D-4696-85B1-EC12E0F1BAAD}" dt="2021-06-08T10:04:44.159" v="392"/>
          <ac:spMkLst>
            <pc:docMk/>
            <pc:sldMk cId="2047773935" sldId="284"/>
            <ac:spMk id="59" creationId="{92E52994-B739-44FD-BEB9-4B3C201A4627}"/>
          </ac:spMkLst>
        </pc:spChg>
        <pc:spChg chg="add mod">
          <ac:chgData name="Sridhar Immanni" userId="59c1261a-ccd9-49c3-b312-320455e0bf35" providerId="ADAL" clId="{27EEF7DE-395D-4696-85B1-EC12E0F1BAAD}" dt="2021-06-08T10:04:44.159" v="392"/>
          <ac:spMkLst>
            <pc:docMk/>
            <pc:sldMk cId="2047773935" sldId="284"/>
            <ac:spMk id="60" creationId="{779F16B1-5600-4FB7-B2F9-579E0C40323A}"/>
          </ac:spMkLst>
        </pc:spChg>
        <pc:grpChg chg="add mod">
          <ac:chgData name="Sridhar Immanni" userId="59c1261a-ccd9-49c3-b312-320455e0bf35" providerId="ADAL" clId="{27EEF7DE-395D-4696-85B1-EC12E0F1BAAD}" dt="2021-06-08T10:07:37.309" v="428" actId="1076"/>
          <ac:grpSpMkLst>
            <pc:docMk/>
            <pc:sldMk cId="2047773935" sldId="284"/>
            <ac:grpSpMk id="11" creationId="{2FAC6276-333F-4D9D-9766-97809DFD2EBE}"/>
          </ac:grpSpMkLst>
        </pc:grpChg>
        <pc:grpChg chg="add mod">
          <ac:chgData name="Sridhar Immanni" userId="59c1261a-ccd9-49c3-b312-320455e0bf35" providerId="ADAL" clId="{27EEF7DE-395D-4696-85B1-EC12E0F1BAAD}" dt="2021-06-08T10:07:37.309" v="428" actId="1076"/>
          <ac:grpSpMkLst>
            <pc:docMk/>
            <pc:sldMk cId="2047773935" sldId="284"/>
            <ac:grpSpMk id="20" creationId="{18014039-6120-4C8C-BA0D-F34C52FB6E81}"/>
          </ac:grpSpMkLst>
        </pc:grpChg>
        <pc:grpChg chg="add mod">
          <ac:chgData name="Sridhar Immanni" userId="59c1261a-ccd9-49c3-b312-320455e0bf35" providerId="ADAL" clId="{27EEF7DE-395D-4696-85B1-EC12E0F1BAAD}" dt="2021-06-08T10:07:37.309" v="428" actId="1076"/>
          <ac:grpSpMkLst>
            <pc:docMk/>
            <pc:sldMk cId="2047773935" sldId="284"/>
            <ac:grpSpMk id="24" creationId="{48C3A0F2-E0DB-4FE9-B5F0-6E6C488D281D}"/>
          </ac:grpSpMkLst>
        </pc:grpChg>
        <pc:grpChg chg="add del mod">
          <ac:chgData name="Sridhar Immanni" userId="59c1261a-ccd9-49c3-b312-320455e0bf35" providerId="ADAL" clId="{27EEF7DE-395D-4696-85B1-EC12E0F1BAAD}" dt="2021-06-08T10:07:37.309" v="428" actId="1076"/>
          <ac:grpSpMkLst>
            <pc:docMk/>
            <pc:sldMk cId="2047773935" sldId="284"/>
            <ac:grpSpMk id="32" creationId="{C4D3143C-963B-4C3E-A850-FF72D08359C8}"/>
          </ac:grpSpMkLst>
        </pc:grpChg>
        <pc:grpChg chg="add mod">
          <ac:chgData name="Sridhar Immanni" userId="59c1261a-ccd9-49c3-b312-320455e0bf35" providerId="ADAL" clId="{27EEF7DE-395D-4696-85B1-EC12E0F1BAAD}" dt="2021-06-08T10:07:37.309" v="428" actId="1076"/>
          <ac:grpSpMkLst>
            <pc:docMk/>
            <pc:sldMk cId="2047773935" sldId="284"/>
            <ac:grpSpMk id="44" creationId="{8BE695AE-714A-4B53-8D44-7AE218490D0F}"/>
          </ac:grpSpMkLst>
        </pc:grpChg>
      </pc:sldChg>
      <pc:sldChg chg="addSp delSp modSp new mod">
        <pc:chgData name="Sridhar Immanni" userId="59c1261a-ccd9-49c3-b312-320455e0bf35" providerId="ADAL" clId="{27EEF7DE-395D-4696-85B1-EC12E0F1BAAD}" dt="2021-06-08T10:06:50.812" v="423" actId="478"/>
        <pc:sldMkLst>
          <pc:docMk/>
          <pc:sldMk cId="4023064389" sldId="285"/>
        </pc:sldMkLst>
        <pc:spChg chg="mod">
          <ac:chgData name="Sridhar Immanni" userId="59c1261a-ccd9-49c3-b312-320455e0bf35" providerId="ADAL" clId="{27EEF7DE-395D-4696-85B1-EC12E0F1BAAD}" dt="2021-06-08T10:06:32.293" v="419" actId="5793"/>
          <ac:spMkLst>
            <pc:docMk/>
            <pc:sldMk cId="4023064389" sldId="285"/>
            <ac:spMk id="2" creationId="{2C52F9DC-12ED-4768-B8A3-A8FB64C28655}"/>
          </ac:spMkLst>
        </pc:spChg>
        <pc:spChg chg="del">
          <ac:chgData name="Sridhar Immanni" userId="59c1261a-ccd9-49c3-b312-320455e0bf35" providerId="ADAL" clId="{27EEF7DE-395D-4696-85B1-EC12E0F1BAAD}" dt="2021-06-08T10:06:36.110" v="420" actId="478"/>
          <ac:spMkLst>
            <pc:docMk/>
            <pc:sldMk cId="4023064389" sldId="285"/>
            <ac:spMk id="3" creationId="{EAACB8C9-4726-4883-84D4-76F808699C9E}"/>
          </ac:spMkLst>
        </pc:spChg>
        <pc:spChg chg="add mod">
          <ac:chgData name="Sridhar Immanni" userId="59c1261a-ccd9-49c3-b312-320455e0bf35" providerId="ADAL" clId="{27EEF7DE-395D-4696-85B1-EC12E0F1BAAD}" dt="2021-06-08T10:06:47.115" v="422" actId="1076"/>
          <ac:spMkLst>
            <pc:docMk/>
            <pc:sldMk cId="4023064389" sldId="285"/>
            <ac:spMk id="4" creationId="{98C583C7-2A31-4A09-BD2B-2DFFBC55FDDF}"/>
          </ac:spMkLst>
        </pc:spChg>
        <pc:spChg chg="add del mod">
          <ac:chgData name="Sridhar Immanni" userId="59c1261a-ccd9-49c3-b312-320455e0bf35" providerId="ADAL" clId="{27EEF7DE-395D-4696-85B1-EC12E0F1BAAD}" dt="2021-06-08T10:06:50.812" v="423" actId="478"/>
          <ac:spMkLst>
            <pc:docMk/>
            <pc:sldMk cId="4023064389" sldId="285"/>
            <ac:spMk id="5" creationId="{DAE189C8-5F7F-461D-9E01-5192AEA025FF}"/>
          </ac:spMkLst>
        </pc:spChg>
        <pc:spChg chg="add mod">
          <ac:chgData name="Sridhar Immanni" userId="59c1261a-ccd9-49c3-b312-320455e0bf35" providerId="ADAL" clId="{27EEF7DE-395D-4696-85B1-EC12E0F1BAAD}" dt="2021-06-08T10:06:47.115" v="422" actId="1076"/>
          <ac:spMkLst>
            <pc:docMk/>
            <pc:sldMk cId="4023064389" sldId="285"/>
            <ac:spMk id="6" creationId="{47352E1D-BEEE-4228-B3BC-524B95B78B75}"/>
          </ac:spMkLst>
        </pc:spChg>
        <pc:spChg chg="add mod">
          <ac:chgData name="Sridhar Immanni" userId="59c1261a-ccd9-49c3-b312-320455e0bf35" providerId="ADAL" clId="{27EEF7DE-395D-4696-85B1-EC12E0F1BAAD}" dt="2021-06-08T10:06:47.115" v="422" actId="1076"/>
          <ac:spMkLst>
            <pc:docMk/>
            <pc:sldMk cId="4023064389" sldId="285"/>
            <ac:spMk id="7" creationId="{D246CB75-A484-426D-BF4A-8F87D44F6D98}"/>
          </ac:spMkLst>
        </pc:spChg>
        <pc:spChg chg="add mod">
          <ac:chgData name="Sridhar Immanni" userId="59c1261a-ccd9-49c3-b312-320455e0bf35" providerId="ADAL" clId="{27EEF7DE-395D-4696-85B1-EC12E0F1BAAD}" dt="2021-06-08T10:06:47.115" v="422" actId="1076"/>
          <ac:spMkLst>
            <pc:docMk/>
            <pc:sldMk cId="4023064389" sldId="285"/>
            <ac:spMk id="8" creationId="{3D70BD2C-E527-4ADE-A557-29BF20A0F025}"/>
          </ac:spMkLst>
        </pc:spChg>
        <pc:spChg chg="add mod">
          <ac:chgData name="Sridhar Immanni" userId="59c1261a-ccd9-49c3-b312-320455e0bf35" providerId="ADAL" clId="{27EEF7DE-395D-4696-85B1-EC12E0F1BAAD}" dt="2021-06-08T10:06:47.115" v="422" actId="1076"/>
          <ac:spMkLst>
            <pc:docMk/>
            <pc:sldMk cId="4023064389" sldId="285"/>
            <ac:spMk id="10" creationId="{547816B9-018E-4583-A8E8-FD547732A12A}"/>
          </ac:spMkLst>
        </pc:spChg>
        <pc:spChg chg="add mod">
          <ac:chgData name="Sridhar Immanni" userId="59c1261a-ccd9-49c3-b312-320455e0bf35" providerId="ADAL" clId="{27EEF7DE-395D-4696-85B1-EC12E0F1BAAD}" dt="2021-06-08T10:06:47.115" v="422" actId="1076"/>
          <ac:spMkLst>
            <pc:docMk/>
            <pc:sldMk cId="4023064389" sldId="285"/>
            <ac:spMk id="12" creationId="{C034A033-2CBB-4EDD-A14F-DB8436C5F62D}"/>
          </ac:spMkLst>
        </pc:spChg>
        <pc:spChg chg="add mod">
          <ac:chgData name="Sridhar Immanni" userId="59c1261a-ccd9-49c3-b312-320455e0bf35" providerId="ADAL" clId="{27EEF7DE-395D-4696-85B1-EC12E0F1BAAD}" dt="2021-06-08T10:06:47.115" v="422" actId="1076"/>
          <ac:spMkLst>
            <pc:docMk/>
            <pc:sldMk cId="4023064389" sldId="285"/>
            <ac:spMk id="13" creationId="{74A68BBC-606A-474E-B2E2-C1F6DF5862D7}"/>
          </ac:spMkLst>
        </pc:spChg>
        <pc:spChg chg="add mod">
          <ac:chgData name="Sridhar Immanni" userId="59c1261a-ccd9-49c3-b312-320455e0bf35" providerId="ADAL" clId="{27EEF7DE-395D-4696-85B1-EC12E0F1BAAD}" dt="2021-06-08T10:06:47.115" v="422" actId="1076"/>
          <ac:spMkLst>
            <pc:docMk/>
            <pc:sldMk cId="4023064389" sldId="285"/>
            <ac:spMk id="14" creationId="{5986EF45-8BBD-4984-9EA1-CEC0386FAC03}"/>
          </ac:spMkLst>
        </pc:spChg>
        <pc:spChg chg="add mod">
          <ac:chgData name="Sridhar Immanni" userId="59c1261a-ccd9-49c3-b312-320455e0bf35" providerId="ADAL" clId="{27EEF7DE-395D-4696-85B1-EC12E0F1BAAD}" dt="2021-06-08T10:06:47.115" v="422" actId="1076"/>
          <ac:spMkLst>
            <pc:docMk/>
            <pc:sldMk cId="4023064389" sldId="285"/>
            <ac:spMk id="16" creationId="{AB399F7B-0B86-46F7-90E4-B71ACCB54C57}"/>
          </ac:spMkLst>
        </pc:spChg>
        <pc:spChg chg="add mod">
          <ac:chgData name="Sridhar Immanni" userId="59c1261a-ccd9-49c3-b312-320455e0bf35" providerId="ADAL" clId="{27EEF7DE-395D-4696-85B1-EC12E0F1BAAD}" dt="2021-06-08T10:06:47.115" v="422" actId="1076"/>
          <ac:spMkLst>
            <pc:docMk/>
            <pc:sldMk cId="4023064389" sldId="285"/>
            <ac:spMk id="17" creationId="{17269F61-4124-4FE0-A856-98235870DA0B}"/>
          </ac:spMkLst>
        </pc:spChg>
        <pc:spChg chg="add mod">
          <ac:chgData name="Sridhar Immanni" userId="59c1261a-ccd9-49c3-b312-320455e0bf35" providerId="ADAL" clId="{27EEF7DE-395D-4696-85B1-EC12E0F1BAAD}" dt="2021-06-08T10:06:47.115" v="422" actId="1076"/>
          <ac:spMkLst>
            <pc:docMk/>
            <pc:sldMk cId="4023064389" sldId="285"/>
            <ac:spMk id="18" creationId="{8132BB6C-F279-4F46-AAD9-4ACB64F04D10}"/>
          </ac:spMkLst>
        </pc:spChg>
        <pc:spChg chg="add mod">
          <ac:chgData name="Sridhar Immanni" userId="59c1261a-ccd9-49c3-b312-320455e0bf35" providerId="ADAL" clId="{27EEF7DE-395D-4696-85B1-EC12E0F1BAAD}" dt="2021-06-08T10:06:47.115" v="422" actId="1076"/>
          <ac:spMkLst>
            <pc:docMk/>
            <pc:sldMk cId="4023064389" sldId="285"/>
            <ac:spMk id="19" creationId="{F9106B43-489C-41B5-A77D-891840878699}"/>
          </ac:spMkLst>
        </pc:spChg>
        <pc:spChg chg="add mod">
          <ac:chgData name="Sridhar Immanni" userId="59c1261a-ccd9-49c3-b312-320455e0bf35" providerId="ADAL" clId="{27EEF7DE-395D-4696-85B1-EC12E0F1BAAD}" dt="2021-06-08T10:06:47.115" v="422" actId="1076"/>
          <ac:spMkLst>
            <pc:docMk/>
            <pc:sldMk cId="4023064389" sldId="285"/>
            <ac:spMk id="20" creationId="{57B56729-6EA6-4ACF-BAB0-35A9CC6290F1}"/>
          </ac:spMkLst>
        </pc:spChg>
        <pc:spChg chg="add mod">
          <ac:chgData name="Sridhar Immanni" userId="59c1261a-ccd9-49c3-b312-320455e0bf35" providerId="ADAL" clId="{27EEF7DE-395D-4696-85B1-EC12E0F1BAAD}" dt="2021-06-08T10:06:47.115" v="422" actId="1076"/>
          <ac:spMkLst>
            <pc:docMk/>
            <pc:sldMk cId="4023064389" sldId="285"/>
            <ac:spMk id="21" creationId="{3D432C7B-A8A9-4EF1-A1C8-80EED2C4239F}"/>
          </ac:spMkLst>
        </pc:spChg>
        <pc:spChg chg="add mod">
          <ac:chgData name="Sridhar Immanni" userId="59c1261a-ccd9-49c3-b312-320455e0bf35" providerId="ADAL" clId="{27EEF7DE-395D-4696-85B1-EC12E0F1BAAD}" dt="2021-06-08T10:06:47.115" v="422" actId="1076"/>
          <ac:spMkLst>
            <pc:docMk/>
            <pc:sldMk cId="4023064389" sldId="285"/>
            <ac:spMk id="22" creationId="{9B21A572-C2A6-42AB-952B-7FB76179F66C}"/>
          </ac:spMkLst>
        </pc:spChg>
        <pc:spChg chg="add mod">
          <ac:chgData name="Sridhar Immanni" userId="59c1261a-ccd9-49c3-b312-320455e0bf35" providerId="ADAL" clId="{27EEF7DE-395D-4696-85B1-EC12E0F1BAAD}" dt="2021-06-08T10:06:47.115" v="422" actId="1076"/>
          <ac:spMkLst>
            <pc:docMk/>
            <pc:sldMk cId="4023064389" sldId="285"/>
            <ac:spMk id="24" creationId="{2D5A65F2-F944-492A-8A9D-F74714D89580}"/>
          </ac:spMkLst>
        </pc:spChg>
        <pc:spChg chg="add mod">
          <ac:chgData name="Sridhar Immanni" userId="59c1261a-ccd9-49c3-b312-320455e0bf35" providerId="ADAL" clId="{27EEF7DE-395D-4696-85B1-EC12E0F1BAAD}" dt="2021-06-08T10:06:42.276" v="421"/>
          <ac:spMkLst>
            <pc:docMk/>
            <pc:sldMk cId="4023064389" sldId="285"/>
            <ac:spMk id="26" creationId="{3321A5E0-0837-4E73-873A-0ED59E16E656}"/>
          </ac:spMkLst>
        </pc:spChg>
        <pc:spChg chg="add mod">
          <ac:chgData name="Sridhar Immanni" userId="59c1261a-ccd9-49c3-b312-320455e0bf35" providerId="ADAL" clId="{27EEF7DE-395D-4696-85B1-EC12E0F1BAAD}" dt="2021-06-08T10:06:42.276" v="421"/>
          <ac:spMkLst>
            <pc:docMk/>
            <pc:sldMk cId="4023064389" sldId="285"/>
            <ac:spMk id="27" creationId="{3128C761-DD17-4841-BDCF-2DFEBF782DDA}"/>
          </ac:spMkLst>
        </pc:spChg>
        <pc:spChg chg="add mod">
          <ac:chgData name="Sridhar Immanni" userId="59c1261a-ccd9-49c3-b312-320455e0bf35" providerId="ADAL" clId="{27EEF7DE-395D-4696-85B1-EC12E0F1BAAD}" dt="2021-06-08T10:06:42.276" v="421"/>
          <ac:spMkLst>
            <pc:docMk/>
            <pc:sldMk cId="4023064389" sldId="285"/>
            <ac:spMk id="28" creationId="{22832AF0-030C-4A38-809A-A2EABB9DE2E8}"/>
          </ac:spMkLst>
        </pc:spChg>
        <pc:spChg chg="add mod">
          <ac:chgData name="Sridhar Immanni" userId="59c1261a-ccd9-49c3-b312-320455e0bf35" providerId="ADAL" clId="{27EEF7DE-395D-4696-85B1-EC12E0F1BAAD}" dt="2021-06-08T10:06:42.276" v="421"/>
          <ac:spMkLst>
            <pc:docMk/>
            <pc:sldMk cId="4023064389" sldId="285"/>
            <ac:spMk id="29" creationId="{F8580FB1-7E46-4CB3-824D-B412A843E919}"/>
          </ac:spMkLst>
        </pc:spChg>
        <pc:spChg chg="add mod">
          <ac:chgData name="Sridhar Immanni" userId="59c1261a-ccd9-49c3-b312-320455e0bf35" providerId="ADAL" clId="{27EEF7DE-395D-4696-85B1-EC12E0F1BAAD}" dt="2021-06-08T10:06:42.276" v="421"/>
          <ac:spMkLst>
            <pc:docMk/>
            <pc:sldMk cId="4023064389" sldId="285"/>
            <ac:spMk id="30" creationId="{39E40270-BA82-4980-A492-278100453908}"/>
          </ac:spMkLst>
        </pc:spChg>
        <pc:spChg chg="add mod">
          <ac:chgData name="Sridhar Immanni" userId="59c1261a-ccd9-49c3-b312-320455e0bf35" providerId="ADAL" clId="{27EEF7DE-395D-4696-85B1-EC12E0F1BAAD}" dt="2021-06-08T10:06:42.276" v="421"/>
          <ac:spMkLst>
            <pc:docMk/>
            <pc:sldMk cId="4023064389" sldId="285"/>
            <ac:spMk id="31" creationId="{0B4C436D-53CB-4800-B27C-A21130962316}"/>
          </ac:spMkLst>
        </pc:spChg>
        <pc:spChg chg="add mod">
          <ac:chgData name="Sridhar Immanni" userId="59c1261a-ccd9-49c3-b312-320455e0bf35" providerId="ADAL" clId="{27EEF7DE-395D-4696-85B1-EC12E0F1BAAD}" dt="2021-06-08T10:06:42.276" v="421"/>
          <ac:spMkLst>
            <pc:docMk/>
            <pc:sldMk cId="4023064389" sldId="285"/>
            <ac:spMk id="32" creationId="{39A2515D-E5C0-400D-8E10-5E88E6A82AAC}"/>
          </ac:spMkLst>
        </pc:spChg>
        <pc:spChg chg="add mod">
          <ac:chgData name="Sridhar Immanni" userId="59c1261a-ccd9-49c3-b312-320455e0bf35" providerId="ADAL" clId="{27EEF7DE-395D-4696-85B1-EC12E0F1BAAD}" dt="2021-06-08T10:06:42.276" v="421"/>
          <ac:spMkLst>
            <pc:docMk/>
            <pc:sldMk cId="4023064389" sldId="285"/>
            <ac:spMk id="33" creationId="{A53EC6B3-EF40-40ED-A42C-0D93AB95546C}"/>
          </ac:spMkLst>
        </pc:spChg>
        <pc:spChg chg="add mod">
          <ac:chgData name="Sridhar Immanni" userId="59c1261a-ccd9-49c3-b312-320455e0bf35" providerId="ADAL" clId="{27EEF7DE-395D-4696-85B1-EC12E0F1BAAD}" dt="2021-06-08T10:06:42.276" v="421"/>
          <ac:spMkLst>
            <pc:docMk/>
            <pc:sldMk cId="4023064389" sldId="285"/>
            <ac:spMk id="34" creationId="{CC8B937B-778D-45F8-89ED-8AA115515944}"/>
          </ac:spMkLst>
        </pc:spChg>
        <pc:spChg chg="add mod">
          <ac:chgData name="Sridhar Immanni" userId="59c1261a-ccd9-49c3-b312-320455e0bf35" providerId="ADAL" clId="{27EEF7DE-395D-4696-85B1-EC12E0F1BAAD}" dt="2021-06-08T10:06:42.276" v="421"/>
          <ac:spMkLst>
            <pc:docMk/>
            <pc:sldMk cId="4023064389" sldId="285"/>
            <ac:spMk id="35" creationId="{41CAA292-4059-4694-9B29-6047905810BF}"/>
          </ac:spMkLst>
        </pc:spChg>
        <pc:grpChg chg="add mod">
          <ac:chgData name="Sridhar Immanni" userId="59c1261a-ccd9-49c3-b312-320455e0bf35" providerId="ADAL" clId="{27EEF7DE-395D-4696-85B1-EC12E0F1BAAD}" dt="2021-06-08T10:06:47.115" v="422" actId="1076"/>
          <ac:grpSpMkLst>
            <pc:docMk/>
            <pc:sldMk cId="4023064389" sldId="285"/>
            <ac:grpSpMk id="9" creationId="{2392BAB0-FDA7-4248-A723-FF912E551E91}"/>
          </ac:grpSpMkLst>
        </pc:grpChg>
        <pc:grpChg chg="add mod">
          <ac:chgData name="Sridhar Immanni" userId="59c1261a-ccd9-49c3-b312-320455e0bf35" providerId="ADAL" clId="{27EEF7DE-395D-4696-85B1-EC12E0F1BAAD}" dt="2021-06-08T10:06:47.115" v="422" actId="1076"/>
          <ac:grpSpMkLst>
            <pc:docMk/>
            <pc:sldMk cId="4023064389" sldId="285"/>
            <ac:grpSpMk id="11" creationId="{0AE67800-E844-4199-944B-0D6EA79B4186}"/>
          </ac:grpSpMkLst>
        </pc:grpChg>
        <pc:grpChg chg="add mod">
          <ac:chgData name="Sridhar Immanni" userId="59c1261a-ccd9-49c3-b312-320455e0bf35" providerId="ADAL" clId="{27EEF7DE-395D-4696-85B1-EC12E0F1BAAD}" dt="2021-06-08T10:06:47.115" v="422" actId="1076"/>
          <ac:grpSpMkLst>
            <pc:docMk/>
            <pc:sldMk cId="4023064389" sldId="285"/>
            <ac:grpSpMk id="15" creationId="{94873DFD-3B34-408C-ACAC-D792AAECA680}"/>
          </ac:grpSpMkLst>
        </pc:grpChg>
        <pc:grpChg chg="add mod">
          <ac:chgData name="Sridhar Immanni" userId="59c1261a-ccd9-49c3-b312-320455e0bf35" providerId="ADAL" clId="{27EEF7DE-395D-4696-85B1-EC12E0F1BAAD}" dt="2021-06-08T10:06:47.115" v="422" actId="1076"/>
          <ac:grpSpMkLst>
            <pc:docMk/>
            <pc:sldMk cId="4023064389" sldId="285"/>
            <ac:grpSpMk id="23" creationId="{022D71BC-F59E-4BAC-957E-A0F73D514210}"/>
          </ac:grpSpMkLst>
        </pc:grpChg>
        <pc:grpChg chg="add mod">
          <ac:chgData name="Sridhar Immanni" userId="59c1261a-ccd9-49c3-b312-320455e0bf35" providerId="ADAL" clId="{27EEF7DE-395D-4696-85B1-EC12E0F1BAAD}" dt="2021-06-08T10:06:47.115" v="422" actId="1076"/>
          <ac:grpSpMkLst>
            <pc:docMk/>
            <pc:sldMk cId="4023064389" sldId="285"/>
            <ac:grpSpMk id="25" creationId="{9C257E70-11A4-4322-AB23-6C5534A29237}"/>
          </ac:grpSpMkLst>
        </pc:grpChg>
      </pc:sldChg>
      <pc:sldChg chg="addSp delSp modSp new mod modClrScheme chgLayout">
        <pc:chgData name="Sridhar Immanni" userId="59c1261a-ccd9-49c3-b312-320455e0bf35" providerId="ADAL" clId="{27EEF7DE-395D-4696-85B1-EC12E0F1BAAD}" dt="2021-06-08T10:08:33.978" v="440" actId="20577"/>
        <pc:sldMkLst>
          <pc:docMk/>
          <pc:sldMk cId="721224714" sldId="286"/>
        </pc:sldMkLst>
        <pc:spChg chg="del">
          <ac:chgData name="Sridhar Immanni" userId="59c1261a-ccd9-49c3-b312-320455e0bf35" providerId="ADAL" clId="{27EEF7DE-395D-4696-85B1-EC12E0F1BAAD}" dt="2021-06-08T10:08:29.359" v="430" actId="26606"/>
          <ac:spMkLst>
            <pc:docMk/>
            <pc:sldMk cId="721224714" sldId="286"/>
            <ac:spMk id="2" creationId="{C77195F0-E462-4507-8608-342B14D3FCD1}"/>
          </ac:spMkLst>
        </pc:spChg>
        <pc:spChg chg="del">
          <ac:chgData name="Sridhar Immanni" userId="59c1261a-ccd9-49c3-b312-320455e0bf35" providerId="ADAL" clId="{27EEF7DE-395D-4696-85B1-EC12E0F1BAAD}" dt="2021-06-08T10:08:29.359" v="430" actId="26606"/>
          <ac:spMkLst>
            <pc:docMk/>
            <pc:sldMk cId="721224714" sldId="286"/>
            <ac:spMk id="3" creationId="{52147FB9-D887-4944-AE3F-8CAC87F4F057}"/>
          </ac:spMkLst>
        </pc:spChg>
        <pc:spChg chg="add mod">
          <ac:chgData name="Sridhar Immanni" userId="59c1261a-ccd9-49c3-b312-320455e0bf35" providerId="ADAL" clId="{27EEF7DE-395D-4696-85B1-EC12E0F1BAAD}" dt="2021-06-08T10:08:33.978" v="440" actId="20577"/>
          <ac:spMkLst>
            <pc:docMk/>
            <pc:sldMk cId="721224714" sldId="286"/>
            <ac:spMk id="8" creationId="{1D762101-EB93-44BC-8820-1D1129DEDCBF}"/>
          </ac:spMkLst>
        </pc:spChg>
      </pc:sldChg>
    </pc:docChg>
  </pc:docChgLst>
  <pc:docChgLst>
    <pc:chgData name="Rahul Kumar Sharma" userId="S::rahulk@cloudthat.com::72a767bf-fa3b-4afa-a36d-e6d5b3d69bca" providerId="AD" clId="Web-{DE7E5976-516F-2AA7-AC61-E1DACD683579}"/>
    <pc:docChg chg="modSld">
      <pc:chgData name="Rahul Kumar Sharma" userId="S::rahulk@cloudthat.com::72a767bf-fa3b-4afa-a36d-e6d5b3d69bca" providerId="AD" clId="Web-{DE7E5976-516F-2AA7-AC61-E1DACD683579}" dt="2021-08-10T11:46:00.012" v="1"/>
      <pc:docMkLst>
        <pc:docMk/>
      </pc:docMkLst>
      <pc:sldChg chg="addSp delSp">
        <pc:chgData name="Rahul Kumar Sharma" userId="S::rahulk@cloudthat.com::72a767bf-fa3b-4afa-a36d-e6d5b3d69bca" providerId="AD" clId="Web-{DE7E5976-516F-2AA7-AC61-E1DACD683579}" dt="2021-08-10T11:46:00.012" v="1"/>
        <pc:sldMkLst>
          <pc:docMk/>
          <pc:sldMk cId="1927586767" sldId="277"/>
        </pc:sldMkLst>
        <pc:spChg chg="add del">
          <ac:chgData name="Rahul Kumar Sharma" userId="S::rahulk@cloudthat.com::72a767bf-fa3b-4afa-a36d-e6d5b3d69bca" providerId="AD" clId="Web-{DE7E5976-516F-2AA7-AC61-E1DACD683579}" dt="2021-08-10T11:46:00.012" v="1"/>
          <ac:spMkLst>
            <pc:docMk/>
            <pc:sldMk cId="1927586767" sldId="277"/>
            <ac:spMk id="2" creationId="{F88E9B39-A8AD-4EC7-8AD1-63E89CE077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6751"/>
            <a:ext cx="3278155" cy="474724"/>
          </a:xfrm>
        </p:spPr>
        <p:txBody>
          <a:bodyPr/>
          <a:lstStyle>
            <a:lvl1pPr>
              <a:defRPr sz="2133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fld id="{9A2EED0F-2E5B-46AA-B6B7-7F0D8C9F82F5}" type="datetimeFigureOut">
              <a:rPr lang="en-IN" smtClean="0"/>
              <a:t>10-08-2021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400"/>
            <a:ext cx="12192000" cy="247091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60" y="5099980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67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1" y="188295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91" y="1381931"/>
            <a:ext cx="11575252" cy="4726885"/>
          </a:xfrm>
        </p:spPr>
        <p:txBody>
          <a:bodyPr>
            <a:normAutofit/>
          </a:bodyPr>
          <a:lstStyle>
            <a:lvl1pPr>
              <a:defRPr lang="en-US" sz="32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8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</p:spTree>
    <p:extLst>
      <p:ext uri="{BB962C8B-B14F-4D97-AF65-F5344CB8AC3E}">
        <p14:creationId xmlns:p14="http://schemas.microsoft.com/office/powerpoint/2010/main" val="3496742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88840"/>
            <a:ext cx="12212869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399" y="2764635"/>
            <a:ext cx="11602072" cy="656655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4267" b="0" i="0" spc="-167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267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31" y="190239"/>
            <a:ext cx="11564999" cy="656655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37" y="1266271"/>
            <a:ext cx="5496520" cy="485989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93" y="1263651"/>
            <a:ext cx="5894249" cy="486251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121920" tIns="60960" rIns="121920" bIns="60960" rtlCol="0">
            <a:normAutofit fontScale="25000" lnSpcReduction="20000"/>
          </a:bodyPr>
          <a:lstStyle/>
          <a:p>
            <a:pPr marL="457189" lvl="0" indent="-457189">
              <a:spcBef>
                <a:spcPct val="20000"/>
              </a:spcBef>
              <a:buFont typeface="Arial" pitchFamily="34" charset="0"/>
              <a:buChar char="•"/>
            </a:pPr>
            <a:endParaRPr sz="32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/>
        </p:nvSpPr>
        <p:spPr>
          <a:xfrm flipV="1">
            <a:off x="269747" y="1028734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</p:spTree>
    <p:extLst>
      <p:ext uri="{BB962C8B-B14F-4D97-AF65-F5344CB8AC3E}">
        <p14:creationId xmlns:p14="http://schemas.microsoft.com/office/powerpoint/2010/main" val="246486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65" y="205643"/>
            <a:ext cx="10972800" cy="656655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75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D0F-2E5B-46AA-B6B7-7F0D8C9F82F5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D69F-80C8-4BD4-AEF5-FD5B47116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75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EED0F-2E5B-46AA-B6B7-7F0D8C9F82F5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3D69F-80C8-4BD4-AEF5-FD5B47116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01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txStyles>
    <p:titleStyle>
      <a:lvl1pPr algn="ctr" defTabSz="1219170" rtl="0" eaLnBrk="1" latinLnBrk="0" hangingPunct="1">
        <a:spcBef>
          <a:spcPct val="0"/>
        </a:spcBef>
        <a:buNone/>
        <a:defRPr sz="5333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3733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5" Type="http://schemas.openxmlformats.org/officeDocument/2006/relationships/image" Target="../media/image46.png"/><Relationship Id="rId10" Type="http://schemas.openxmlformats.org/officeDocument/2006/relationships/image" Target="../media/image4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2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5" Type="http://schemas.openxmlformats.org/officeDocument/2006/relationships/image" Target="../media/image46.png"/><Relationship Id="rId10" Type="http://schemas.openxmlformats.org/officeDocument/2006/relationships/image" Target="../media/image4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5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6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7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58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5.png"/><Relationship Id="rId5" Type="http://schemas.openxmlformats.org/officeDocument/2006/relationships/image" Target="../media/image43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42.png"/><Relationship Id="rId1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6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65.png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B07F255-5D3C-4E29-8C36-C7A16D91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099980"/>
            <a:ext cx="11602072" cy="656655"/>
          </a:xfrm>
        </p:spPr>
        <p:txBody>
          <a:bodyPr/>
          <a:lstStyle/>
          <a:p>
            <a:r>
              <a:rPr lang="en-US" dirty="0"/>
              <a:t>ER Diagram Practical Examples</a:t>
            </a:r>
          </a:p>
        </p:txBody>
      </p:sp>
    </p:spTree>
    <p:extLst>
      <p:ext uri="{BB962C8B-B14F-4D97-AF65-F5344CB8AC3E}">
        <p14:creationId xmlns:p14="http://schemas.microsoft.com/office/powerpoint/2010/main" val="4078702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AF0EA70A-4EB1-4FD7-B3B0-9AA4879AE910}"/>
              </a:ext>
            </a:extLst>
          </p:cNvPr>
          <p:cNvSpPr txBox="1">
            <a:spLocks noGrp="1"/>
          </p:cNvSpPr>
          <p:nvPr/>
        </p:nvSpPr>
        <p:spPr>
          <a:xfrm>
            <a:off x="1980097" y="1306836"/>
            <a:ext cx="37807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5" dirty="0">
                <a:solidFill>
                  <a:srgbClr val="424455"/>
                </a:solidFill>
              </a:rPr>
              <a:t>Table:</a:t>
            </a:r>
            <a:r>
              <a:rPr spc="-70" dirty="0">
                <a:solidFill>
                  <a:srgbClr val="424455"/>
                </a:solidFill>
              </a:rPr>
              <a:t> </a:t>
            </a:r>
            <a:r>
              <a:rPr spc="-5" dirty="0">
                <a:solidFill>
                  <a:srgbClr val="424455"/>
                </a:solidFill>
              </a:rPr>
              <a:t>Employee</a:t>
            </a:r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059F822E-BE60-4322-BD58-45432239B670}"/>
              </a:ext>
            </a:extLst>
          </p:cNvPr>
          <p:cNvGrpSpPr/>
          <p:nvPr/>
        </p:nvGrpSpPr>
        <p:grpSpPr>
          <a:xfrm>
            <a:off x="3546973" y="2212143"/>
            <a:ext cx="1645920" cy="1010920"/>
            <a:chOff x="2103120" y="2249551"/>
            <a:chExt cx="1645920" cy="1010920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F0ADCE44-E8D5-4750-A366-3EC898A4E52C}"/>
                </a:ext>
              </a:extLst>
            </p:cNvPr>
            <p:cNvSpPr/>
            <p:nvPr/>
          </p:nvSpPr>
          <p:spPr>
            <a:xfrm>
              <a:off x="2103120" y="2249551"/>
              <a:ext cx="1645920" cy="640080"/>
            </a:xfrm>
            <a:custGeom>
              <a:avLst/>
              <a:gdLst/>
              <a:ahLst/>
              <a:cxnLst/>
              <a:rect l="l" t="t" r="r" b="b"/>
              <a:pathLst>
                <a:path w="1645920" h="640080">
                  <a:moveTo>
                    <a:pt x="1645920" y="0"/>
                  </a:moveTo>
                  <a:lnTo>
                    <a:pt x="0" y="0"/>
                  </a:lnTo>
                  <a:lnTo>
                    <a:pt x="0" y="640079"/>
                  </a:lnTo>
                  <a:lnTo>
                    <a:pt x="1645920" y="640079"/>
                  </a:lnTo>
                  <a:lnTo>
                    <a:pt x="1645920" y="0"/>
                  </a:lnTo>
                  <a:close/>
                </a:path>
              </a:pathLst>
            </a:custGeom>
            <a:solidFill>
              <a:srgbClr val="292A45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83898173-9C3C-4D7D-88C0-D4667264A566}"/>
                </a:ext>
              </a:extLst>
            </p:cNvPr>
            <p:cNvSpPr/>
            <p:nvPr/>
          </p:nvSpPr>
          <p:spPr>
            <a:xfrm>
              <a:off x="2103120" y="2889631"/>
              <a:ext cx="1645920" cy="370840"/>
            </a:xfrm>
            <a:custGeom>
              <a:avLst/>
              <a:gdLst/>
              <a:ahLst/>
              <a:cxnLst/>
              <a:rect l="l" t="t" r="r" b="b"/>
              <a:pathLst>
                <a:path w="1645920" h="370839">
                  <a:moveTo>
                    <a:pt x="1645920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645920" y="370839"/>
                  </a:lnTo>
                  <a:lnTo>
                    <a:pt x="1645920" y="0"/>
                  </a:lnTo>
                  <a:close/>
                </a:path>
              </a:pathLst>
            </a:custGeom>
            <a:solidFill>
              <a:srgbClr val="D1D1DA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pic>
        <p:nvPicPr>
          <p:cNvPr id="6" name="table">
            <a:extLst>
              <a:ext uri="{FF2B5EF4-FFF2-40B4-BE49-F238E27FC236}">
                <a16:creationId xmlns:a16="http://schemas.microsoft.com/office/drawing/2014/main" id="{D8993627-B9B4-40F0-8D87-142AA9E4F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03" y="2205793"/>
            <a:ext cx="8229599" cy="1010919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1BC028E9-C2EC-40EF-A507-7F464D287F8F}"/>
              </a:ext>
            </a:extLst>
          </p:cNvPr>
          <p:cNvSpPr/>
          <p:nvPr/>
        </p:nvSpPr>
        <p:spPr>
          <a:xfrm>
            <a:off x="4059036" y="2605208"/>
            <a:ext cx="402336" cy="2532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2871DEA-516F-4A11-B271-BF53874273E0}"/>
              </a:ext>
            </a:extLst>
          </p:cNvPr>
          <p:cNvSpPr txBox="1"/>
          <p:nvPr/>
        </p:nvSpPr>
        <p:spPr>
          <a:xfrm>
            <a:off x="3123428" y="5029383"/>
            <a:ext cx="2607310" cy="104076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ts val="3550"/>
              </a:lnSpc>
              <a:spcBef>
                <a:spcPts val="955"/>
              </a:spcBef>
            </a:pPr>
            <a:r>
              <a:rPr sz="3700" spc="-10" dirty="0">
                <a:solidFill>
                  <a:srgbClr val="424455"/>
                </a:solidFill>
                <a:latin typeface="Trebuchet MS"/>
                <a:cs typeface="Trebuchet MS"/>
              </a:rPr>
              <a:t>Multi</a:t>
            </a:r>
            <a:r>
              <a:rPr sz="3700" spc="-75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sz="3700" spc="-60" dirty="0">
                <a:solidFill>
                  <a:srgbClr val="424455"/>
                </a:solidFill>
                <a:latin typeface="Trebuchet MS"/>
                <a:cs typeface="Trebuchet MS"/>
              </a:rPr>
              <a:t>Valued  </a:t>
            </a:r>
            <a:r>
              <a:rPr sz="3700" spc="-5" dirty="0">
                <a:solidFill>
                  <a:srgbClr val="424455"/>
                </a:solidFill>
                <a:latin typeface="Trebuchet MS"/>
                <a:cs typeface="Trebuchet MS"/>
              </a:rPr>
              <a:t>Attribute</a:t>
            </a:r>
            <a:endParaRPr sz="3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5386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07041EEA-8E8F-410C-A9EA-78B220879E68}"/>
              </a:ext>
            </a:extLst>
          </p:cNvPr>
          <p:cNvSpPr txBox="1">
            <a:spLocks noGrp="1"/>
          </p:cNvSpPr>
          <p:nvPr/>
        </p:nvSpPr>
        <p:spPr>
          <a:xfrm>
            <a:off x="1731269" y="1392650"/>
            <a:ext cx="37807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5" dirty="0">
                <a:solidFill>
                  <a:srgbClr val="424455"/>
                </a:solidFill>
              </a:rPr>
              <a:t>Table:</a:t>
            </a:r>
            <a:r>
              <a:rPr spc="-70" dirty="0">
                <a:solidFill>
                  <a:srgbClr val="424455"/>
                </a:solidFill>
              </a:rPr>
              <a:t> </a:t>
            </a:r>
            <a:r>
              <a:rPr spc="-5" dirty="0">
                <a:solidFill>
                  <a:srgbClr val="424455"/>
                </a:solidFill>
              </a:rPr>
              <a:t>Employee</a:t>
            </a:r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4C8AC252-B884-4D16-8427-5EFC42D8B5FE}"/>
              </a:ext>
            </a:extLst>
          </p:cNvPr>
          <p:cNvGrpSpPr/>
          <p:nvPr/>
        </p:nvGrpSpPr>
        <p:grpSpPr>
          <a:xfrm>
            <a:off x="8235905" y="2297957"/>
            <a:ext cx="1645920" cy="1010920"/>
            <a:chOff x="7040880" y="2249551"/>
            <a:chExt cx="1645920" cy="1010920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23CFF10F-24D1-4D5D-AB8F-A369ADE1B626}"/>
                </a:ext>
              </a:extLst>
            </p:cNvPr>
            <p:cNvSpPr/>
            <p:nvPr/>
          </p:nvSpPr>
          <p:spPr>
            <a:xfrm>
              <a:off x="7040880" y="2249551"/>
              <a:ext cx="1645920" cy="640080"/>
            </a:xfrm>
            <a:custGeom>
              <a:avLst/>
              <a:gdLst/>
              <a:ahLst/>
              <a:cxnLst/>
              <a:rect l="l" t="t" r="r" b="b"/>
              <a:pathLst>
                <a:path w="1645920" h="640080">
                  <a:moveTo>
                    <a:pt x="1645920" y="0"/>
                  </a:moveTo>
                  <a:lnTo>
                    <a:pt x="0" y="0"/>
                  </a:lnTo>
                  <a:lnTo>
                    <a:pt x="0" y="640079"/>
                  </a:lnTo>
                  <a:lnTo>
                    <a:pt x="1645920" y="640079"/>
                  </a:lnTo>
                  <a:lnTo>
                    <a:pt x="1645920" y="0"/>
                  </a:lnTo>
                  <a:close/>
                </a:path>
              </a:pathLst>
            </a:custGeom>
            <a:solidFill>
              <a:srgbClr val="292A45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C52058C5-951C-43D8-9FE2-89CEAEC095EE}"/>
                </a:ext>
              </a:extLst>
            </p:cNvPr>
            <p:cNvSpPr/>
            <p:nvPr/>
          </p:nvSpPr>
          <p:spPr>
            <a:xfrm>
              <a:off x="7040880" y="2889631"/>
              <a:ext cx="1645920" cy="370840"/>
            </a:xfrm>
            <a:custGeom>
              <a:avLst/>
              <a:gdLst/>
              <a:ahLst/>
              <a:cxnLst/>
              <a:rect l="l" t="t" r="r" b="b"/>
              <a:pathLst>
                <a:path w="1645920" h="370839">
                  <a:moveTo>
                    <a:pt x="1645920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645920" y="370839"/>
                  </a:lnTo>
                  <a:lnTo>
                    <a:pt x="1645920" y="0"/>
                  </a:lnTo>
                  <a:close/>
                </a:path>
              </a:pathLst>
            </a:custGeom>
            <a:solidFill>
              <a:srgbClr val="D1D1DA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pic>
        <p:nvPicPr>
          <p:cNvPr id="6" name="table">
            <a:extLst>
              <a:ext uri="{FF2B5EF4-FFF2-40B4-BE49-F238E27FC236}">
                <a16:creationId xmlns:a16="http://schemas.microsoft.com/office/drawing/2014/main" id="{C7DCAF48-A661-4F5F-97B5-C5F5E2C3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875" y="2291607"/>
            <a:ext cx="8229599" cy="1010919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D013EEE6-E827-4FB1-9A31-361731654D06}"/>
              </a:ext>
            </a:extLst>
          </p:cNvPr>
          <p:cNvSpPr/>
          <p:nvPr/>
        </p:nvSpPr>
        <p:spPr>
          <a:xfrm>
            <a:off x="8534608" y="2538622"/>
            <a:ext cx="402335" cy="2532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5E23EDE-CC3D-4348-8877-B08F62DC229B}"/>
              </a:ext>
            </a:extLst>
          </p:cNvPr>
          <p:cNvSpPr txBox="1"/>
          <p:nvPr/>
        </p:nvSpPr>
        <p:spPr>
          <a:xfrm>
            <a:off x="7293310" y="4943570"/>
            <a:ext cx="2807970" cy="104076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ts val="3550"/>
              </a:lnSpc>
              <a:spcBef>
                <a:spcPts val="955"/>
              </a:spcBef>
            </a:pPr>
            <a:r>
              <a:rPr sz="3700" spc="-5" dirty="0">
                <a:solidFill>
                  <a:srgbClr val="424455"/>
                </a:solidFill>
                <a:latin typeface="Trebuchet MS"/>
                <a:cs typeface="Trebuchet MS"/>
              </a:rPr>
              <a:t>Single</a:t>
            </a:r>
            <a:r>
              <a:rPr sz="3700" spc="-75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sz="3700" spc="-60" dirty="0">
                <a:solidFill>
                  <a:srgbClr val="424455"/>
                </a:solidFill>
                <a:latin typeface="Trebuchet MS"/>
                <a:cs typeface="Trebuchet MS"/>
              </a:rPr>
              <a:t>Valued  </a:t>
            </a:r>
            <a:r>
              <a:rPr sz="3700" spc="-5" dirty="0">
                <a:solidFill>
                  <a:srgbClr val="424455"/>
                </a:solidFill>
                <a:latin typeface="Trebuchet MS"/>
                <a:cs typeface="Trebuchet MS"/>
              </a:rPr>
              <a:t>Attribute</a:t>
            </a:r>
            <a:endParaRPr sz="3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6769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70BA975-34EA-4D3D-AB8C-52F238671DC3}"/>
              </a:ext>
            </a:extLst>
          </p:cNvPr>
          <p:cNvSpPr txBox="1">
            <a:spLocks noGrp="1"/>
          </p:cNvSpPr>
          <p:nvPr/>
        </p:nvSpPr>
        <p:spPr>
          <a:xfrm>
            <a:off x="1609394" y="1334989"/>
            <a:ext cx="37807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5" dirty="0">
                <a:solidFill>
                  <a:srgbClr val="424455"/>
                </a:solidFill>
              </a:rPr>
              <a:t>Table:</a:t>
            </a:r>
            <a:r>
              <a:rPr spc="-70" dirty="0">
                <a:solidFill>
                  <a:srgbClr val="424455"/>
                </a:solidFill>
              </a:rPr>
              <a:t> </a:t>
            </a:r>
            <a:r>
              <a:rPr spc="-5" dirty="0">
                <a:solidFill>
                  <a:srgbClr val="424455"/>
                </a:solidFill>
              </a:rPr>
              <a:t>Employee</a:t>
            </a:r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34D30F60-A015-47A7-AA01-9289A1AFCF7D}"/>
              </a:ext>
            </a:extLst>
          </p:cNvPr>
          <p:cNvGrpSpPr/>
          <p:nvPr/>
        </p:nvGrpSpPr>
        <p:grpSpPr>
          <a:xfrm>
            <a:off x="6468109" y="2240296"/>
            <a:ext cx="1645920" cy="1010920"/>
            <a:chOff x="5394959" y="2249551"/>
            <a:chExt cx="1645920" cy="1010920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EB7397FD-A833-40DE-9C55-D31AC507DCBB}"/>
                </a:ext>
              </a:extLst>
            </p:cNvPr>
            <p:cNvSpPr/>
            <p:nvPr/>
          </p:nvSpPr>
          <p:spPr>
            <a:xfrm>
              <a:off x="5394959" y="2249551"/>
              <a:ext cx="1645920" cy="640080"/>
            </a:xfrm>
            <a:custGeom>
              <a:avLst/>
              <a:gdLst/>
              <a:ahLst/>
              <a:cxnLst/>
              <a:rect l="l" t="t" r="r" b="b"/>
              <a:pathLst>
                <a:path w="1645920" h="640080">
                  <a:moveTo>
                    <a:pt x="1645919" y="0"/>
                  </a:moveTo>
                  <a:lnTo>
                    <a:pt x="0" y="0"/>
                  </a:lnTo>
                  <a:lnTo>
                    <a:pt x="0" y="640079"/>
                  </a:lnTo>
                  <a:lnTo>
                    <a:pt x="1645919" y="640079"/>
                  </a:lnTo>
                  <a:lnTo>
                    <a:pt x="1645919" y="0"/>
                  </a:lnTo>
                  <a:close/>
                </a:path>
              </a:pathLst>
            </a:custGeom>
            <a:solidFill>
              <a:srgbClr val="292A45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0E8B6F1A-F5CC-47A1-B441-A92A106C606A}"/>
                </a:ext>
              </a:extLst>
            </p:cNvPr>
            <p:cNvSpPr/>
            <p:nvPr/>
          </p:nvSpPr>
          <p:spPr>
            <a:xfrm>
              <a:off x="5394959" y="2889631"/>
              <a:ext cx="1645920" cy="370840"/>
            </a:xfrm>
            <a:custGeom>
              <a:avLst/>
              <a:gdLst/>
              <a:ahLst/>
              <a:cxnLst/>
              <a:rect l="l" t="t" r="r" b="b"/>
              <a:pathLst>
                <a:path w="1645920" h="370839">
                  <a:moveTo>
                    <a:pt x="1645919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645919" y="370839"/>
                  </a:lnTo>
                  <a:lnTo>
                    <a:pt x="1645919" y="0"/>
                  </a:lnTo>
                  <a:close/>
                </a:path>
              </a:pathLst>
            </a:custGeom>
            <a:solidFill>
              <a:srgbClr val="D1D1DA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pic>
        <p:nvPicPr>
          <p:cNvPr id="6" name="table">
            <a:extLst>
              <a:ext uri="{FF2B5EF4-FFF2-40B4-BE49-F238E27FC236}">
                <a16:creationId xmlns:a16="http://schemas.microsoft.com/office/drawing/2014/main" id="{EEAB62F3-2D1E-42D2-83EC-4CA24F388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33946"/>
            <a:ext cx="8229599" cy="1010919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6DE22180-A981-40E6-AF66-7CB688085459}"/>
              </a:ext>
            </a:extLst>
          </p:cNvPr>
          <p:cNvSpPr/>
          <p:nvPr/>
        </p:nvSpPr>
        <p:spPr>
          <a:xfrm>
            <a:off x="6660134" y="2819289"/>
            <a:ext cx="402336" cy="2532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EE87507-74CF-4AB9-B63B-6C6A753F98F7}"/>
              </a:ext>
            </a:extLst>
          </p:cNvPr>
          <p:cNvSpPr txBox="1"/>
          <p:nvPr/>
        </p:nvSpPr>
        <p:spPr>
          <a:xfrm>
            <a:off x="5567807" y="5223653"/>
            <a:ext cx="2397125" cy="104076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ts val="3550"/>
              </a:lnSpc>
              <a:spcBef>
                <a:spcPts val="955"/>
              </a:spcBef>
            </a:pPr>
            <a:r>
              <a:rPr sz="3700" spc="-10" dirty="0">
                <a:solidFill>
                  <a:srgbClr val="424455"/>
                </a:solidFill>
                <a:latin typeface="Trebuchet MS"/>
                <a:cs typeface="Trebuchet MS"/>
              </a:rPr>
              <a:t>Null</a:t>
            </a:r>
            <a:r>
              <a:rPr sz="3700" spc="-70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sz="3700" spc="-55" dirty="0">
                <a:solidFill>
                  <a:srgbClr val="424455"/>
                </a:solidFill>
                <a:latin typeface="Trebuchet MS"/>
                <a:cs typeface="Trebuchet MS"/>
              </a:rPr>
              <a:t>Valued  </a:t>
            </a:r>
            <a:r>
              <a:rPr sz="3700" spc="-5" dirty="0">
                <a:solidFill>
                  <a:srgbClr val="424455"/>
                </a:solidFill>
                <a:latin typeface="Trebuchet MS"/>
                <a:cs typeface="Trebuchet MS"/>
              </a:rPr>
              <a:t>Attribute</a:t>
            </a:r>
            <a:endParaRPr sz="3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02520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1611EB7-4AB7-4F7F-B1E9-418FE0F177E6}"/>
              </a:ext>
            </a:extLst>
          </p:cNvPr>
          <p:cNvSpPr txBox="1">
            <a:spLocks noGrp="1"/>
          </p:cNvSpPr>
          <p:nvPr/>
        </p:nvSpPr>
        <p:spPr>
          <a:xfrm>
            <a:off x="1695892" y="1263159"/>
            <a:ext cx="37807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5" dirty="0">
                <a:solidFill>
                  <a:srgbClr val="424455"/>
                </a:solidFill>
              </a:rPr>
              <a:t>Table:</a:t>
            </a:r>
            <a:r>
              <a:rPr spc="-70" dirty="0">
                <a:solidFill>
                  <a:srgbClr val="424455"/>
                </a:solidFill>
              </a:rPr>
              <a:t> </a:t>
            </a:r>
            <a:r>
              <a:rPr spc="-5" dirty="0">
                <a:solidFill>
                  <a:srgbClr val="424455"/>
                </a:solidFill>
              </a:rPr>
              <a:t>Employee</a:t>
            </a:r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E625B2FA-0E07-44BB-9C78-0D4228C950D2}"/>
              </a:ext>
            </a:extLst>
          </p:cNvPr>
          <p:cNvGrpSpPr/>
          <p:nvPr/>
        </p:nvGrpSpPr>
        <p:grpSpPr>
          <a:xfrm>
            <a:off x="6554607" y="2168466"/>
            <a:ext cx="1645920" cy="1010920"/>
            <a:chOff x="5394959" y="2249551"/>
            <a:chExt cx="1645920" cy="1010920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F351A157-76B7-46BB-9EE0-488BCF6F6B94}"/>
                </a:ext>
              </a:extLst>
            </p:cNvPr>
            <p:cNvSpPr/>
            <p:nvPr/>
          </p:nvSpPr>
          <p:spPr>
            <a:xfrm>
              <a:off x="5394959" y="2249551"/>
              <a:ext cx="1645920" cy="640080"/>
            </a:xfrm>
            <a:custGeom>
              <a:avLst/>
              <a:gdLst/>
              <a:ahLst/>
              <a:cxnLst/>
              <a:rect l="l" t="t" r="r" b="b"/>
              <a:pathLst>
                <a:path w="1645920" h="640080">
                  <a:moveTo>
                    <a:pt x="1645919" y="0"/>
                  </a:moveTo>
                  <a:lnTo>
                    <a:pt x="0" y="0"/>
                  </a:lnTo>
                  <a:lnTo>
                    <a:pt x="0" y="640079"/>
                  </a:lnTo>
                  <a:lnTo>
                    <a:pt x="1645919" y="640079"/>
                  </a:lnTo>
                  <a:lnTo>
                    <a:pt x="1645919" y="0"/>
                  </a:lnTo>
                  <a:close/>
                </a:path>
              </a:pathLst>
            </a:custGeom>
            <a:solidFill>
              <a:srgbClr val="292A45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3DD2CAE3-9F59-4AF8-9525-BE50EA13211C}"/>
                </a:ext>
              </a:extLst>
            </p:cNvPr>
            <p:cNvSpPr/>
            <p:nvPr/>
          </p:nvSpPr>
          <p:spPr>
            <a:xfrm>
              <a:off x="5394959" y="2889631"/>
              <a:ext cx="1645920" cy="370840"/>
            </a:xfrm>
            <a:custGeom>
              <a:avLst/>
              <a:gdLst/>
              <a:ahLst/>
              <a:cxnLst/>
              <a:rect l="l" t="t" r="r" b="b"/>
              <a:pathLst>
                <a:path w="1645920" h="370839">
                  <a:moveTo>
                    <a:pt x="1645919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645919" y="370839"/>
                  </a:lnTo>
                  <a:lnTo>
                    <a:pt x="1645919" y="0"/>
                  </a:lnTo>
                  <a:close/>
                </a:path>
              </a:pathLst>
            </a:custGeom>
            <a:solidFill>
              <a:srgbClr val="D1D1DA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pic>
        <p:nvPicPr>
          <p:cNvPr id="6" name="table">
            <a:extLst>
              <a:ext uri="{FF2B5EF4-FFF2-40B4-BE49-F238E27FC236}">
                <a16:creationId xmlns:a16="http://schemas.microsoft.com/office/drawing/2014/main" id="{7122F108-6CB8-4B02-8BE7-91F9108B5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498" y="2162116"/>
            <a:ext cx="8229599" cy="1010919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7C1768C2-C920-48D1-BEAC-2B1EA379586E}"/>
              </a:ext>
            </a:extLst>
          </p:cNvPr>
          <p:cNvSpPr/>
          <p:nvPr/>
        </p:nvSpPr>
        <p:spPr>
          <a:xfrm>
            <a:off x="6822832" y="2521907"/>
            <a:ext cx="402336" cy="2532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D4D3988-73A8-444B-B4CD-A42FB400EB6F}"/>
              </a:ext>
            </a:extLst>
          </p:cNvPr>
          <p:cNvSpPr txBox="1"/>
          <p:nvPr/>
        </p:nvSpPr>
        <p:spPr>
          <a:xfrm>
            <a:off x="5730504" y="4925331"/>
            <a:ext cx="2210943" cy="1163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0" dirty="0">
                <a:solidFill>
                  <a:srgbClr val="424455"/>
                </a:solidFill>
                <a:latin typeface="Trebuchet MS"/>
                <a:cs typeface="Trebuchet MS"/>
              </a:rPr>
              <a:t>Derived</a:t>
            </a:r>
            <a:endParaRPr lang="en-US" sz="3700" spc="-10" dirty="0">
              <a:solidFill>
                <a:srgbClr val="424455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700" spc="-10" dirty="0">
                <a:solidFill>
                  <a:srgbClr val="424455"/>
                </a:solidFill>
                <a:latin typeface="Trebuchet MS"/>
                <a:cs typeface="Trebuchet MS"/>
              </a:rPr>
              <a:t>Attribute</a:t>
            </a:r>
            <a:endParaRPr sz="37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05434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2E1474C-5B2C-44F1-AB38-F352A02AE481}"/>
              </a:ext>
            </a:extLst>
          </p:cNvPr>
          <p:cNvSpPr txBox="1">
            <a:spLocks noGrp="1"/>
          </p:cNvSpPr>
          <p:nvPr/>
        </p:nvSpPr>
        <p:spPr>
          <a:xfrm>
            <a:off x="1720604" y="1478117"/>
            <a:ext cx="37807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5" dirty="0">
                <a:solidFill>
                  <a:srgbClr val="424455"/>
                </a:solidFill>
              </a:rPr>
              <a:t>Table:</a:t>
            </a:r>
            <a:r>
              <a:rPr spc="-70" dirty="0">
                <a:solidFill>
                  <a:srgbClr val="424455"/>
                </a:solidFill>
              </a:rPr>
              <a:t> </a:t>
            </a:r>
            <a:r>
              <a:rPr spc="-5" dirty="0">
                <a:solidFill>
                  <a:srgbClr val="424455"/>
                </a:solidFill>
              </a:rPr>
              <a:t>Employee</a:t>
            </a:r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B70AAEF6-CBE1-4216-8957-7C95FC35FC5E}"/>
              </a:ext>
            </a:extLst>
          </p:cNvPr>
          <p:cNvGrpSpPr/>
          <p:nvPr/>
        </p:nvGrpSpPr>
        <p:grpSpPr>
          <a:xfrm>
            <a:off x="4933400" y="2383424"/>
            <a:ext cx="1645920" cy="1010920"/>
            <a:chOff x="3749040" y="2249551"/>
            <a:chExt cx="1645920" cy="1010920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D313471F-155A-4021-8BD8-33009376DCF7}"/>
                </a:ext>
              </a:extLst>
            </p:cNvPr>
            <p:cNvSpPr/>
            <p:nvPr/>
          </p:nvSpPr>
          <p:spPr>
            <a:xfrm>
              <a:off x="3749040" y="2249551"/>
              <a:ext cx="1645920" cy="640080"/>
            </a:xfrm>
            <a:custGeom>
              <a:avLst/>
              <a:gdLst/>
              <a:ahLst/>
              <a:cxnLst/>
              <a:rect l="l" t="t" r="r" b="b"/>
              <a:pathLst>
                <a:path w="1645920" h="640080">
                  <a:moveTo>
                    <a:pt x="1645919" y="0"/>
                  </a:moveTo>
                  <a:lnTo>
                    <a:pt x="0" y="0"/>
                  </a:lnTo>
                  <a:lnTo>
                    <a:pt x="0" y="640079"/>
                  </a:lnTo>
                  <a:lnTo>
                    <a:pt x="1645919" y="640079"/>
                  </a:lnTo>
                  <a:lnTo>
                    <a:pt x="1645919" y="0"/>
                  </a:lnTo>
                  <a:close/>
                </a:path>
              </a:pathLst>
            </a:custGeom>
            <a:solidFill>
              <a:srgbClr val="292A45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FE81A4DE-AC51-4775-9FE8-0E4743511280}"/>
                </a:ext>
              </a:extLst>
            </p:cNvPr>
            <p:cNvSpPr/>
            <p:nvPr/>
          </p:nvSpPr>
          <p:spPr>
            <a:xfrm>
              <a:off x="3749040" y="2889631"/>
              <a:ext cx="1645920" cy="370840"/>
            </a:xfrm>
            <a:custGeom>
              <a:avLst/>
              <a:gdLst/>
              <a:ahLst/>
              <a:cxnLst/>
              <a:rect l="l" t="t" r="r" b="b"/>
              <a:pathLst>
                <a:path w="1645920" h="370839">
                  <a:moveTo>
                    <a:pt x="1645919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645919" y="370839"/>
                  </a:lnTo>
                  <a:lnTo>
                    <a:pt x="1645919" y="0"/>
                  </a:lnTo>
                  <a:close/>
                </a:path>
              </a:pathLst>
            </a:custGeom>
            <a:solidFill>
              <a:srgbClr val="D1D1DA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pic>
        <p:nvPicPr>
          <p:cNvPr id="6" name="table">
            <a:extLst>
              <a:ext uri="{FF2B5EF4-FFF2-40B4-BE49-F238E27FC236}">
                <a16:creationId xmlns:a16="http://schemas.microsoft.com/office/drawing/2014/main" id="{E236142E-0298-4A37-9E3B-16AA5B480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210" y="2377074"/>
            <a:ext cx="8229599" cy="1010919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FD2B02CF-2ADF-44B5-A8DF-231AD8888AC8}"/>
              </a:ext>
            </a:extLst>
          </p:cNvPr>
          <p:cNvSpPr/>
          <p:nvPr/>
        </p:nvSpPr>
        <p:spPr>
          <a:xfrm>
            <a:off x="5396695" y="2700289"/>
            <a:ext cx="405384" cy="2532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BE3A4E1-FB18-4318-BB33-11A1AB7822BE}"/>
              </a:ext>
            </a:extLst>
          </p:cNvPr>
          <p:cNvSpPr txBox="1"/>
          <p:nvPr/>
        </p:nvSpPr>
        <p:spPr>
          <a:xfrm>
            <a:off x="4464769" y="5105237"/>
            <a:ext cx="1953260" cy="104076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ts val="3550"/>
              </a:lnSpc>
              <a:spcBef>
                <a:spcPts val="955"/>
              </a:spcBef>
            </a:pPr>
            <a:r>
              <a:rPr sz="3700" spc="-5" dirty="0">
                <a:solidFill>
                  <a:srgbClr val="424455"/>
                </a:solidFill>
                <a:latin typeface="Trebuchet MS"/>
                <a:cs typeface="Trebuchet MS"/>
              </a:rPr>
              <a:t>Stored  Attribute</a:t>
            </a:r>
            <a:endParaRPr sz="3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37133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F002A73-8DD1-4522-B867-3C635D49BEF2}"/>
              </a:ext>
            </a:extLst>
          </p:cNvPr>
          <p:cNvSpPr/>
          <p:nvPr/>
        </p:nvSpPr>
        <p:spPr>
          <a:xfrm>
            <a:off x="2865166" y="1588919"/>
            <a:ext cx="2967228" cy="1298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44FEE06-3772-4E34-BEDD-F79BDF0EC37D}"/>
              </a:ext>
            </a:extLst>
          </p:cNvPr>
          <p:cNvSpPr txBox="1"/>
          <p:nvPr/>
        </p:nvSpPr>
        <p:spPr>
          <a:xfrm>
            <a:off x="3327954" y="1904463"/>
            <a:ext cx="2035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Georgia"/>
                <a:cs typeface="Georgia"/>
              </a:rPr>
              <a:t>Employee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9EF6FCA1-4AE2-47C2-91F5-30768328C9C3}"/>
              </a:ext>
            </a:extLst>
          </p:cNvPr>
          <p:cNvSpPr/>
          <p:nvPr/>
        </p:nvSpPr>
        <p:spPr>
          <a:xfrm>
            <a:off x="5017054" y="2792879"/>
            <a:ext cx="2008632" cy="1926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7390240B-77AF-461B-A2DE-CB8E61B1576F}"/>
              </a:ext>
            </a:extLst>
          </p:cNvPr>
          <p:cNvSpPr txBox="1"/>
          <p:nvPr/>
        </p:nvSpPr>
        <p:spPr>
          <a:xfrm>
            <a:off x="6444535" y="4904025"/>
            <a:ext cx="13747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5" dirty="0">
                <a:solidFill>
                  <a:srgbClr val="424455"/>
                </a:solidFill>
                <a:latin typeface="Trebuchet MS"/>
                <a:cs typeface="Trebuchet MS"/>
              </a:rPr>
              <a:t>Entity</a:t>
            </a:r>
            <a:endParaRPr sz="40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7064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90969BE4-1851-4F08-9733-B799E67CF5CC}"/>
              </a:ext>
            </a:extLst>
          </p:cNvPr>
          <p:cNvSpPr/>
          <p:nvPr/>
        </p:nvSpPr>
        <p:spPr>
          <a:xfrm>
            <a:off x="4517136" y="3151962"/>
            <a:ext cx="2967228" cy="1295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03C8AC9-7381-404F-8DCE-16BD447517C6}"/>
              </a:ext>
            </a:extLst>
          </p:cNvPr>
          <p:cNvSpPr txBox="1"/>
          <p:nvPr/>
        </p:nvSpPr>
        <p:spPr>
          <a:xfrm>
            <a:off x="4981702" y="3466914"/>
            <a:ext cx="2035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Georgia"/>
                <a:cs typeface="Georgia"/>
              </a:rPr>
              <a:t>Employee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69CBD3B-856E-4DAC-86ED-BFA179ADEC0D}"/>
              </a:ext>
            </a:extLst>
          </p:cNvPr>
          <p:cNvSpPr txBox="1"/>
          <p:nvPr/>
        </p:nvSpPr>
        <p:spPr>
          <a:xfrm>
            <a:off x="4456937" y="5356420"/>
            <a:ext cx="179578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424455"/>
                </a:solidFill>
                <a:latin typeface="Trebuchet MS"/>
                <a:cs typeface="Trebuchet MS"/>
              </a:rPr>
              <a:t>At</a:t>
            </a:r>
            <a:r>
              <a:rPr sz="3100" spc="-15" dirty="0">
                <a:solidFill>
                  <a:srgbClr val="424455"/>
                </a:solidFill>
                <a:latin typeface="Trebuchet MS"/>
                <a:cs typeface="Trebuchet MS"/>
              </a:rPr>
              <a:t>t</a:t>
            </a:r>
            <a:r>
              <a:rPr sz="3100" spc="-5" dirty="0">
                <a:solidFill>
                  <a:srgbClr val="424455"/>
                </a:solidFill>
                <a:latin typeface="Trebuchet MS"/>
                <a:cs typeface="Trebuchet MS"/>
              </a:rPr>
              <a:t>rib</a:t>
            </a:r>
            <a:r>
              <a:rPr sz="3100" spc="-15" dirty="0">
                <a:solidFill>
                  <a:srgbClr val="424455"/>
                </a:solidFill>
                <a:latin typeface="Trebuchet MS"/>
                <a:cs typeface="Trebuchet MS"/>
              </a:rPr>
              <a:t>u</a:t>
            </a:r>
            <a:r>
              <a:rPr sz="3100" spc="-10" dirty="0">
                <a:solidFill>
                  <a:srgbClr val="424455"/>
                </a:solidFill>
                <a:latin typeface="Trebuchet MS"/>
                <a:cs typeface="Trebuchet MS"/>
              </a:rPr>
              <a:t>t</a:t>
            </a:r>
            <a:r>
              <a:rPr sz="3100" spc="-20" dirty="0">
                <a:solidFill>
                  <a:srgbClr val="424455"/>
                </a:solidFill>
                <a:latin typeface="Trebuchet MS"/>
                <a:cs typeface="Trebuchet MS"/>
              </a:rPr>
              <a:t>e</a:t>
            </a:r>
            <a:r>
              <a:rPr sz="3100" spc="-5" dirty="0">
                <a:solidFill>
                  <a:srgbClr val="424455"/>
                </a:solidFill>
                <a:latin typeface="Trebuchet MS"/>
                <a:cs typeface="Trebuchet MS"/>
              </a:rPr>
              <a:t>s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EDCE8DBC-2F8B-4F3C-B9B9-77F7536DEB33}"/>
              </a:ext>
            </a:extLst>
          </p:cNvPr>
          <p:cNvSpPr/>
          <p:nvPr/>
        </p:nvSpPr>
        <p:spPr>
          <a:xfrm>
            <a:off x="1831848" y="1646293"/>
            <a:ext cx="8528304" cy="3828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27B6A95E-04A7-4248-B642-EEDDD341CC09}"/>
              </a:ext>
            </a:extLst>
          </p:cNvPr>
          <p:cNvSpPr txBox="1"/>
          <p:nvPr/>
        </p:nvSpPr>
        <p:spPr>
          <a:xfrm>
            <a:off x="2586939" y="2192266"/>
            <a:ext cx="910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Emp_no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A220785-6274-4B66-B0D3-3B2B489A6016}"/>
              </a:ext>
            </a:extLst>
          </p:cNvPr>
          <p:cNvSpPr txBox="1"/>
          <p:nvPr/>
        </p:nvSpPr>
        <p:spPr>
          <a:xfrm>
            <a:off x="7918449" y="4860536"/>
            <a:ext cx="1080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Birth</a:t>
            </a:r>
            <a:r>
              <a:rPr sz="18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Date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0A799610-9DD0-462A-9F42-6E2D6FA3B409}"/>
              </a:ext>
            </a:extLst>
          </p:cNvPr>
          <p:cNvSpPr txBox="1"/>
          <p:nvPr/>
        </p:nvSpPr>
        <p:spPr>
          <a:xfrm>
            <a:off x="2692400" y="4098154"/>
            <a:ext cx="40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ge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4CF20B5A-13A5-4AA6-B1CF-7F617A1BA4C3}"/>
              </a:ext>
            </a:extLst>
          </p:cNvPr>
          <p:cNvSpPr txBox="1"/>
          <p:nvPr/>
        </p:nvSpPr>
        <p:spPr>
          <a:xfrm>
            <a:off x="8970391" y="3030847"/>
            <a:ext cx="65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Sa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1F542158-C77B-41F6-8B65-76A1975AF25A}"/>
              </a:ext>
            </a:extLst>
          </p:cNvPr>
          <p:cNvSpPr txBox="1"/>
          <p:nvPr/>
        </p:nvSpPr>
        <p:spPr>
          <a:xfrm>
            <a:off x="6390893" y="1896305"/>
            <a:ext cx="629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ame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3" name="object 11">
            <a:extLst>
              <a:ext uri="{FF2B5EF4-FFF2-40B4-BE49-F238E27FC236}">
                <a16:creationId xmlns:a16="http://schemas.microsoft.com/office/drawing/2014/main" id="{8234B0FF-8A2B-4DFF-AF22-2575341D2102}"/>
              </a:ext>
            </a:extLst>
          </p:cNvPr>
          <p:cNvGrpSpPr/>
          <p:nvPr/>
        </p:nvGrpSpPr>
        <p:grpSpPr>
          <a:xfrm>
            <a:off x="3029711" y="2432677"/>
            <a:ext cx="5428107" cy="3392424"/>
            <a:chOff x="1527047" y="2142744"/>
            <a:chExt cx="5428107" cy="3392424"/>
          </a:xfrm>
        </p:grpSpPr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73ED86D1-FEE9-4E80-8B68-40EB3B3C840C}"/>
                </a:ext>
              </a:extLst>
            </p:cNvPr>
            <p:cNvSpPr/>
            <p:nvPr/>
          </p:nvSpPr>
          <p:spPr>
            <a:xfrm>
              <a:off x="4751831" y="4675632"/>
              <a:ext cx="1591056" cy="8595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DEEA9A07-2104-4BFE-98E8-844CA3A5FB68}"/>
                </a:ext>
              </a:extLst>
            </p:cNvPr>
            <p:cNvSpPr/>
            <p:nvPr/>
          </p:nvSpPr>
          <p:spPr>
            <a:xfrm>
              <a:off x="1527047" y="4126992"/>
              <a:ext cx="1533143" cy="11948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41B730FE-23E3-403B-80FE-9667CBEB3E72}"/>
                </a:ext>
              </a:extLst>
            </p:cNvPr>
            <p:cNvSpPr/>
            <p:nvPr/>
          </p:nvSpPr>
          <p:spPr>
            <a:xfrm>
              <a:off x="2057399" y="2142744"/>
              <a:ext cx="4897755" cy="2429510"/>
            </a:xfrm>
            <a:custGeom>
              <a:avLst/>
              <a:gdLst/>
              <a:ahLst/>
              <a:cxnLst/>
              <a:rect l="l" t="t" r="r" b="b"/>
              <a:pathLst>
                <a:path w="4897755" h="2429510">
                  <a:moveTo>
                    <a:pt x="0" y="184022"/>
                  </a:moveTo>
                  <a:lnTo>
                    <a:pt x="1143000" y="864869"/>
                  </a:lnTo>
                </a:path>
                <a:path w="4897755" h="2429510">
                  <a:moveTo>
                    <a:pt x="3145154" y="0"/>
                  </a:moveTo>
                  <a:lnTo>
                    <a:pt x="2438400" y="864869"/>
                  </a:lnTo>
                </a:path>
                <a:path w="4897755" h="2429510">
                  <a:moveTo>
                    <a:pt x="4897755" y="1008252"/>
                  </a:moveTo>
                  <a:lnTo>
                    <a:pt x="3657600" y="1133855"/>
                  </a:lnTo>
                </a:path>
                <a:path w="4897755" h="2429510">
                  <a:moveTo>
                    <a:pt x="4156583" y="2429255"/>
                  </a:moveTo>
                  <a:lnTo>
                    <a:pt x="3657600" y="1819655"/>
                  </a:lnTo>
                </a:path>
                <a:path w="4897755" h="2429510">
                  <a:moveTo>
                    <a:pt x="76200" y="1819655"/>
                  </a:moveTo>
                  <a:lnTo>
                    <a:pt x="1371600" y="1438655"/>
                  </a:lnTo>
                </a:path>
              </a:pathLst>
            </a:custGeom>
            <a:ln w="9525">
              <a:solidFill>
                <a:srgbClr val="525389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2579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F59C76B-AFA2-4332-AFCE-E50E2C77A0B0}"/>
              </a:ext>
            </a:extLst>
          </p:cNvPr>
          <p:cNvSpPr/>
          <p:nvPr/>
        </p:nvSpPr>
        <p:spPr>
          <a:xfrm>
            <a:off x="2653070" y="2745307"/>
            <a:ext cx="399653" cy="2221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FE98F3D-5147-4BAD-898D-879F6CB8697E}"/>
              </a:ext>
            </a:extLst>
          </p:cNvPr>
          <p:cNvSpPr txBox="1"/>
          <p:nvPr/>
        </p:nvSpPr>
        <p:spPr>
          <a:xfrm>
            <a:off x="2154732" y="4808041"/>
            <a:ext cx="1798320" cy="101155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ts val="3670"/>
              </a:lnSpc>
              <a:spcBef>
                <a:spcPts val="570"/>
              </a:spcBef>
            </a:pPr>
            <a:r>
              <a:rPr sz="3400" spc="-35" dirty="0">
                <a:solidFill>
                  <a:srgbClr val="424455"/>
                </a:solidFill>
                <a:latin typeface="Trebuchet MS"/>
                <a:cs typeface="Trebuchet MS"/>
              </a:rPr>
              <a:t>Key  </a:t>
            </a:r>
            <a:r>
              <a:rPr sz="3400" dirty="0">
                <a:solidFill>
                  <a:srgbClr val="424455"/>
                </a:solidFill>
                <a:latin typeface="Trebuchet MS"/>
                <a:cs typeface="Trebuchet MS"/>
              </a:rPr>
              <a:t>Att</a:t>
            </a:r>
            <a:r>
              <a:rPr sz="3400" spc="-20" dirty="0">
                <a:solidFill>
                  <a:srgbClr val="424455"/>
                </a:solidFill>
                <a:latin typeface="Trebuchet MS"/>
                <a:cs typeface="Trebuchet MS"/>
              </a:rPr>
              <a:t>r</a:t>
            </a:r>
            <a:r>
              <a:rPr sz="3400" spc="-15" dirty="0">
                <a:solidFill>
                  <a:srgbClr val="424455"/>
                </a:solidFill>
                <a:latin typeface="Trebuchet MS"/>
                <a:cs typeface="Trebuchet MS"/>
              </a:rPr>
              <a:t>i</a:t>
            </a:r>
            <a:r>
              <a:rPr sz="3400" dirty="0">
                <a:solidFill>
                  <a:srgbClr val="424455"/>
                </a:solidFill>
                <a:latin typeface="Trebuchet MS"/>
                <a:cs typeface="Trebuchet MS"/>
              </a:rPr>
              <a:t>bute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214884D-91C8-408D-9D61-46EB93A88ABC}"/>
              </a:ext>
            </a:extLst>
          </p:cNvPr>
          <p:cNvSpPr/>
          <p:nvPr/>
        </p:nvSpPr>
        <p:spPr>
          <a:xfrm>
            <a:off x="1801341" y="1673870"/>
            <a:ext cx="2095545" cy="838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D82F157-6456-476E-A1C2-1DB238C75669}"/>
              </a:ext>
            </a:extLst>
          </p:cNvPr>
          <p:cNvSpPr txBox="1"/>
          <p:nvPr/>
        </p:nvSpPr>
        <p:spPr>
          <a:xfrm>
            <a:off x="2392171" y="1906598"/>
            <a:ext cx="911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Em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_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8E1B5A4C-D92C-400D-B0F3-CC66709A193A}"/>
              </a:ext>
            </a:extLst>
          </p:cNvPr>
          <p:cNvSpPr/>
          <p:nvPr/>
        </p:nvSpPr>
        <p:spPr>
          <a:xfrm>
            <a:off x="4404360" y="3094260"/>
            <a:ext cx="2967228" cy="1295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1CF989FB-BF72-4B88-BD13-45608A1CEBEF}"/>
              </a:ext>
            </a:extLst>
          </p:cNvPr>
          <p:cNvSpPr txBox="1"/>
          <p:nvPr/>
        </p:nvSpPr>
        <p:spPr>
          <a:xfrm>
            <a:off x="4868926" y="3409212"/>
            <a:ext cx="2035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Georgia"/>
                <a:cs typeface="Georgia"/>
              </a:rPr>
              <a:t>Employee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6EB8B222-4EDE-4083-94CA-D3BEF837652B}"/>
              </a:ext>
            </a:extLst>
          </p:cNvPr>
          <p:cNvSpPr/>
          <p:nvPr/>
        </p:nvSpPr>
        <p:spPr>
          <a:xfrm>
            <a:off x="7299933" y="4569470"/>
            <a:ext cx="2095545" cy="838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9E2A36D9-B47A-4548-BB69-BBF31BEF8C67}"/>
              </a:ext>
            </a:extLst>
          </p:cNvPr>
          <p:cNvSpPr txBox="1"/>
          <p:nvPr/>
        </p:nvSpPr>
        <p:spPr>
          <a:xfrm>
            <a:off x="7805673" y="4802834"/>
            <a:ext cx="1080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Birth</a:t>
            </a:r>
            <a:r>
              <a:rPr sz="18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Date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30110730-371F-4F70-9C97-D26C0C9F2F52}"/>
              </a:ext>
            </a:extLst>
          </p:cNvPr>
          <p:cNvSpPr/>
          <p:nvPr/>
        </p:nvSpPr>
        <p:spPr>
          <a:xfrm>
            <a:off x="8138133" y="2740670"/>
            <a:ext cx="2095545" cy="838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6262AA83-1D86-4005-8A3F-9E1680EAB66F}"/>
              </a:ext>
            </a:extLst>
          </p:cNvPr>
          <p:cNvSpPr txBox="1"/>
          <p:nvPr/>
        </p:nvSpPr>
        <p:spPr>
          <a:xfrm>
            <a:off x="8857615" y="2973145"/>
            <a:ext cx="65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Sa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E695B0FB-57E2-49DD-B3EE-2E6F3440A01F}"/>
              </a:ext>
            </a:extLst>
          </p:cNvPr>
          <p:cNvSpPr/>
          <p:nvPr/>
        </p:nvSpPr>
        <p:spPr>
          <a:xfrm>
            <a:off x="5547333" y="1606814"/>
            <a:ext cx="2095545" cy="838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63852034-3D3F-4696-BEA2-9FC0EABBB4BB}"/>
              </a:ext>
            </a:extLst>
          </p:cNvPr>
          <p:cNvSpPr txBox="1"/>
          <p:nvPr/>
        </p:nvSpPr>
        <p:spPr>
          <a:xfrm>
            <a:off x="6278117" y="1838603"/>
            <a:ext cx="629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ame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8E55D2F9-F56F-446D-AC27-2209C80F962A}"/>
              </a:ext>
            </a:extLst>
          </p:cNvPr>
          <p:cNvSpPr/>
          <p:nvPr/>
        </p:nvSpPr>
        <p:spPr>
          <a:xfrm>
            <a:off x="3562985" y="2289631"/>
            <a:ext cx="5066030" cy="2559050"/>
          </a:xfrm>
          <a:custGeom>
            <a:avLst/>
            <a:gdLst/>
            <a:ahLst/>
            <a:cxnLst/>
            <a:rect l="l" t="t" r="r" b="b"/>
            <a:pathLst>
              <a:path w="5066030" h="2559050">
                <a:moveTo>
                  <a:pt x="0" y="41528"/>
                </a:moveTo>
                <a:lnTo>
                  <a:pt x="1554733" y="1296162"/>
                </a:lnTo>
              </a:path>
              <a:path w="5066030" h="2559050">
                <a:moveTo>
                  <a:pt x="2856103" y="0"/>
                </a:moveTo>
                <a:lnTo>
                  <a:pt x="2322703" y="1219200"/>
                </a:lnTo>
              </a:path>
              <a:path w="5066030" h="2559050">
                <a:moveTo>
                  <a:pt x="5065903" y="950213"/>
                </a:moveTo>
                <a:lnTo>
                  <a:pt x="3394710" y="1237107"/>
                </a:lnTo>
              </a:path>
              <a:path w="5066030" h="2559050">
                <a:moveTo>
                  <a:pt x="2856103" y="43941"/>
                </a:moveTo>
                <a:lnTo>
                  <a:pt x="2322703" y="1263141"/>
                </a:lnTo>
              </a:path>
              <a:path w="5066030" h="2559050">
                <a:moveTo>
                  <a:pt x="4380103" y="2558542"/>
                </a:moveTo>
                <a:lnTo>
                  <a:pt x="3394710" y="1758442"/>
                </a:lnTo>
              </a:path>
            </a:pathLst>
          </a:custGeom>
          <a:ln w="9525">
            <a:solidFill>
              <a:srgbClr val="525389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9369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02A896F-56BC-4090-BD0D-A5CDDB0F51EE}"/>
              </a:ext>
            </a:extLst>
          </p:cNvPr>
          <p:cNvSpPr/>
          <p:nvPr/>
        </p:nvSpPr>
        <p:spPr>
          <a:xfrm>
            <a:off x="4469121" y="2810055"/>
            <a:ext cx="2967228" cy="1295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EDF87F4-C457-4AA2-BA3A-51B5E2E94274}"/>
              </a:ext>
            </a:extLst>
          </p:cNvPr>
          <p:cNvSpPr txBox="1"/>
          <p:nvPr/>
        </p:nvSpPr>
        <p:spPr>
          <a:xfrm>
            <a:off x="4933687" y="3125007"/>
            <a:ext cx="2035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Georgia"/>
                <a:cs typeface="Georgia"/>
              </a:rPr>
              <a:t>Employee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1419389-016D-41EA-9568-A67415B4E6CC}"/>
              </a:ext>
            </a:extLst>
          </p:cNvPr>
          <p:cNvSpPr/>
          <p:nvPr/>
        </p:nvSpPr>
        <p:spPr>
          <a:xfrm>
            <a:off x="2717831" y="2461102"/>
            <a:ext cx="399653" cy="2221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D66A37B-ED1F-49E1-88BB-1EC3B37BE30A}"/>
              </a:ext>
            </a:extLst>
          </p:cNvPr>
          <p:cNvSpPr txBox="1"/>
          <p:nvPr/>
        </p:nvSpPr>
        <p:spPr>
          <a:xfrm>
            <a:off x="2219493" y="4523836"/>
            <a:ext cx="1798320" cy="101155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ts val="3670"/>
              </a:lnSpc>
              <a:spcBef>
                <a:spcPts val="570"/>
              </a:spcBef>
            </a:pPr>
            <a:r>
              <a:rPr sz="3400" spc="-35" dirty="0">
                <a:solidFill>
                  <a:srgbClr val="424455"/>
                </a:solidFill>
                <a:latin typeface="Trebuchet MS"/>
                <a:cs typeface="Trebuchet MS"/>
              </a:rPr>
              <a:t>Key  </a:t>
            </a:r>
            <a:r>
              <a:rPr sz="3400" dirty="0">
                <a:solidFill>
                  <a:srgbClr val="424455"/>
                </a:solidFill>
                <a:latin typeface="Trebuchet MS"/>
                <a:cs typeface="Trebuchet MS"/>
              </a:rPr>
              <a:t>Att</a:t>
            </a:r>
            <a:r>
              <a:rPr sz="3400" spc="-20" dirty="0">
                <a:solidFill>
                  <a:srgbClr val="424455"/>
                </a:solidFill>
                <a:latin typeface="Trebuchet MS"/>
                <a:cs typeface="Trebuchet MS"/>
              </a:rPr>
              <a:t>r</a:t>
            </a:r>
            <a:r>
              <a:rPr sz="3400" spc="-15" dirty="0">
                <a:solidFill>
                  <a:srgbClr val="424455"/>
                </a:solidFill>
                <a:latin typeface="Trebuchet MS"/>
                <a:cs typeface="Trebuchet MS"/>
              </a:rPr>
              <a:t>i</a:t>
            </a:r>
            <a:r>
              <a:rPr sz="3400" dirty="0">
                <a:solidFill>
                  <a:srgbClr val="424455"/>
                </a:solidFill>
                <a:latin typeface="Trebuchet MS"/>
                <a:cs typeface="Trebuchet MS"/>
              </a:rPr>
              <a:t>bute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9A47CD2-25AD-4CA3-A255-A8F3F77A052D}"/>
              </a:ext>
            </a:extLst>
          </p:cNvPr>
          <p:cNvSpPr/>
          <p:nvPr/>
        </p:nvSpPr>
        <p:spPr>
          <a:xfrm>
            <a:off x="1893561" y="1600042"/>
            <a:ext cx="2127504" cy="865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8488D3FB-0952-41F9-88E5-1A3563463A41}"/>
              </a:ext>
            </a:extLst>
          </p:cNvPr>
          <p:cNvSpPr txBox="1"/>
          <p:nvPr/>
        </p:nvSpPr>
        <p:spPr>
          <a:xfrm>
            <a:off x="2438035" y="1850359"/>
            <a:ext cx="1035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eorgia"/>
                <a:cs typeface="Georgia"/>
              </a:rPr>
              <a:t>E</a:t>
            </a:r>
            <a:r>
              <a:rPr sz="1800" b="1" spc="-10" dirty="0">
                <a:latin typeface="Georgia"/>
                <a:cs typeface="Georgia"/>
              </a:rPr>
              <a:t>mp</a:t>
            </a:r>
            <a:r>
              <a:rPr sz="1800" b="1" spc="5" dirty="0">
                <a:latin typeface="Georgia"/>
                <a:cs typeface="Georgia"/>
              </a:rPr>
              <a:t>_</a:t>
            </a:r>
            <a:r>
              <a:rPr sz="1800" b="1" dirty="0">
                <a:latin typeface="Georgia"/>
                <a:cs typeface="Georgia"/>
              </a:rPr>
              <a:t>no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7292ABA6-6053-4B24-84CA-ABD14F3CD0A6}"/>
              </a:ext>
            </a:extLst>
          </p:cNvPr>
          <p:cNvSpPr/>
          <p:nvPr/>
        </p:nvSpPr>
        <p:spPr>
          <a:xfrm>
            <a:off x="7364694" y="4285265"/>
            <a:ext cx="2095545" cy="838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C7AB716C-FBD6-4B2E-A52D-13568EF19F53}"/>
              </a:ext>
            </a:extLst>
          </p:cNvPr>
          <p:cNvSpPr txBox="1"/>
          <p:nvPr/>
        </p:nvSpPr>
        <p:spPr>
          <a:xfrm>
            <a:off x="7870434" y="4518629"/>
            <a:ext cx="1080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Birth</a:t>
            </a:r>
            <a:r>
              <a:rPr sz="18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Date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896AFC80-6B01-4951-A0A8-A603667C08A6}"/>
              </a:ext>
            </a:extLst>
          </p:cNvPr>
          <p:cNvSpPr/>
          <p:nvPr/>
        </p:nvSpPr>
        <p:spPr>
          <a:xfrm>
            <a:off x="8202894" y="2456465"/>
            <a:ext cx="2095545" cy="838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94D68492-6B8B-4D4C-8212-F16CB074E6EA}"/>
              </a:ext>
            </a:extLst>
          </p:cNvPr>
          <p:cNvSpPr txBox="1"/>
          <p:nvPr/>
        </p:nvSpPr>
        <p:spPr>
          <a:xfrm>
            <a:off x="8922376" y="2688940"/>
            <a:ext cx="65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Sa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0E956DEE-7375-468D-9DF2-44C8951D04BB}"/>
              </a:ext>
            </a:extLst>
          </p:cNvPr>
          <p:cNvSpPr/>
          <p:nvPr/>
        </p:nvSpPr>
        <p:spPr>
          <a:xfrm>
            <a:off x="5612094" y="1322609"/>
            <a:ext cx="2095545" cy="838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D4431BE6-609D-4F1A-A367-76432360E543}"/>
              </a:ext>
            </a:extLst>
          </p:cNvPr>
          <p:cNvSpPr txBox="1"/>
          <p:nvPr/>
        </p:nvSpPr>
        <p:spPr>
          <a:xfrm>
            <a:off x="6342878" y="1554398"/>
            <a:ext cx="629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ame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79B2C281-75D2-42BB-8DBA-89522243C8DE}"/>
              </a:ext>
            </a:extLst>
          </p:cNvPr>
          <p:cNvSpPr/>
          <p:nvPr/>
        </p:nvSpPr>
        <p:spPr>
          <a:xfrm>
            <a:off x="3672957" y="2005426"/>
            <a:ext cx="5020945" cy="2514600"/>
          </a:xfrm>
          <a:custGeom>
            <a:avLst/>
            <a:gdLst/>
            <a:ahLst/>
            <a:cxnLst/>
            <a:rect l="l" t="t" r="r" b="b"/>
            <a:pathLst>
              <a:path w="5020945" h="2514600">
                <a:moveTo>
                  <a:pt x="0" y="269366"/>
                </a:moveTo>
                <a:lnTo>
                  <a:pt x="1554733" y="1524000"/>
                </a:lnTo>
              </a:path>
              <a:path w="5020945" h="2514600">
                <a:moveTo>
                  <a:pt x="2810891" y="0"/>
                </a:moveTo>
                <a:lnTo>
                  <a:pt x="2277491" y="1219200"/>
                </a:lnTo>
              </a:path>
              <a:path w="5020945" h="2514600">
                <a:moveTo>
                  <a:pt x="5020691" y="950213"/>
                </a:moveTo>
                <a:lnTo>
                  <a:pt x="3349498" y="1237107"/>
                </a:lnTo>
              </a:path>
              <a:path w="5020945" h="2514600">
                <a:moveTo>
                  <a:pt x="4334891" y="2514600"/>
                </a:moveTo>
                <a:lnTo>
                  <a:pt x="3349498" y="1714500"/>
                </a:lnTo>
              </a:path>
            </a:pathLst>
          </a:custGeom>
          <a:ln w="9525">
            <a:solidFill>
              <a:srgbClr val="525389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9600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49D5B96-9B92-47B0-A7BA-0EB3893CBF4A}"/>
              </a:ext>
            </a:extLst>
          </p:cNvPr>
          <p:cNvSpPr/>
          <p:nvPr/>
        </p:nvSpPr>
        <p:spPr>
          <a:xfrm>
            <a:off x="4363022" y="3030723"/>
            <a:ext cx="2967228" cy="1295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F187D53-6A6E-4A52-A7AD-C01E678194AB}"/>
              </a:ext>
            </a:extLst>
          </p:cNvPr>
          <p:cNvSpPr txBox="1"/>
          <p:nvPr/>
        </p:nvSpPr>
        <p:spPr>
          <a:xfrm>
            <a:off x="4827588" y="3345675"/>
            <a:ext cx="2035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Georgia"/>
                <a:cs typeface="Georgia"/>
              </a:rPr>
              <a:t>Employee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098E9BE-6B9C-4CAC-8E60-654647C9E6EB}"/>
              </a:ext>
            </a:extLst>
          </p:cNvPr>
          <p:cNvSpPr/>
          <p:nvPr/>
        </p:nvSpPr>
        <p:spPr>
          <a:xfrm>
            <a:off x="1842299" y="1838933"/>
            <a:ext cx="2095545" cy="838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F541DF0F-5B44-477A-913B-19A448623DBD}"/>
              </a:ext>
            </a:extLst>
          </p:cNvPr>
          <p:cNvSpPr txBox="1"/>
          <p:nvPr/>
        </p:nvSpPr>
        <p:spPr>
          <a:xfrm>
            <a:off x="2432825" y="2071027"/>
            <a:ext cx="910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Emp_no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7674B424-B967-436B-B133-7D677E365626}"/>
              </a:ext>
            </a:extLst>
          </p:cNvPr>
          <p:cNvSpPr/>
          <p:nvPr/>
        </p:nvSpPr>
        <p:spPr>
          <a:xfrm>
            <a:off x="7407947" y="4505933"/>
            <a:ext cx="2095545" cy="838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13CD353A-FA63-435D-9833-91CCE4D5D84B}"/>
              </a:ext>
            </a:extLst>
          </p:cNvPr>
          <p:cNvSpPr txBox="1"/>
          <p:nvPr/>
        </p:nvSpPr>
        <p:spPr>
          <a:xfrm>
            <a:off x="8138985" y="4739297"/>
            <a:ext cx="629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ame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CEB998A6-1FE1-4C80-9640-28D7CA233319}"/>
              </a:ext>
            </a:extLst>
          </p:cNvPr>
          <p:cNvSpPr/>
          <p:nvPr/>
        </p:nvSpPr>
        <p:spPr>
          <a:xfrm>
            <a:off x="8096795" y="2677133"/>
            <a:ext cx="2095545" cy="838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C31A70C9-50C6-4856-B24E-831CBD1999D5}"/>
              </a:ext>
            </a:extLst>
          </p:cNvPr>
          <p:cNvSpPr txBox="1"/>
          <p:nvPr/>
        </p:nvSpPr>
        <p:spPr>
          <a:xfrm>
            <a:off x="8816277" y="2909608"/>
            <a:ext cx="65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Sa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353C2A9-E590-4833-9758-81BFCA7524F9}"/>
              </a:ext>
            </a:extLst>
          </p:cNvPr>
          <p:cNvSpPr/>
          <p:nvPr/>
        </p:nvSpPr>
        <p:spPr>
          <a:xfrm>
            <a:off x="5505995" y="1543277"/>
            <a:ext cx="2095545" cy="838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5C565C22-4173-447F-8DB8-D267A7C52092}"/>
              </a:ext>
            </a:extLst>
          </p:cNvPr>
          <p:cNvSpPr txBox="1"/>
          <p:nvPr/>
        </p:nvSpPr>
        <p:spPr>
          <a:xfrm>
            <a:off x="6236779" y="1775066"/>
            <a:ext cx="629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ame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4" name="object 12">
            <a:extLst>
              <a:ext uri="{FF2B5EF4-FFF2-40B4-BE49-F238E27FC236}">
                <a16:creationId xmlns:a16="http://schemas.microsoft.com/office/drawing/2014/main" id="{BCEF4488-4311-4A49-A733-BC9F8C37A328}"/>
              </a:ext>
            </a:extLst>
          </p:cNvPr>
          <p:cNvGrpSpPr/>
          <p:nvPr/>
        </p:nvGrpSpPr>
        <p:grpSpPr>
          <a:xfrm>
            <a:off x="3603942" y="2226094"/>
            <a:ext cx="4984115" cy="3093719"/>
            <a:chOff x="2255392" y="2057400"/>
            <a:chExt cx="4984115" cy="3093719"/>
          </a:xfrm>
        </p:grpSpPr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05A72074-BF8E-4ECB-8D34-9FFCDC74C4DB}"/>
                </a:ext>
              </a:extLst>
            </p:cNvPr>
            <p:cNvSpPr/>
            <p:nvPr/>
          </p:nvSpPr>
          <p:spPr>
            <a:xfrm>
              <a:off x="2255392" y="2057400"/>
              <a:ext cx="4984115" cy="2514600"/>
            </a:xfrm>
            <a:custGeom>
              <a:avLst/>
              <a:gdLst/>
              <a:ahLst/>
              <a:cxnLst/>
              <a:rect l="l" t="t" r="r" b="b"/>
              <a:pathLst>
                <a:path w="4984115" h="2514600">
                  <a:moveTo>
                    <a:pt x="0" y="269366"/>
                  </a:moveTo>
                  <a:lnTo>
                    <a:pt x="1554607" y="1524000"/>
                  </a:lnTo>
                </a:path>
                <a:path w="4984115" h="2514600">
                  <a:moveTo>
                    <a:pt x="2773807" y="0"/>
                  </a:moveTo>
                  <a:lnTo>
                    <a:pt x="2240407" y="1219200"/>
                  </a:lnTo>
                </a:path>
                <a:path w="4984115" h="2514600">
                  <a:moveTo>
                    <a:pt x="4983607" y="950213"/>
                  </a:moveTo>
                  <a:lnTo>
                    <a:pt x="3312414" y="1237107"/>
                  </a:lnTo>
                </a:path>
                <a:path w="4984115" h="2514600">
                  <a:moveTo>
                    <a:pt x="4297807" y="2514600"/>
                  </a:moveTo>
                  <a:lnTo>
                    <a:pt x="3312414" y="1714500"/>
                  </a:lnTo>
                </a:path>
              </a:pathLst>
            </a:custGeom>
            <a:ln w="9525">
              <a:solidFill>
                <a:srgbClr val="525389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3971A545-22BF-450C-BCCC-F6336A81561B}"/>
                </a:ext>
              </a:extLst>
            </p:cNvPr>
            <p:cNvSpPr/>
            <p:nvPr/>
          </p:nvSpPr>
          <p:spPr>
            <a:xfrm>
              <a:off x="3715487" y="4602479"/>
              <a:ext cx="2214427" cy="5486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90BEFAD5-F4C0-4403-8DF3-100DBF7B2681}"/>
              </a:ext>
            </a:extLst>
          </p:cNvPr>
          <p:cNvSpPr txBox="1"/>
          <p:nvPr/>
        </p:nvSpPr>
        <p:spPr>
          <a:xfrm>
            <a:off x="2570594" y="5007470"/>
            <a:ext cx="2190115" cy="87566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ts val="2980"/>
              </a:lnSpc>
              <a:spcBef>
                <a:spcPts val="815"/>
              </a:spcBef>
            </a:pPr>
            <a:r>
              <a:rPr sz="3100" spc="-5" dirty="0">
                <a:solidFill>
                  <a:srgbClr val="424455"/>
                </a:solidFill>
                <a:latin typeface="Trebuchet MS"/>
                <a:cs typeface="Trebuchet MS"/>
              </a:rPr>
              <a:t>Multi</a:t>
            </a:r>
            <a:r>
              <a:rPr sz="3100" spc="-50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sz="3100" spc="-5" dirty="0">
                <a:solidFill>
                  <a:srgbClr val="424455"/>
                </a:solidFill>
                <a:latin typeface="Trebuchet MS"/>
                <a:cs typeface="Trebuchet MS"/>
              </a:rPr>
              <a:t>valued  Attribute</a:t>
            </a:r>
            <a:endParaRPr sz="31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110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CBBE-B4D4-47D4-86AF-B72EC193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89AE2-5A55-4076-974E-713E696D8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3589020">
              <a:spcBef>
                <a:spcPts val="110"/>
              </a:spcBef>
              <a:tabLst>
                <a:tab pos="2633980" algn="l"/>
              </a:tabLst>
            </a:pPr>
            <a:r>
              <a:rPr lang="en-US" sz="3200" dirty="0"/>
              <a:t>What to do? </a:t>
            </a:r>
          </a:p>
          <a:p>
            <a:pPr marR="3589020">
              <a:spcBef>
                <a:spcPts val="110"/>
              </a:spcBef>
              <a:tabLst>
                <a:tab pos="2633980" algn="l"/>
              </a:tabLst>
            </a:pPr>
            <a:r>
              <a:rPr lang="en-US" sz="3200" dirty="0"/>
              <a:t>How</a:t>
            </a:r>
            <a:r>
              <a:rPr lang="en-US" sz="3200" spc="-30" dirty="0"/>
              <a:t> </a:t>
            </a:r>
            <a:r>
              <a:rPr lang="en-US" sz="3200" dirty="0"/>
              <a:t>to do?</a:t>
            </a:r>
          </a:p>
          <a:p>
            <a:pPr marR="5080">
              <a:spcBef>
                <a:spcPts val="5"/>
              </a:spcBef>
            </a:pPr>
            <a:r>
              <a:rPr lang="en-US" sz="3200" dirty="0"/>
              <a:t>What kind of data should</a:t>
            </a:r>
            <a:r>
              <a:rPr lang="en-US" sz="3200" spc="-160" dirty="0"/>
              <a:t> </a:t>
            </a:r>
            <a:r>
              <a:rPr lang="en-US" sz="3200" dirty="0"/>
              <a:t>be  considered?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5525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3B9E22C-90BE-40E4-82C0-CB1DD98D24B8}"/>
              </a:ext>
            </a:extLst>
          </p:cNvPr>
          <p:cNvSpPr/>
          <p:nvPr/>
        </p:nvSpPr>
        <p:spPr>
          <a:xfrm>
            <a:off x="7384967" y="4514153"/>
            <a:ext cx="1732914" cy="609600"/>
          </a:xfrm>
          <a:custGeom>
            <a:avLst/>
            <a:gdLst/>
            <a:ahLst/>
            <a:cxnLst/>
            <a:rect l="l" t="t" r="r" b="b"/>
            <a:pathLst>
              <a:path w="1732915" h="609600">
                <a:moveTo>
                  <a:pt x="0" y="304800"/>
                </a:moveTo>
                <a:lnTo>
                  <a:pt x="10297" y="257675"/>
                </a:lnTo>
                <a:lnTo>
                  <a:pt x="40162" y="212822"/>
                </a:lnTo>
                <a:lnTo>
                  <a:pt x="88054" y="170783"/>
                </a:lnTo>
                <a:lnTo>
                  <a:pt x="152433" y="132101"/>
                </a:lnTo>
                <a:lnTo>
                  <a:pt x="190324" y="114188"/>
                </a:lnTo>
                <a:lnTo>
                  <a:pt x="231759" y="97319"/>
                </a:lnTo>
                <a:lnTo>
                  <a:pt x="276546" y="81560"/>
                </a:lnTo>
                <a:lnTo>
                  <a:pt x="324492" y="66980"/>
                </a:lnTo>
                <a:lnTo>
                  <a:pt x="375404" y="53646"/>
                </a:lnTo>
                <a:lnTo>
                  <a:pt x="429090" y="41627"/>
                </a:lnTo>
                <a:lnTo>
                  <a:pt x="485358" y="30990"/>
                </a:lnTo>
                <a:lnTo>
                  <a:pt x="544015" y="21804"/>
                </a:lnTo>
                <a:lnTo>
                  <a:pt x="604868" y="14135"/>
                </a:lnTo>
                <a:lnTo>
                  <a:pt x="667725" y="8053"/>
                </a:lnTo>
                <a:lnTo>
                  <a:pt x="732393" y="3624"/>
                </a:lnTo>
                <a:lnTo>
                  <a:pt x="798680" y="917"/>
                </a:lnTo>
                <a:lnTo>
                  <a:pt x="866394" y="0"/>
                </a:lnTo>
                <a:lnTo>
                  <a:pt x="934090" y="917"/>
                </a:lnTo>
                <a:lnTo>
                  <a:pt x="1000364" y="3624"/>
                </a:lnTo>
                <a:lnTo>
                  <a:pt x="1065022" y="8053"/>
                </a:lnTo>
                <a:lnTo>
                  <a:pt x="1127872" y="14135"/>
                </a:lnTo>
                <a:lnTo>
                  <a:pt x="1188720" y="21804"/>
                </a:lnTo>
                <a:lnTo>
                  <a:pt x="1247374" y="30990"/>
                </a:lnTo>
                <a:lnTo>
                  <a:pt x="1303640" y="41627"/>
                </a:lnTo>
                <a:lnTo>
                  <a:pt x="1357328" y="53646"/>
                </a:lnTo>
                <a:lnTo>
                  <a:pt x="1408242" y="66980"/>
                </a:lnTo>
                <a:lnTo>
                  <a:pt x="1456191" y="81560"/>
                </a:lnTo>
                <a:lnTo>
                  <a:pt x="1500983" y="97319"/>
                </a:lnTo>
                <a:lnTo>
                  <a:pt x="1542423" y="114188"/>
                </a:lnTo>
                <a:lnTo>
                  <a:pt x="1580320" y="132101"/>
                </a:lnTo>
                <a:lnTo>
                  <a:pt x="1614480" y="150988"/>
                </a:lnTo>
                <a:lnTo>
                  <a:pt x="1670820" y="191417"/>
                </a:lnTo>
                <a:lnTo>
                  <a:pt x="1709901" y="234931"/>
                </a:lnTo>
                <a:lnTo>
                  <a:pt x="1730180" y="280988"/>
                </a:lnTo>
                <a:lnTo>
                  <a:pt x="1732787" y="304800"/>
                </a:lnTo>
                <a:lnTo>
                  <a:pt x="1730180" y="328611"/>
                </a:lnTo>
                <a:lnTo>
                  <a:pt x="1709901" y="374668"/>
                </a:lnTo>
                <a:lnTo>
                  <a:pt x="1670820" y="418182"/>
                </a:lnTo>
                <a:lnTo>
                  <a:pt x="1614480" y="458611"/>
                </a:lnTo>
                <a:lnTo>
                  <a:pt x="1580320" y="477498"/>
                </a:lnTo>
                <a:lnTo>
                  <a:pt x="1542423" y="495411"/>
                </a:lnTo>
                <a:lnTo>
                  <a:pt x="1500983" y="512280"/>
                </a:lnTo>
                <a:lnTo>
                  <a:pt x="1456191" y="528039"/>
                </a:lnTo>
                <a:lnTo>
                  <a:pt x="1408242" y="542619"/>
                </a:lnTo>
                <a:lnTo>
                  <a:pt x="1357328" y="555953"/>
                </a:lnTo>
                <a:lnTo>
                  <a:pt x="1303640" y="567972"/>
                </a:lnTo>
                <a:lnTo>
                  <a:pt x="1247374" y="578609"/>
                </a:lnTo>
                <a:lnTo>
                  <a:pt x="1188720" y="587795"/>
                </a:lnTo>
                <a:lnTo>
                  <a:pt x="1127872" y="595464"/>
                </a:lnTo>
                <a:lnTo>
                  <a:pt x="1065022" y="601546"/>
                </a:lnTo>
                <a:lnTo>
                  <a:pt x="1000364" y="605975"/>
                </a:lnTo>
                <a:lnTo>
                  <a:pt x="934090" y="608682"/>
                </a:lnTo>
                <a:lnTo>
                  <a:pt x="866394" y="609600"/>
                </a:lnTo>
                <a:lnTo>
                  <a:pt x="798680" y="608682"/>
                </a:lnTo>
                <a:lnTo>
                  <a:pt x="732393" y="605975"/>
                </a:lnTo>
                <a:lnTo>
                  <a:pt x="667725" y="601546"/>
                </a:lnTo>
                <a:lnTo>
                  <a:pt x="604868" y="595464"/>
                </a:lnTo>
                <a:lnTo>
                  <a:pt x="544015" y="587795"/>
                </a:lnTo>
                <a:lnTo>
                  <a:pt x="485358" y="578609"/>
                </a:lnTo>
                <a:lnTo>
                  <a:pt x="429090" y="567972"/>
                </a:lnTo>
                <a:lnTo>
                  <a:pt x="375404" y="555953"/>
                </a:lnTo>
                <a:lnTo>
                  <a:pt x="324492" y="542619"/>
                </a:lnTo>
                <a:lnTo>
                  <a:pt x="276546" y="528039"/>
                </a:lnTo>
                <a:lnTo>
                  <a:pt x="231759" y="512280"/>
                </a:lnTo>
                <a:lnTo>
                  <a:pt x="190324" y="495411"/>
                </a:lnTo>
                <a:lnTo>
                  <a:pt x="152433" y="477498"/>
                </a:lnTo>
                <a:lnTo>
                  <a:pt x="118279" y="458611"/>
                </a:lnTo>
                <a:lnTo>
                  <a:pt x="61951" y="418182"/>
                </a:lnTo>
                <a:lnTo>
                  <a:pt x="22879" y="374668"/>
                </a:lnTo>
                <a:lnTo>
                  <a:pt x="2606" y="328611"/>
                </a:lnTo>
                <a:lnTo>
                  <a:pt x="0" y="304800"/>
                </a:lnTo>
                <a:close/>
              </a:path>
            </a:pathLst>
          </a:custGeom>
          <a:ln w="19050">
            <a:solidFill>
              <a:srgbClr val="3A3A63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81BAE05-ADEA-45A8-9280-CA90175EE7DF}"/>
              </a:ext>
            </a:extLst>
          </p:cNvPr>
          <p:cNvSpPr/>
          <p:nvPr/>
        </p:nvSpPr>
        <p:spPr>
          <a:xfrm>
            <a:off x="4330491" y="2956582"/>
            <a:ext cx="2967228" cy="1295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FF19009-33B1-404F-92D6-02EA48A57DC2}"/>
              </a:ext>
            </a:extLst>
          </p:cNvPr>
          <p:cNvSpPr txBox="1"/>
          <p:nvPr/>
        </p:nvSpPr>
        <p:spPr>
          <a:xfrm>
            <a:off x="4795057" y="3271534"/>
            <a:ext cx="2035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Georgia"/>
                <a:cs typeface="Georgia"/>
              </a:rPr>
              <a:t>Employee</a:t>
            </a:r>
            <a:endParaRPr sz="3600">
              <a:latin typeface="Georgia"/>
              <a:cs typeface="Georgia"/>
            </a:endParaRP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C8E6184B-E266-4A4E-9827-C5FE5550CABB}"/>
              </a:ext>
            </a:extLst>
          </p:cNvPr>
          <p:cNvGrpSpPr/>
          <p:nvPr/>
        </p:nvGrpSpPr>
        <p:grpSpPr>
          <a:xfrm>
            <a:off x="1809768" y="1764792"/>
            <a:ext cx="5436165" cy="3480881"/>
            <a:chOff x="493749" y="1670239"/>
            <a:chExt cx="5436165" cy="3480881"/>
          </a:xfrm>
        </p:grpSpPr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66E191DD-DAC9-4F0A-8451-FFF508FF8053}"/>
                </a:ext>
              </a:extLst>
            </p:cNvPr>
            <p:cNvSpPr/>
            <p:nvPr/>
          </p:nvSpPr>
          <p:spPr>
            <a:xfrm>
              <a:off x="493749" y="1670239"/>
              <a:ext cx="2095545" cy="838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" name="object 7">
              <a:extLst>
                <a:ext uri="{FF2B5EF4-FFF2-40B4-BE49-F238E27FC236}">
                  <a16:creationId xmlns:a16="http://schemas.microsoft.com/office/drawing/2014/main" id="{50F1AF18-FFB8-42BB-AAAC-177F46675235}"/>
                </a:ext>
              </a:extLst>
            </p:cNvPr>
            <p:cNvSpPr/>
            <p:nvPr/>
          </p:nvSpPr>
          <p:spPr>
            <a:xfrm>
              <a:off x="3715487" y="4602480"/>
              <a:ext cx="2214427" cy="5486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223ADFDB-F4D6-4C4F-9ADC-024CDAD779EA}"/>
              </a:ext>
            </a:extLst>
          </p:cNvPr>
          <p:cNvSpPr txBox="1"/>
          <p:nvPr/>
        </p:nvSpPr>
        <p:spPr>
          <a:xfrm>
            <a:off x="2538063" y="4933329"/>
            <a:ext cx="2190115" cy="87566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ts val="2980"/>
              </a:lnSpc>
              <a:spcBef>
                <a:spcPts val="815"/>
              </a:spcBef>
            </a:pPr>
            <a:r>
              <a:rPr sz="3100" spc="-5" dirty="0">
                <a:solidFill>
                  <a:srgbClr val="424455"/>
                </a:solidFill>
                <a:latin typeface="Trebuchet MS"/>
                <a:cs typeface="Trebuchet MS"/>
              </a:rPr>
              <a:t>Multi</a:t>
            </a:r>
            <a:r>
              <a:rPr sz="3100" spc="-50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sz="3100" spc="-5" dirty="0">
                <a:solidFill>
                  <a:srgbClr val="424455"/>
                </a:solidFill>
                <a:latin typeface="Trebuchet MS"/>
                <a:cs typeface="Trebuchet MS"/>
              </a:rPr>
              <a:t>valued  Attribute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AE2888F-A1B8-4449-ADA0-B45C24C0350C}"/>
              </a:ext>
            </a:extLst>
          </p:cNvPr>
          <p:cNvSpPr txBox="1"/>
          <p:nvPr/>
        </p:nvSpPr>
        <p:spPr>
          <a:xfrm>
            <a:off x="2400294" y="1996886"/>
            <a:ext cx="910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Emp_no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0" name="object 10">
            <a:extLst>
              <a:ext uri="{FF2B5EF4-FFF2-40B4-BE49-F238E27FC236}">
                <a16:creationId xmlns:a16="http://schemas.microsoft.com/office/drawing/2014/main" id="{DCEECA63-A355-4048-8B2D-7129228F09A8}"/>
              </a:ext>
            </a:extLst>
          </p:cNvPr>
          <p:cNvGrpSpPr/>
          <p:nvPr/>
        </p:nvGrpSpPr>
        <p:grpSpPr>
          <a:xfrm>
            <a:off x="7183419" y="4389185"/>
            <a:ext cx="2176272" cy="917447"/>
            <a:chOff x="5867400" y="4294632"/>
            <a:chExt cx="2176272" cy="917447"/>
          </a:xfrm>
        </p:grpSpPr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5B7F0945-4CD8-439F-8DEE-6A434F3E781A}"/>
                </a:ext>
              </a:extLst>
            </p:cNvPr>
            <p:cNvSpPr/>
            <p:nvPr/>
          </p:nvSpPr>
          <p:spPr>
            <a:xfrm>
              <a:off x="5867400" y="4294632"/>
              <a:ext cx="2176272" cy="9174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" name="object 12">
              <a:extLst>
                <a:ext uri="{FF2B5EF4-FFF2-40B4-BE49-F238E27FC236}">
                  <a16:creationId xmlns:a16="http://schemas.microsoft.com/office/drawing/2014/main" id="{406FFBF3-01D1-4B56-8A20-50914CA59A91}"/>
                </a:ext>
              </a:extLst>
            </p:cNvPr>
            <p:cNvSpPr/>
            <p:nvPr/>
          </p:nvSpPr>
          <p:spPr>
            <a:xfrm>
              <a:off x="6464808" y="4498848"/>
              <a:ext cx="1030224" cy="5760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1567A40C-77FC-466C-8926-869385B471F9}"/>
                </a:ext>
              </a:extLst>
            </p:cNvPr>
            <p:cNvSpPr/>
            <p:nvPr/>
          </p:nvSpPr>
          <p:spPr>
            <a:xfrm>
              <a:off x="5943600" y="4343400"/>
              <a:ext cx="2023110" cy="762000"/>
            </a:xfrm>
            <a:custGeom>
              <a:avLst/>
              <a:gdLst/>
              <a:ahLst/>
              <a:cxnLst/>
              <a:rect l="l" t="t" r="r" b="b"/>
              <a:pathLst>
                <a:path w="2023109" h="762000">
                  <a:moveTo>
                    <a:pt x="1011554" y="0"/>
                  </a:moveTo>
                  <a:lnTo>
                    <a:pt x="945044" y="810"/>
                  </a:lnTo>
                  <a:lnTo>
                    <a:pt x="879682" y="3207"/>
                  </a:lnTo>
                  <a:lnTo>
                    <a:pt x="815602" y="7142"/>
                  </a:lnTo>
                  <a:lnTo>
                    <a:pt x="752938" y="12563"/>
                  </a:lnTo>
                  <a:lnTo>
                    <a:pt x="691822" y="19421"/>
                  </a:lnTo>
                  <a:lnTo>
                    <a:pt x="632389" y="27666"/>
                  </a:lnTo>
                  <a:lnTo>
                    <a:pt x="574771" y="37247"/>
                  </a:lnTo>
                  <a:lnTo>
                    <a:pt x="519101" y="48114"/>
                  </a:lnTo>
                  <a:lnTo>
                    <a:pt x="465513" y="60216"/>
                  </a:lnTo>
                  <a:lnTo>
                    <a:pt x="414140" y="73505"/>
                  </a:lnTo>
                  <a:lnTo>
                    <a:pt x="365116" y="87929"/>
                  </a:lnTo>
                  <a:lnTo>
                    <a:pt x="318574" y="103439"/>
                  </a:lnTo>
                  <a:lnTo>
                    <a:pt x="274646" y="119984"/>
                  </a:lnTo>
                  <a:lnTo>
                    <a:pt x="233467" y="137513"/>
                  </a:lnTo>
                  <a:lnTo>
                    <a:pt x="195169" y="155978"/>
                  </a:lnTo>
                  <a:lnTo>
                    <a:pt x="159886" y="175327"/>
                  </a:lnTo>
                  <a:lnTo>
                    <a:pt x="98898" y="216479"/>
                  </a:lnTo>
                  <a:lnTo>
                    <a:pt x="51569" y="260567"/>
                  </a:lnTo>
                  <a:lnTo>
                    <a:pt x="18964" y="307190"/>
                  </a:lnTo>
                  <a:lnTo>
                    <a:pt x="2151" y="355947"/>
                  </a:lnTo>
                  <a:lnTo>
                    <a:pt x="0" y="381000"/>
                  </a:lnTo>
                  <a:lnTo>
                    <a:pt x="2151" y="406052"/>
                  </a:lnTo>
                  <a:lnTo>
                    <a:pt x="18964" y="454809"/>
                  </a:lnTo>
                  <a:lnTo>
                    <a:pt x="51569" y="501432"/>
                  </a:lnTo>
                  <a:lnTo>
                    <a:pt x="98898" y="545520"/>
                  </a:lnTo>
                  <a:lnTo>
                    <a:pt x="159886" y="586672"/>
                  </a:lnTo>
                  <a:lnTo>
                    <a:pt x="195169" y="606021"/>
                  </a:lnTo>
                  <a:lnTo>
                    <a:pt x="233467" y="624486"/>
                  </a:lnTo>
                  <a:lnTo>
                    <a:pt x="274646" y="642015"/>
                  </a:lnTo>
                  <a:lnTo>
                    <a:pt x="318574" y="658560"/>
                  </a:lnTo>
                  <a:lnTo>
                    <a:pt x="365116" y="674070"/>
                  </a:lnTo>
                  <a:lnTo>
                    <a:pt x="414140" y="688494"/>
                  </a:lnTo>
                  <a:lnTo>
                    <a:pt x="465513" y="701783"/>
                  </a:lnTo>
                  <a:lnTo>
                    <a:pt x="519101" y="713885"/>
                  </a:lnTo>
                  <a:lnTo>
                    <a:pt x="574771" y="724752"/>
                  </a:lnTo>
                  <a:lnTo>
                    <a:pt x="632389" y="734333"/>
                  </a:lnTo>
                  <a:lnTo>
                    <a:pt x="691822" y="742578"/>
                  </a:lnTo>
                  <a:lnTo>
                    <a:pt x="752938" y="749436"/>
                  </a:lnTo>
                  <a:lnTo>
                    <a:pt x="815602" y="754857"/>
                  </a:lnTo>
                  <a:lnTo>
                    <a:pt x="879682" y="758792"/>
                  </a:lnTo>
                  <a:lnTo>
                    <a:pt x="945044" y="761189"/>
                  </a:lnTo>
                  <a:lnTo>
                    <a:pt x="1011554" y="762000"/>
                  </a:lnTo>
                  <a:lnTo>
                    <a:pt x="1078051" y="761189"/>
                  </a:lnTo>
                  <a:lnTo>
                    <a:pt x="1143399" y="758792"/>
                  </a:lnTo>
                  <a:lnTo>
                    <a:pt x="1207466" y="754857"/>
                  </a:lnTo>
                  <a:lnTo>
                    <a:pt x="1270119" y="749436"/>
                  </a:lnTo>
                  <a:lnTo>
                    <a:pt x="1331225" y="742578"/>
                  </a:lnTo>
                  <a:lnTo>
                    <a:pt x="1390649" y="734333"/>
                  </a:lnTo>
                  <a:lnTo>
                    <a:pt x="1448259" y="724752"/>
                  </a:lnTo>
                  <a:lnTo>
                    <a:pt x="1503921" y="713885"/>
                  </a:lnTo>
                  <a:lnTo>
                    <a:pt x="1557502" y="701783"/>
                  </a:lnTo>
                  <a:lnTo>
                    <a:pt x="1608869" y="688494"/>
                  </a:lnTo>
                  <a:lnTo>
                    <a:pt x="1657888" y="674070"/>
                  </a:lnTo>
                  <a:lnTo>
                    <a:pt x="1704426" y="658560"/>
                  </a:lnTo>
                  <a:lnTo>
                    <a:pt x="1748350" y="642015"/>
                  </a:lnTo>
                  <a:lnTo>
                    <a:pt x="1789526" y="624486"/>
                  </a:lnTo>
                  <a:lnTo>
                    <a:pt x="1827821" y="606021"/>
                  </a:lnTo>
                  <a:lnTo>
                    <a:pt x="1863102" y="586672"/>
                  </a:lnTo>
                  <a:lnTo>
                    <a:pt x="1924087" y="545520"/>
                  </a:lnTo>
                  <a:lnTo>
                    <a:pt x="1971414" y="501432"/>
                  </a:lnTo>
                  <a:lnTo>
                    <a:pt x="2004018" y="454809"/>
                  </a:lnTo>
                  <a:lnTo>
                    <a:pt x="2020831" y="406052"/>
                  </a:lnTo>
                  <a:lnTo>
                    <a:pt x="2022982" y="381000"/>
                  </a:lnTo>
                  <a:lnTo>
                    <a:pt x="2020831" y="355947"/>
                  </a:lnTo>
                  <a:lnTo>
                    <a:pt x="2004018" y="307190"/>
                  </a:lnTo>
                  <a:lnTo>
                    <a:pt x="1971414" y="260567"/>
                  </a:lnTo>
                  <a:lnTo>
                    <a:pt x="1924087" y="216479"/>
                  </a:lnTo>
                  <a:lnTo>
                    <a:pt x="1863102" y="175327"/>
                  </a:lnTo>
                  <a:lnTo>
                    <a:pt x="1827821" y="155978"/>
                  </a:lnTo>
                  <a:lnTo>
                    <a:pt x="1789526" y="137513"/>
                  </a:lnTo>
                  <a:lnTo>
                    <a:pt x="1748350" y="119984"/>
                  </a:lnTo>
                  <a:lnTo>
                    <a:pt x="1704426" y="103439"/>
                  </a:lnTo>
                  <a:lnTo>
                    <a:pt x="1657888" y="87929"/>
                  </a:lnTo>
                  <a:lnTo>
                    <a:pt x="1608869" y="73505"/>
                  </a:lnTo>
                  <a:lnTo>
                    <a:pt x="1557502" y="60216"/>
                  </a:lnTo>
                  <a:lnTo>
                    <a:pt x="1503921" y="48114"/>
                  </a:lnTo>
                  <a:lnTo>
                    <a:pt x="1448259" y="37247"/>
                  </a:lnTo>
                  <a:lnTo>
                    <a:pt x="1390649" y="27666"/>
                  </a:lnTo>
                  <a:lnTo>
                    <a:pt x="1331225" y="19421"/>
                  </a:lnTo>
                  <a:lnTo>
                    <a:pt x="1270119" y="12563"/>
                  </a:lnTo>
                  <a:lnTo>
                    <a:pt x="1207466" y="7142"/>
                  </a:lnTo>
                  <a:lnTo>
                    <a:pt x="1143399" y="3207"/>
                  </a:lnTo>
                  <a:lnTo>
                    <a:pt x="1078051" y="810"/>
                  </a:lnTo>
                  <a:lnTo>
                    <a:pt x="10115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C7518B14-30B6-4F41-B78D-B9F1997CA995}"/>
                </a:ext>
              </a:extLst>
            </p:cNvPr>
            <p:cNvSpPr/>
            <p:nvPr/>
          </p:nvSpPr>
          <p:spPr>
            <a:xfrm>
              <a:off x="5915025" y="4314698"/>
              <a:ext cx="2080260" cy="819150"/>
            </a:xfrm>
            <a:custGeom>
              <a:avLst/>
              <a:gdLst/>
              <a:ahLst/>
              <a:cxnLst/>
              <a:rect l="l" t="t" r="r" b="b"/>
              <a:pathLst>
                <a:path w="2080259" h="819150">
                  <a:moveTo>
                    <a:pt x="1039622" y="0"/>
                  </a:moveTo>
                  <a:lnTo>
                    <a:pt x="935101" y="2539"/>
                  </a:lnTo>
                  <a:lnTo>
                    <a:pt x="883920" y="5080"/>
                  </a:lnTo>
                  <a:lnTo>
                    <a:pt x="784098" y="12700"/>
                  </a:lnTo>
                  <a:lnTo>
                    <a:pt x="735456" y="17780"/>
                  </a:lnTo>
                  <a:lnTo>
                    <a:pt x="641476" y="30480"/>
                  </a:lnTo>
                  <a:lnTo>
                    <a:pt x="596138" y="39369"/>
                  </a:lnTo>
                  <a:lnTo>
                    <a:pt x="551814" y="46989"/>
                  </a:lnTo>
                  <a:lnTo>
                    <a:pt x="508762" y="57150"/>
                  </a:lnTo>
                  <a:lnTo>
                    <a:pt x="426720" y="77469"/>
                  </a:lnTo>
                  <a:lnTo>
                    <a:pt x="387730" y="88900"/>
                  </a:lnTo>
                  <a:lnTo>
                    <a:pt x="350265" y="101600"/>
                  </a:lnTo>
                  <a:lnTo>
                    <a:pt x="314325" y="114300"/>
                  </a:lnTo>
                  <a:lnTo>
                    <a:pt x="247141" y="142239"/>
                  </a:lnTo>
                  <a:lnTo>
                    <a:pt x="186944" y="172719"/>
                  </a:lnTo>
                  <a:lnTo>
                    <a:pt x="133730" y="205739"/>
                  </a:lnTo>
                  <a:lnTo>
                    <a:pt x="88391" y="241300"/>
                  </a:lnTo>
                  <a:lnTo>
                    <a:pt x="51562" y="279400"/>
                  </a:lnTo>
                  <a:lnTo>
                    <a:pt x="23749" y="320039"/>
                  </a:lnTo>
                  <a:lnTo>
                    <a:pt x="5969" y="364489"/>
                  </a:lnTo>
                  <a:lnTo>
                    <a:pt x="0" y="411480"/>
                  </a:lnTo>
                  <a:lnTo>
                    <a:pt x="508" y="422910"/>
                  </a:lnTo>
                  <a:lnTo>
                    <a:pt x="9905" y="468630"/>
                  </a:lnTo>
                  <a:lnTo>
                    <a:pt x="30479" y="511810"/>
                  </a:lnTo>
                  <a:lnTo>
                    <a:pt x="70230" y="562610"/>
                  </a:lnTo>
                  <a:lnTo>
                    <a:pt x="111378" y="598169"/>
                  </a:lnTo>
                  <a:lnTo>
                    <a:pt x="160527" y="632460"/>
                  </a:lnTo>
                  <a:lnTo>
                    <a:pt x="217170" y="664210"/>
                  </a:lnTo>
                  <a:lnTo>
                    <a:pt x="280924" y="693419"/>
                  </a:lnTo>
                  <a:lnTo>
                    <a:pt x="315213" y="706119"/>
                  </a:lnTo>
                  <a:lnTo>
                    <a:pt x="351027" y="720089"/>
                  </a:lnTo>
                  <a:lnTo>
                    <a:pt x="427482" y="742950"/>
                  </a:lnTo>
                  <a:lnTo>
                    <a:pt x="467867" y="754380"/>
                  </a:lnTo>
                  <a:lnTo>
                    <a:pt x="509524" y="764539"/>
                  </a:lnTo>
                  <a:lnTo>
                    <a:pt x="596773" y="782319"/>
                  </a:lnTo>
                  <a:lnTo>
                    <a:pt x="642239" y="789939"/>
                  </a:lnTo>
                  <a:lnTo>
                    <a:pt x="736346" y="802639"/>
                  </a:lnTo>
                  <a:lnTo>
                    <a:pt x="784859" y="807719"/>
                  </a:lnTo>
                  <a:lnTo>
                    <a:pt x="884808" y="815339"/>
                  </a:lnTo>
                  <a:lnTo>
                    <a:pt x="935863" y="817880"/>
                  </a:lnTo>
                  <a:lnTo>
                    <a:pt x="987932" y="819150"/>
                  </a:lnTo>
                  <a:lnTo>
                    <a:pt x="1092961" y="819150"/>
                  </a:lnTo>
                  <a:lnTo>
                    <a:pt x="1144904" y="817880"/>
                  </a:lnTo>
                  <a:lnTo>
                    <a:pt x="1196085" y="815339"/>
                  </a:lnTo>
                  <a:lnTo>
                    <a:pt x="1295907" y="807719"/>
                  </a:lnTo>
                  <a:lnTo>
                    <a:pt x="1344549" y="802639"/>
                  </a:lnTo>
                  <a:lnTo>
                    <a:pt x="1363548" y="800100"/>
                  </a:lnTo>
                  <a:lnTo>
                    <a:pt x="988059" y="800100"/>
                  </a:lnTo>
                  <a:lnTo>
                    <a:pt x="936371" y="798830"/>
                  </a:lnTo>
                  <a:lnTo>
                    <a:pt x="885698" y="796289"/>
                  </a:lnTo>
                  <a:lnTo>
                    <a:pt x="786510" y="788669"/>
                  </a:lnTo>
                  <a:lnTo>
                    <a:pt x="738251" y="783589"/>
                  </a:lnTo>
                  <a:lnTo>
                    <a:pt x="645032" y="770889"/>
                  </a:lnTo>
                  <a:lnTo>
                    <a:pt x="599948" y="763269"/>
                  </a:lnTo>
                  <a:lnTo>
                    <a:pt x="513588" y="745489"/>
                  </a:lnTo>
                  <a:lnTo>
                    <a:pt x="432435" y="725169"/>
                  </a:lnTo>
                  <a:lnTo>
                    <a:pt x="393953" y="713739"/>
                  </a:lnTo>
                  <a:lnTo>
                    <a:pt x="356997" y="701039"/>
                  </a:lnTo>
                  <a:lnTo>
                    <a:pt x="287909" y="675639"/>
                  </a:lnTo>
                  <a:lnTo>
                    <a:pt x="225425" y="646430"/>
                  </a:lnTo>
                  <a:lnTo>
                    <a:pt x="170179" y="615950"/>
                  </a:lnTo>
                  <a:lnTo>
                    <a:pt x="122682" y="582930"/>
                  </a:lnTo>
                  <a:lnTo>
                    <a:pt x="83312" y="548639"/>
                  </a:lnTo>
                  <a:lnTo>
                    <a:pt x="52704" y="510539"/>
                  </a:lnTo>
                  <a:lnTo>
                    <a:pt x="46482" y="501650"/>
                  </a:lnTo>
                  <a:lnTo>
                    <a:pt x="40894" y="491489"/>
                  </a:lnTo>
                  <a:lnTo>
                    <a:pt x="35940" y="482600"/>
                  </a:lnTo>
                  <a:lnTo>
                    <a:pt x="31496" y="472439"/>
                  </a:lnTo>
                  <a:lnTo>
                    <a:pt x="20574" y="431800"/>
                  </a:lnTo>
                  <a:lnTo>
                    <a:pt x="19081" y="408939"/>
                  </a:lnTo>
                  <a:lnTo>
                    <a:pt x="19303" y="400050"/>
                  </a:lnTo>
                  <a:lnTo>
                    <a:pt x="27559" y="359410"/>
                  </a:lnTo>
                  <a:lnTo>
                    <a:pt x="46227" y="320039"/>
                  </a:lnTo>
                  <a:lnTo>
                    <a:pt x="52324" y="309880"/>
                  </a:lnTo>
                  <a:lnTo>
                    <a:pt x="59309" y="300989"/>
                  </a:lnTo>
                  <a:lnTo>
                    <a:pt x="66548" y="290830"/>
                  </a:lnTo>
                  <a:lnTo>
                    <a:pt x="82803" y="273050"/>
                  </a:lnTo>
                  <a:lnTo>
                    <a:pt x="122174" y="237489"/>
                  </a:lnTo>
                  <a:lnTo>
                    <a:pt x="169799" y="204469"/>
                  </a:lnTo>
                  <a:lnTo>
                    <a:pt x="225044" y="173989"/>
                  </a:lnTo>
                  <a:lnTo>
                    <a:pt x="287527" y="144780"/>
                  </a:lnTo>
                  <a:lnTo>
                    <a:pt x="356742" y="119380"/>
                  </a:lnTo>
                  <a:lnTo>
                    <a:pt x="393700" y="106680"/>
                  </a:lnTo>
                  <a:lnTo>
                    <a:pt x="432053" y="95250"/>
                  </a:lnTo>
                  <a:lnTo>
                    <a:pt x="513207" y="74930"/>
                  </a:lnTo>
                  <a:lnTo>
                    <a:pt x="599694" y="57150"/>
                  </a:lnTo>
                  <a:lnTo>
                    <a:pt x="644651" y="49530"/>
                  </a:lnTo>
                  <a:lnTo>
                    <a:pt x="737870" y="36830"/>
                  </a:lnTo>
                  <a:lnTo>
                    <a:pt x="786129" y="31750"/>
                  </a:lnTo>
                  <a:lnTo>
                    <a:pt x="885317" y="24130"/>
                  </a:lnTo>
                  <a:lnTo>
                    <a:pt x="935990" y="21589"/>
                  </a:lnTo>
                  <a:lnTo>
                    <a:pt x="1039749" y="19050"/>
                  </a:lnTo>
                  <a:lnTo>
                    <a:pt x="1353439" y="19050"/>
                  </a:lnTo>
                  <a:lnTo>
                    <a:pt x="1343914" y="17780"/>
                  </a:lnTo>
                  <a:lnTo>
                    <a:pt x="1295400" y="12700"/>
                  </a:lnTo>
                  <a:lnTo>
                    <a:pt x="1195451" y="5080"/>
                  </a:lnTo>
                  <a:lnTo>
                    <a:pt x="1144397" y="2539"/>
                  </a:lnTo>
                  <a:lnTo>
                    <a:pt x="1039622" y="0"/>
                  </a:lnTo>
                  <a:close/>
                </a:path>
                <a:path w="2080259" h="819150">
                  <a:moveTo>
                    <a:pt x="1353439" y="19050"/>
                  </a:moveTo>
                  <a:lnTo>
                    <a:pt x="1039749" y="19050"/>
                  </a:lnTo>
                  <a:lnTo>
                    <a:pt x="1143889" y="21589"/>
                  </a:lnTo>
                  <a:lnTo>
                    <a:pt x="1194561" y="24130"/>
                  </a:lnTo>
                  <a:lnTo>
                    <a:pt x="1293749" y="31750"/>
                  </a:lnTo>
                  <a:lnTo>
                    <a:pt x="1341881" y="36830"/>
                  </a:lnTo>
                  <a:lnTo>
                    <a:pt x="1435227" y="49530"/>
                  </a:lnTo>
                  <a:lnTo>
                    <a:pt x="1480311" y="57150"/>
                  </a:lnTo>
                  <a:lnTo>
                    <a:pt x="1566545" y="74930"/>
                  </a:lnTo>
                  <a:lnTo>
                    <a:pt x="1647825" y="95250"/>
                  </a:lnTo>
                  <a:lnTo>
                    <a:pt x="1686178" y="106680"/>
                  </a:lnTo>
                  <a:lnTo>
                    <a:pt x="1723135" y="119380"/>
                  </a:lnTo>
                  <a:lnTo>
                    <a:pt x="1792224" y="144780"/>
                  </a:lnTo>
                  <a:lnTo>
                    <a:pt x="1854707" y="173989"/>
                  </a:lnTo>
                  <a:lnTo>
                    <a:pt x="1909952" y="204469"/>
                  </a:lnTo>
                  <a:lnTo>
                    <a:pt x="1957451" y="237489"/>
                  </a:lnTo>
                  <a:lnTo>
                    <a:pt x="1996821" y="271780"/>
                  </a:lnTo>
                  <a:lnTo>
                    <a:pt x="2027427" y="309880"/>
                  </a:lnTo>
                  <a:lnTo>
                    <a:pt x="2033651" y="318769"/>
                  </a:lnTo>
                  <a:lnTo>
                    <a:pt x="2052320" y="358139"/>
                  </a:lnTo>
                  <a:lnTo>
                    <a:pt x="2060702" y="400050"/>
                  </a:lnTo>
                  <a:lnTo>
                    <a:pt x="2061051" y="411480"/>
                  </a:lnTo>
                  <a:lnTo>
                    <a:pt x="2060828" y="420369"/>
                  </a:lnTo>
                  <a:lnTo>
                    <a:pt x="2052574" y="461010"/>
                  </a:lnTo>
                  <a:lnTo>
                    <a:pt x="2033904" y="501650"/>
                  </a:lnTo>
                  <a:lnTo>
                    <a:pt x="2027808" y="510539"/>
                  </a:lnTo>
                  <a:lnTo>
                    <a:pt x="2020951" y="520700"/>
                  </a:lnTo>
                  <a:lnTo>
                    <a:pt x="1978659" y="565150"/>
                  </a:lnTo>
                  <a:lnTo>
                    <a:pt x="1935099" y="599439"/>
                  </a:lnTo>
                  <a:lnTo>
                    <a:pt x="1883664" y="631189"/>
                  </a:lnTo>
                  <a:lnTo>
                    <a:pt x="1824735" y="661669"/>
                  </a:lnTo>
                  <a:lnTo>
                    <a:pt x="1758823" y="688339"/>
                  </a:lnTo>
                  <a:lnTo>
                    <a:pt x="1686559" y="713739"/>
                  </a:lnTo>
                  <a:lnTo>
                    <a:pt x="1648078" y="725169"/>
                  </a:lnTo>
                  <a:lnTo>
                    <a:pt x="1566799" y="745489"/>
                  </a:lnTo>
                  <a:lnTo>
                    <a:pt x="1480439" y="763269"/>
                  </a:lnTo>
                  <a:lnTo>
                    <a:pt x="1435353" y="770889"/>
                  </a:lnTo>
                  <a:lnTo>
                    <a:pt x="1342135" y="783589"/>
                  </a:lnTo>
                  <a:lnTo>
                    <a:pt x="1293876" y="788669"/>
                  </a:lnTo>
                  <a:lnTo>
                    <a:pt x="1194816" y="796289"/>
                  </a:lnTo>
                  <a:lnTo>
                    <a:pt x="1144016" y="798830"/>
                  </a:lnTo>
                  <a:lnTo>
                    <a:pt x="1092453" y="800100"/>
                  </a:lnTo>
                  <a:lnTo>
                    <a:pt x="1363548" y="800100"/>
                  </a:lnTo>
                  <a:lnTo>
                    <a:pt x="1438655" y="789939"/>
                  </a:lnTo>
                  <a:lnTo>
                    <a:pt x="1483995" y="782319"/>
                  </a:lnTo>
                  <a:lnTo>
                    <a:pt x="1528318" y="773430"/>
                  </a:lnTo>
                  <a:lnTo>
                    <a:pt x="1571244" y="763269"/>
                  </a:lnTo>
                  <a:lnTo>
                    <a:pt x="1613027" y="754380"/>
                  </a:lnTo>
                  <a:lnTo>
                    <a:pt x="1653413" y="742950"/>
                  </a:lnTo>
                  <a:lnTo>
                    <a:pt x="1692402" y="731519"/>
                  </a:lnTo>
                  <a:lnTo>
                    <a:pt x="1729867" y="718819"/>
                  </a:lnTo>
                  <a:lnTo>
                    <a:pt x="1765934" y="706119"/>
                  </a:lnTo>
                  <a:lnTo>
                    <a:pt x="1832991" y="678180"/>
                  </a:lnTo>
                  <a:lnTo>
                    <a:pt x="1893316" y="647700"/>
                  </a:lnTo>
                  <a:lnTo>
                    <a:pt x="1946402" y="614680"/>
                  </a:lnTo>
                  <a:lnTo>
                    <a:pt x="1991868" y="579119"/>
                  </a:lnTo>
                  <a:lnTo>
                    <a:pt x="2028698" y="541019"/>
                  </a:lnTo>
                  <a:lnTo>
                    <a:pt x="2056510" y="500380"/>
                  </a:lnTo>
                  <a:lnTo>
                    <a:pt x="2061845" y="488950"/>
                  </a:lnTo>
                  <a:lnTo>
                    <a:pt x="2066671" y="478789"/>
                  </a:lnTo>
                  <a:lnTo>
                    <a:pt x="2078608" y="433069"/>
                  </a:lnTo>
                  <a:lnTo>
                    <a:pt x="2080132" y="408939"/>
                  </a:lnTo>
                  <a:lnTo>
                    <a:pt x="2079625" y="397510"/>
                  </a:lnTo>
                  <a:lnTo>
                    <a:pt x="2070100" y="351789"/>
                  </a:lnTo>
                  <a:lnTo>
                    <a:pt x="2061209" y="330200"/>
                  </a:lnTo>
                  <a:lnTo>
                    <a:pt x="2055876" y="318769"/>
                  </a:lnTo>
                  <a:lnTo>
                    <a:pt x="2027301" y="278130"/>
                  </a:lnTo>
                  <a:lnTo>
                    <a:pt x="1990344" y="240030"/>
                  </a:lnTo>
                  <a:lnTo>
                    <a:pt x="1945131" y="204469"/>
                  </a:lnTo>
                  <a:lnTo>
                    <a:pt x="1892173" y="171450"/>
                  </a:lnTo>
                  <a:lnTo>
                    <a:pt x="1832102" y="142239"/>
                  </a:lnTo>
                  <a:lnTo>
                    <a:pt x="1799208" y="127000"/>
                  </a:lnTo>
                  <a:lnTo>
                    <a:pt x="1729104" y="101600"/>
                  </a:lnTo>
                  <a:lnTo>
                    <a:pt x="1691640" y="88900"/>
                  </a:lnTo>
                  <a:lnTo>
                    <a:pt x="1652777" y="77469"/>
                  </a:lnTo>
                  <a:lnTo>
                    <a:pt x="1612392" y="66039"/>
                  </a:lnTo>
                  <a:lnTo>
                    <a:pt x="1570608" y="55880"/>
                  </a:lnTo>
                  <a:lnTo>
                    <a:pt x="1483486" y="38100"/>
                  </a:lnTo>
                  <a:lnTo>
                    <a:pt x="1438021" y="30480"/>
                  </a:lnTo>
                  <a:lnTo>
                    <a:pt x="1353439" y="19050"/>
                  </a:lnTo>
                  <a:close/>
                </a:path>
                <a:path w="2080259" h="819150">
                  <a:moveTo>
                    <a:pt x="1039876" y="38100"/>
                  </a:moveTo>
                  <a:lnTo>
                    <a:pt x="937005" y="40639"/>
                  </a:lnTo>
                  <a:lnTo>
                    <a:pt x="886586" y="43180"/>
                  </a:lnTo>
                  <a:lnTo>
                    <a:pt x="788161" y="50800"/>
                  </a:lnTo>
                  <a:lnTo>
                    <a:pt x="740282" y="55880"/>
                  </a:lnTo>
                  <a:lnTo>
                    <a:pt x="647826" y="68580"/>
                  </a:lnTo>
                  <a:lnTo>
                    <a:pt x="603250" y="76200"/>
                  </a:lnTo>
                  <a:lnTo>
                    <a:pt x="517778" y="93980"/>
                  </a:lnTo>
                  <a:lnTo>
                    <a:pt x="437514" y="114300"/>
                  </a:lnTo>
                  <a:lnTo>
                    <a:pt x="399541" y="125730"/>
                  </a:lnTo>
                  <a:lnTo>
                    <a:pt x="328295" y="149860"/>
                  </a:lnTo>
                  <a:lnTo>
                    <a:pt x="263651" y="176530"/>
                  </a:lnTo>
                  <a:lnTo>
                    <a:pt x="206121" y="205739"/>
                  </a:lnTo>
                  <a:lnTo>
                    <a:pt x="156337" y="236219"/>
                  </a:lnTo>
                  <a:lnTo>
                    <a:pt x="114680" y="269239"/>
                  </a:lnTo>
                  <a:lnTo>
                    <a:pt x="81534" y="303530"/>
                  </a:lnTo>
                  <a:lnTo>
                    <a:pt x="74675" y="311150"/>
                  </a:lnTo>
                  <a:lnTo>
                    <a:pt x="53086" y="346710"/>
                  </a:lnTo>
                  <a:lnTo>
                    <a:pt x="39370" y="391160"/>
                  </a:lnTo>
                  <a:lnTo>
                    <a:pt x="38136" y="408939"/>
                  </a:lnTo>
                  <a:lnTo>
                    <a:pt x="38136" y="411480"/>
                  </a:lnTo>
                  <a:lnTo>
                    <a:pt x="45592" y="455930"/>
                  </a:lnTo>
                  <a:lnTo>
                    <a:pt x="62484" y="491489"/>
                  </a:lnTo>
                  <a:lnTo>
                    <a:pt x="81152" y="516889"/>
                  </a:lnTo>
                  <a:lnTo>
                    <a:pt x="96520" y="534669"/>
                  </a:lnTo>
                  <a:lnTo>
                    <a:pt x="133985" y="567689"/>
                  </a:lnTo>
                  <a:lnTo>
                    <a:pt x="179832" y="599439"/>
                  </a:lnTo>
                  <a:lnTo>
                    <a:pt x="233679" y="629919"/>
                  </a:lnTo>
                  <a:lnTo>
                    <a:pt x="294894" y="657860"/>
                  </a:lnTo>
                  <a:lnTo>
                    <a:pt x="362965" y="683260"/>
                  </a:lnTo>
                  <a:lnTo>
                    <a:pt x="399414" y="694689"/>
                  </a:lnTo>
                  <a:lnTo>
                    <a:pt x="437388" y="706119"/>
                  </a:lnTo>
                  <a:lnTo>
                    <a:pt x="476758" y="717550"/>
                  </a:lnTo>
                  <a:lnTo>
                    <a:pt x="603250" y="744219"/>
                  </a:lnTo>
                  <a:lnTo>
                    <a:pt x="647700" y="751839"/>
                  </a:lnTo>
                  <a:lnTo>
                    <a:pt x="740282" y="764539"/>
                  </a:lnTo>
                  <a:lnTo>
                    <a:pt x="788161" y="769619"/>
                  </a:lnTo>
                  <a:lnTo>
                    <a:pt x="886586" y="777239"/>
                  </a:lnTo>
                  <a:lnTo>
                    <a:pt x="937005" y="779780"/>
                  </a:lnTo>
                  <a:lnTo>
                    <a:pt x="988186" y="781050"/>
                  </a:lnTo>
                  <a:lnTo>
                    <a:pt x="1091819" y="781050"/>
                  </a:lnTo>
                  <a:lnTo>
                    <a:pt x="1143127" y="779780"/>
                  </a:lnTo>
                  <a:lnTo>
                    <a:pt x="1193546" y="777239"/>
                  </a:lnTo>
                  <a:lnTo>
                    <a:pt x="1291844" y="769619"/>
                  </a:lnTo>
                  <a:lnTo>
                    <a:pt x="1339723" y="764539"/>
                  </a:lnTo>
                  <a:lnTo>
                    <a:pt x="1358417" y="762000"/>
                  </a:lnTo>
                  <a:lnTo>
                    <a:pt x="988314" y="762000"/>
                  </a:lnTo>
                  <a:lnTo>
                    <a:pt x="937514" y="760730"/>
                  </a:lnTo>
                  <a:lnTo>
                    <a:pt x="838200" y="755650"/>
                  </a:lnTo>
                  <a:lnTo>
                    <a:pt x="695959" y="740410"/>
                  </a:lnTo>
                  <a:lnTo>
                    <a:pt x="563372" y="717550"/>
                  </a:lnTo>
                  <a:lnTo>
                    <a:pt x="521588" y="708660"/>
                  </a:lnTo>
                  <a:lnTo>
                    <a:pt x="442213" y="688339"/>
                  </a:lnTo>
                  <a:lnTo>
                    <a:pt x="404875" y="676910"/>
                  </a:lnTo>
                  <a:lnTo>
                    <a:pt x="334517" y="652780"/>
                  </a:lnTo>
                  <a:lnTo>
                    <a:pt x="270890" y="626110"/>
                  </a:lnTo>
                  <a:lnTo>
                    <a:pt x="214757" y="598169"/>
                  </a:lnTo>
                  <a:lnTo>
                    <a:pt x="166370" y="567689"/>
                  </a:lnTo>
                  <a:lnTo>
                    <a:pt x="126364" y="537210"/>
                  </a:lnTo>
                  <a:lnTo>
                    <a:pt x="95250" y="504189"/>
                  </a:lnTo>
                  <a:lnTo>
                    <a:pt x="89535" y="496569"/>
                  </a:lnTo>
                  <a:lnTo>
                    <a:pt x="83565" y="488950"/>
                  </a:lnTo>
                  <a:lnTo>
                    <a:pt x="78486" y="481330"/>
                  </a:lnTo>
                  <a:lnTo>
                    <a:pt x="73913" y="472439"/>
                  </a:lnTo>
                  <a:lnTo>
                    <a:pt x="69850" y="464819"/>
                  </a:lnTo>
                  <a:lnTo>
                    <a:pt x="58038" y="425450"/>
                  </a:lnTo>
                  <a:lnTo>
                    <a:pt x="57150" y="408939"/>
                  </a:lnTo>
                  <a:lnTo>
                    <a:pt x="57403" y="401319"/>
                  </a:lnTo>
                  <a:lnTo>
                    <a:pt x="67055" y="361950"/>
                  </a:lnTo>
                  <a:lnTo>
                    <a:pt x="79248" y="339089"/>
                  </a:lnTo>
                  <a:lnTo>
                    <a:pt x="84454" y="330200"/>
                  </a:lnTo>
                  <a:lnTo>
                    <a:pt x="111125" y="298450"/>
                  </a:lnTo>
                  <a:lnTo>
                    <a:pt x="146558" y="266700"/>
                  </a:lnTo>
                  <a:lnTo>
                    <a:pt x="190626" y="236219"/>
                  </a:lnTo>
                  <a:lnTo>
                    <a:pt x="242950" y="207010"/>
                  </a:lnTo>
                  <a:lnTo>
                    <a:pt x="302767" y="180339"/>
                  </a:lnTo>
                  <a:lnTo>
                    <a:pt x="369570" y="154939"/>
                  </a:lnTo>
                  <a:lnTo>
                    <a:pt x="442975" y="132080"/>
                  </a:lnTo>
                  <a:lnTo>
                    <a:pt x="522224" y="111760"/>
                  </a:lnTo>
                  <a:lnTo>
                    <a:pt x="563879" y="102869"/>
                  </a:lnTo>
                  <a:lnTo>
                    <a:pt x="696341" y="80010"/>
                  </a:lnTo>
                  <a:lnTo>
                    <a:pt x="838580" y="64769"/>
                  </a:lnTo>
                  <a:lnTo>
                    <a:pt x="937895" y="59689"/>
                  </a:lnTo>
                  <a:lnTo>
                    <a:pt x="1040129" y="57150"/>
                  </a:lnTo>
                  <a:lnTo>
                    <a:pt x="1349222" y="57150"/>
                  </a:lnTo>
                  <a:lnTo>
                    <a:pt x="1339850" y="55880"/>
                  </a:lnTo>
                  <a:lnTo>
                    <a:pt x="1292098" y="50800"/>
                  </a:lnTo>
                  <a:lnTo>
                    <a:pt x="1193673" y="43180"/>
                  </a:lnTo>
                  <a:lnTo>
                    <a:pt x="1143253" y="40639"/>
                  </a:lnTo>
                  <a:lnTo>
                    <a:pt x="1039876" y="38100"/>
                  </a:lnTo>
                  <a:close/>
                </a:path>
                <a:path w="2080259" h="819150">
                  <a:moveTo>
                    <a:pt x="1349222" y="57150"/>
                  </a:moveTo>
                  <a:lnTo>
                    <a:pt x="1040129" y="57150"/>
                  </a:lnTo>
                  <a:lnTo>
                    <a:pt x="1142746" y="59689"/>
                  </a:lnTo>
                  <a:lnTo>
                    <a:pt x="1192783" y="62230"/>
                  </a:lnTo>
                  <a:lnTo>
                    <a:pt x="1290447" y="69850"/>
                  </a:lnTo>
                  <a:lnTo>
                    <a:pt x="1337945" y="74930"/>
                  </a:lnTo>
                  <a:lnTo>
                    <a:pt x="1429766" y="87630"/>
                  </a:lnTo>
                  <a:lnTo>
                    <a:pt x="1516888" y="102869"/>
                  </a:lnTo>
                  <a:lnTo>
                    <a:pt x="1558544" y="111760"/>
                  </a:lnTo>
                  <a:lnTo>
                    <a:pt x="1637919" y="132080"/>
                  </a:lnTo>
                  <a:lnTo>
                    <a:pt x="1675510" y="143510"/>
                  </a:lnTo>
                  <a:lnTo>
                    <a:pt x="1745615" y="167639"/>
                  </a:lnTo>
                  <a:lnTo>
                    <a:pt x="1809115" y="194310"/>
                  </a:lnTo>
                  <a:lnTo>
                    <a:pt x="1865376" y="222250"/>
                  </a:lnTo>
                  <a:lnTo>
                    <a:pt x="1913763" y="252730"/>
                  </a:lnTo>
                  <a:lnTo>
                    <a:pt x="1953768" y="284480"/>
                  </a:lnTo>
                  <a:lnTo>
                    <a:pt x="1984755" y="316230"/>
                  </a:lnTo>
                  <a:lnTo>
                    <a:pt x="2006219" y="347980"/>
                  </a:lnTo>
                  <a:lnTo>
                    <a:pt x="2020824" y="387350"/>
                  </a:lnTo>
                  <a:lnTo>
                    <a:pt x="2022982" y="411480"/>
                  </a:lnTo>
                  <a:lnTo>
                    <a:pt x="2022728" y="419100"/>
                  </a:lnTo>
                  <a:lnTo>
                    <a:pt x="2013203" y="458469"/>
                  </a:lnTo>
                  <a:lnTo>
                    <a:pt x="2005583" y="473710"/>
                  </a:lnTo>
                  <a:lnTo>
                    <a:pt x="2000884" y="482600"/>
                  </a:lnTo>
                  <a:lnTo>
                    <a:pt x="1969007" y="521969"/>
                  </a:lnTo>
                  <a:lnTo>
                    <a:pt x="1933575" y="553719"/>
                  </a:lnTo>
                  <a:lnTo>
                    <a:pt x="1889505" y="584200"/>
                  </a:lnTo>
                  <a:lnTo>
                    <a:pt x="1837308" y="613410"/>
                  </a:lnTo>
                  <a:lnTo>
                    <a:pt x="1777365" y="640080"/>
                  </a:lnTo>
                  <a:lnTo>
                    <a:pt x="1710563" y="665480"/>
                  </a:lnTo>
                  <a:lnTo>
                    <a:pt x="1637283" y="688339"/>
                  </a:lnTo>
                  <a:lnTo>
                    <a:pt x="1557908" y="708660"/>
                  </a:lnTo>
                  <a:lnTo>
                    <a:pt x="1516252" y="717550"/>
                  </a:lnTo>
                  <a:lnTo>
                    <a:pt x="1383665" y="740410"/>
                  </a:lnTo>
                  <a:lnTo>
                    <a:pt x="1289939" y="750569"/>
                  </a:lnTo>
                  <a:lnTo>
                    <a:pt x="1192276" y="758189"/>
                  </a:lnTo>
                  <a:lnTo>
                    <a:pt x="1142110" y="760730"/>
                  </a:lnTo>
                  <a:lnTo>
                    <a:pt x="1091310" y="762000"/>
                  </a:lnTo>
                  <a:lnTo>
                    <a:pt x="1358417" y="762000"/>
                  </a:lnTo>
                  <a:lnTo>
                    <a:pt x="1432178" y="751839"/>
                  </a:lnTo>
                  <a:lnTo>
                    <a:pt x="1476882" y="744219"/>
                  </a:lnTo>
                  <a:lnTo>
                    <a:pt x="1562353" y="726439"/>
                  </a:lnTo>
                  <a:lnTo>
                    <a:pt x="1603121" y="717550"/>
                  </a:lnTo>
                  <a:lnTo>
                    <a:pt x="1642618" y="706119"/>
                  </a:lnTo>
                  <a:lnTo>
                    <a:pt x="1680591" y="694689"/>
                  </a:lnTo>
                  <a:lnTo>
                    <a:pt x="1717040" y="683260"/>
                  </a:lnTo>
                  <a:lnTo>
                    <a:pt x="1784984" y="657860"/>
                  </a:lnTo>
                  <a:lnTo>
                    <a:pt x="1846199" y="629919"/>
                  </a:lnTo>
                  <a:lnTo>
                    <a:pt x="1899920" y="599439"/>
                  </a:lnTo>
                  <a:lnTo>
                    <a:pt x="1945767" y="567689"/>
                  </a:lnTo>
                  <a:lnTo>
                    <a:pt x="1983104" y="534669"/>
                  </a:lnTo>
                  <a:lnTo>
                    <a:pt x="2011806" y="500380"/>
                  </a:lnTo>
                  <a:lnTo>
                    <a:pt x="2030983" y="464819"/>
                  </a:lnTo>
                  <a:lnTo>
                    <a:pt x="2041778" y="420369"/>
                  </a:lnTo>
                  <a:lnTo>
                    <a:pt x="2042001" y="411480"/>
                  </a:lnTo>
                  <a:lnTo>
                    <a:pt x="2041996" y="408939"/>
                  </a:lnTo>
                  <a:lnTo>
                    <a:pt x="2034413" y="364489"/>
                  </a:lnTo>
                  <a:lnTo>
                    <a:pt x="2017776" y="328930"/>
                  </a:lnTo>
                  <a:lnTo>
                    <a:pt x="2005710" y="312419"/>
                  </a:lnTo>
                  <a:lnTo>
                    <a:pt x="1998979" y="303530"/>
                  </a:lnTo>
                  <a:lnTo>
                    <a:pt x="1965959" y="269239"/>
                  </a:lnTo>
                  <a:lnTo>
                    <a:pt x="1924303" y="236219"/>
                  </a:lnTo>
                  <a:lnTo>
                    <a:pt x="1874393" y="205739"/>
                  </a:lnTo>
                  <a:lnTo>
                    <a:pt x="1816734" y="176530"/>
                  </a:lnTo>
                  <a:lnTo>
                    <a:pt x="1752092" y="149860"/>
                  </a:lnTo>
                  <a:lnTo>
                    <a:pt x="1680845" y="125730"/>
                  </a:lnTo>
                  <a:lnTo>
                    <a:pt x="1642872" y="114300"/>
                  </a:lnTo>
                  <a:lnTo>
                    <a:pt x="1562607" y="93980"/>
                  </a:lnTo>
                  <a:lnTo>
                    <a:pt x="1477009" y="76200"/>
                  </a:lnTo>
                  <a:lnTo>
                    <a:pt x="1432559" y="68580"/>
                  </a:lnTo>
                  <a:lnTo>
                    <a:pt x="1349222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1" name="object 15">
            <a:extLst>
              <a:ext uri="{FF2B5EF4-FFF2-40B4-BE49-F238E27FC236}">
                <a16:creationId xmlns:a16="http://schemas.microsoft.com/office/drawing/2014/main" id="{4711B6B6-8FFD-4B57-B551-F3967B705167}"/>
              </a:ext>
            </a:extLst>
          </p:cNvPr>
          <p:cNvSpPr txBox="1"/>
          <p:nvPr/>
        </p:nvSpPr>
        <p:spPr>
          <a:xfrm>
            <a:off x="7957357" y="4665156"/>
            <a:ext cx="629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Georgia"/>
                <a:cs typeface="Georgia"/>
              </a:rPr>
              <a:t>N</a:t>
            </a:r>
            <a:r>
              <a:rPr sz="1800" dirty="0">
                <a:latin typeface="Georgia"/>
                <a:cs typeface="Georgia"/>
              </a:rPr>
              <a:t>ame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8C365B95-8256-4539-B849-3593F4021B1C}"/>
              </a:ext>
            </a:extLst>
          </p:cNvPr>
          <p:cNvSpPr/>
          <p:nvPr/>
        </p:nvSpPr>
        <p:spPr>
          <a:xfrm>
            <a:off x="8064264" y="2602992"/>
            <a:ext cx="2095545" cy="838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15FF1F79-5687-4F64-B57C-EAA8C76F1695}"/>
              </a:ext>
            </a:extLst>
          </p:cNvPr>
          <p:cNvSpPr txBox="1"/>
          <p:nvPr/>
        </p:nvSpPr>
        <p:spPr>
          <a:xfrm>
            <a:off x="8783746" y="2835467"/>
            <a:ext cx="65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Sa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92702C68-C79D-49E8-94E9-81EEC48EDCE7}"/>
              </a:ext>
            </a:extLst>
          </p:cNvPr>
          <p:cNvSpPr/>
          <p:nvPr/>
        </p:nvSpPr>
        <p:spPr>
          <a:xfrm>
            <a:off x="5473464" y="1469136"/>
            <a:ext cx="2095545" cy="838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5E1453E0-7B3A-45D4-94D3-AC9BB438EEBE}"/>
              </a:ext>
            </a:extLst>
          </p:cNvPr>
          <p:cNvSpPr txBox="1"/>
          <p:nvPr/>
        </p:nvSpPr>
        <p:spPr>
          <a:xfrm>
            <a:off x="6204248" y="1700925"/>
            <a:ext cx="629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ame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62D243A5-2973-4F32-84B5-224EACD092AF}"/>
              </a:ext>
            </a:extLst>
          </p:cNvPr>
          <p:cNvSpPr/>
          <p:nvPr/>
        </p:nvSpPr>
        <p:spPr>
          <a:xfrm>
            <a:off x="3571411" y="2151953"/>
            <a:ext cx="4984115" cy="2514600"/>
          </a:xfrm>
          <a:custGeom>
            <a:avLst/>
            <a:gdLst/>
            <a:ahLst/>
            <a:cxnLst/>
            <a:rect l="l" t="t" r="r" b="b"/>
            <a:pathLst>
              <a:path w="4984115" h="2514600">
                <a:moveTo>
                  <a:pt x="0" y="269366"/>
                </a:moveTo>
                <a:lnTo>
                  <a:pt x="1554607" y="1524000"/>
                </a:lnTo>
              </a:path>
              <a:path w="4984115" h="2514600">
                <a:moveTo>
                  <a:pt x="2773807" y="0"/>
                </a:moveTo>
                <a:lnTo>
                  <a:pt x="2240407" y="1219200"/>
                </a:lnTo>
              </a:path>
              <a:path w="4984115" h="2514600">
                <a:moveTo>
                  <a:pt x="4983607" y="950213"/>
                </a:moveTo>
                <a:lnTo>
                  <a:pt x="3312414" y="1237107"/>
                </a:lnTo>
              </a:path>
              <a:path w="4984115" h="2514600">
                <a:moveTo>
                  <a:pt x="4297807" y="2514600"/>
                </a:moveTo>
                <a:lnTo>
                  <a:pt x="3312414" y="1714500"/>
                </a:lnTo>
              </a:path>
            </a:pathLst>
          </a:custGeom>
          <a:ln w="9525">
            <a:solidFill>
              <a:srgbClr val="525389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1765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0B09DE5-4F5E-4F70-86D2-6583C7D1A588}"/>
              </a:ext>
            </a:extLst>
          </p:cNvPr>
          <p:cNvSpPr/>
          <p:nvPr/>
        </p:nvSpPr>
        <p:spPr>
          <a:xfrm>
            <a:off x="2824868" y="1290147"/>
            <a:ext cx="2970292" cy="1295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361DD3E-3989-4921-9CCE-5E3DB5B945A4}"/>
              </a:ext>
            </a:extLst>
          </p:cNvPr>
          <p:cNvSpPr txBox="1"/>
          <p:nvPr/>
        </p:nvSpPr>
        <p:spPr>
          <a:xfrm>
            <a:off x="3290409" y="1603956"/>
            <a:ext cx="20364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Georgia"/>
                <a:cs typeface="Georgia"/>
              </a:rPr>
              <a:t>Empl</a:t>
            </a:r>
            <a:r>
              <a:rPr sz="3600" spc="5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3600" spc="-5" dirty="0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r>
              <a:rPr sz="3600" spc="15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3600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5DA8F74-5E91-4CA2-BF83-0476D883D121}"/>
              </a:ext>
            </a:extLst>
          </p:cNvPr>
          <p:cNvSpPr/>
          <p:nvPr/>
        </p:nvSpPr>
        <p:spPr>
          <a:xfrm>
            <a:off x="2251854" y="1342005"/>
            <a:ext cx="6586728" cy="2200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9C537735-E50C-430F-930E-4B920F9424B6}"/>
              </a:ext>
            </a:extLst>
          </p:cNvPr>
          <p:cNvSpPr txBox="1"/>
          <p:nvPr/>
        </p:nvSpPr>
        <p:spPr>
          <a:xfrm>
            <a:off x="7356110" y="2927728"/>
            <a:ext cx="840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Address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8" name="object 6">
            <a:extLst>
              <a:ext uri="{FF2B5EF4-FFF2-40B4-BE49-F238E27FC236}">
                <a16:creationId xmlns:a16="http://schemas.microsoft.com/office/drawing/2014/main" id="{8C04FBEC-9D40-49AA-9466-127CE9AC5CC6}"/>
              </a:ext>
            </a:extLst>
          </p:cNvPr>
          <p:cNvGrpSpPr/>
          <p:nvPr/>
        </p:nvGrpSpPr>
        <p:grpSpPr>
          <a:xfrm>
            <a:off x="5656470" y="2445635"/>
            <a:ext cx="2590800" cy="2818343"/>
            <a:chOff x="3581400" y="1850389"/>
            <a:chExt cx="2590800" cy="2818343"/>
          </a:xfrm>
        </p:grpSpPr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0DA6C01A-CEEC-4274-B1CA-391656D0A384}"/>
                </a:ext>
              </a:extLst>
            </p:cNvPr>
            <p:cNvSpPr/>
            <p:nvPr/>
          </p:nvSpPr>
          <p:spPr>
            <a:xfrm>
              <a:off x="5281040" y="2798063"/>
              <a:ext cx="891160" cy="18706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87C672F5-7920-41FC-B305-46B57AD02ED4}"/>
                </a:ext>
              </a:extLst>
            </p:cNvPr>
            <p:cNvSpPr/>
            <p:nvPr/>
          </p:nvSpPr>
          <p:spPr>
            <a:xfrm>
              <a:off x="3581400" y="1850389"/>
              <a:ext cx="1703070" cy="816610"/>
            </a:xfrm>
            <a:custGeom>
              <a:avLst/>
              <a:gdLst/>
              <a:ahLst/>
              <a:cxnLst/>
              <a:rect l="l" t="t" r="r" b="b"/>
              <a:pathLst>
                <a:path w="1703070" h="816610">
                  <a:moveTo>
                    <a:pt x="0" y="0"/>
                  </a:moveTo>
                  <a:lnTo>
                    <a:pt x="1702689" y="816610"/>
                  </a:lnTo>
                </a:path>
              </a:pathLst>
            </a:custGeom>
            <a:ln w="9525">
              <a:solidFill>
                <a:srgbClr val="525389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6A40DF2B-AD0B-4A18-8FFB-071813AB28A9}"/>
              </a:ext>
            </a:extLst>
          </p:cNvPr>
          <p:cNvSpPr txBox="1"/>
          <p:nvPr/>
        </p:nvSpPr>
        <p:spPr>
          <a:xfrm>
            <a:off x="4072878" y="5253102"/>
            <a:ext cx="5162931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4659">
              <a:lnSpc>
                <a:spcPts val="4075"/>
              </a:lnSpc>
            </a:pPr>
            <a:r>
              <a:rPr sz="3700" spc="-5" dirty="0">
                <a:solidFill>
                  <a:srgbClr val="424455"/>
                </a:solidFill>
                <a:latin typeface="Trebuchet MS"/>
                <a:cs typeface="Trebuchet MS"/>
              </a:rPr>
              <a:t>Composite</a:t>
            </a:r>
            <a:r>
              <a:rPr lang="en-US" sz="3700" spc="-5" dirty="0">
                <a:solidFill>
                  <a:srgbClr val="424455"/>
                </a:solidFill>
                <a:latin typeface="Trebuchet MS"/>
                <a:cs typeface="Trebuchet MS"/>
              </a:rPr>
              <a:t> Attribute</a:t>
            </a:r>
            <a:endParaRPr sz="16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851290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972371DA-EBD6-45B4-9A47-84ECB4ED6724}"/>
              </a:ext>
            </a:extLst>
          </p:cNvPr>
          <p:cNvGrpSpPr/>
          <p:nvPr/>
        </p:nvGrpSpPr>
        <p:grpSpPr>
          <a:xfrm>
            <a:off x="2482976" y="1182371"/>
            <a:ext cx="2895600" cy="1219200"/>
            <a:chOff x="784910" y="700786"/>
            <a:chExt cx="2895600" cy="1219200"/>
          </a:xfrm>
        </p:grpSpPr>
        <p:sp>
          <p:nvSpPr>
            <p:cNvPr id="20" name="object 3">
              <a:extLst>
                <a:ext uri="{FF2B5EF4-FFF2-40B4-BE49-F238E27FC236}">
                  <a16:creationId xmlns:a16="http://schemas.microsoft.com/office/drawing/2014/main" id="{D3E40BE6-858E-4864-A8F5-2E2D09AF9FFB}"/>
                </a:ext>
              </a:extLst>
            </p:cNvPr>
            <p:cNvSpPr/>
            <p:nvPr/>
          </p:nvSpPr>
          <p:spPr>
            <a:xfrm>
              <a:off x="784910" y="700786"/>
              <a:ext cx="2895600" cy="1219200"/>
            </a:xfrm>
            <a:custGeom>
              <a:avLst/>
              <a:gdLst/>
              <a:ahLst/>
              <a:cxnLst/>
              <a:rect l="l" t="t" r="r" b="b"/>
              <a:pathLst>
                <a:path w="2895600" h="1219200">
                  <a:moveTo>
                    <a:pt x="2895599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2895599" y="1219200"/>
                  </a:lnTo>
                  <a:lnTo>
                    <a:pt x="2895599" y="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B24AA558-1401-420F-A34E-379B2A0307E5}"/>
                </a:ext>
              </a:extLst>
            </p:cNvPr>
            <p:cNvSpPr/>
            <p:nvPr/>
          </p:nvSpPr>
          <p:spPr>
            <a:xfrm>
              <a:off x="784910" y="700786"/>
              <a:ext cx="2895600" cy="1219200"/>
            </a:xfrm>
            <a:custGeom>
              <a:avLst/>
              <a:gdLst/>
              <a:ahLst/>
              <a:cxnLst/>
              <a:rect l="l" t="t" r="r" b="b"/>
              <a:pathLst>
                <a:path w="2895600" h="1219200">
                  <a:moveTo>
                    <a:pt x="0" y="1219200"/>
                  </a:moveTo>
                  <a:lnTo>
                    <a:pt x="2895599" y="1219200"/>
                  </a:lnTo>
                  <a:lnTo>
                    <a:pt x="2895599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19050">
              <a:solidFill>
                <a:srgbClr val="3A3A63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A0551842-A0B3-4285-92C6-92C51FC31DBC}"/>
              </a:ext>
            </a:extLst>
          </p:cNvPr>
          <p:cNvSpPr txBox="1">
            <a:spLocks noGrp="1"/>
          </p:cNvSpPr>
          <p:nvPr/>
        </p:nvSpPr>
        <p:spPr>
          <a:xfrm>
            <a:off x="2913405" y="1490295"/>
            <a:ext cx="20364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Georgia"/>
                <a:cs typeface="Georgia"/>
              </a:rPr>
              <a:t>Empl</a:t>
            </a:r>
            <a:r>
              <a:rPr sz="3600" spc="5" dirty="0">
                <a:latin typeface="Georgia"/>
                <a:cs typeface="Georgia"/>
              </a:rPr>
              <a:t>o</a:t>
            </a:r>
            <a:r>
              <a:rPr sz="3600" spc="-5" dirty="0">
                <a:latin typeface="Georgia"/>
                <a:cs typeface="Georgia"/>
              </a:rPr>
              <a:t>y</a:t>
            </a:r>
            <a:r>
              <a:rPr sz="3600" spc="15" dirty="0">
                <a:latin typeface="Georgia"/>
                <a:cs typeface="Georgia"/>
              </a:rPr>
              <a:t>e</a:t>
            </a:r>
            <a:r>
              <a:rPr sz="3600" dirty="0">
                <a:latin typeface="Georgia"/>
                <a:cs typeface="Georgia"/>
              </a:rPr>
              <a:t>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B02672D-E6E0-43D1-BB0E-5143E8F8DFFF}"/>
              </a:ext>
            </a:extLst>
          </p:cNvPr>
          <p:cNvSpPr/>
          <p:nvPr/>
        </p:nvSpPr>
        <p:spPr>
          <a:xfrm>
            <a:off x="1874850" y="1228344"/>
            <a:ext cx="6586728" cy="2200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F0D6016-39D1-4EFE-87B4-B03FFC2D3E13}"/>
              </a:ext>
            </a:extLst>
          </p:cNvPr>
          <p:cNvSpPr txBox="1"/>
          <p:nvPr/>
        </p:nvSpPr>
        <p:spPr>
          <a:xfrm>
            <a:off x="7082738" y="2814067"/>
            <a:ext cx="629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ame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8" name="object 8">
            <a:extLst>
              <a:ext uri="{FF2B5EF4-FFF2-40B4-BE49-F238E27FC236}">
                <a16:creationId xmlns:a16="http://schemas.microsoft.com/office/drawing/2014/main" id="{954EEE3A-9DCE-4E25-86B5-1A0367BB2084}"/>
              </a:ext>
            </a:extLst>
          </p:cNvPr>
          <p:cNvGrpSpPr/>
          <p:nvPr/>
        </p:nvGrpSpPr>
        <p:grpSpPr>
          <a:xfrm>
            <a:off x="3066591" y="3279649"/>
            <a:ext cx="4803674" cy="2350007"/>
            <a:chOff x="1368525" y="2798064"/>
            <a:chExt cx="4803674" cy="2350007"/>
          </a:xfrm>
        </p:grpSpPr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5657D0DD-CC8F-4ACB-984A-5876627260BC}"/>
                </a:ext>
              </a:extLst>
            </p:cNvPr>
            <p:cNvSpPr/>
            <p:nvPr/>
          </p:nvSpPr>
          <p:spPr>
            <a:xfrm>
              <a:off x="4838744" y="2798064"/>
              <a:ext cx="1333455" cy="23500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" name="object 10">
              <a:extLst>
                <a:ext uri="{FF2B5EF4-FFF2-40B4-BE49-F238E27FC236}">
                  <a16:creationId xmlns:a16="http://schemas.microsoft.com/office/drawing/2014/main" id="{FA15D236-17AA-4734-891D-12FD99DC9405}"/>
                </a:ext>
              </a:extLst>
            </p:cNvPr>
            <p:cNvSpPr/>
            <p:nvPr/>
          </p:nvSpPr>
          <p:spPr>
            <a:xfrm>
              <a:off x="1368525" y="3194304"/>
              <a:ext cx="2095545" cy="8366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9" name="object 11">
            <a:extLst>
              <a:ext uri="{FF2B5EF4-FFF2-40B4-BE49-F238E27FC236}">
                <a16:creationId xmlns:a16="http://schemas.microsoft.com/office/drawing/2014/main" id="{FB7ADDD8-6488-4688-B5FB-CDC1DE7239E5}"/>
              </a:ext>
            </a:extLst>
          </p:cNvPr>
          <p:cNvSpPr txBox="1"/>
          <p:nvPr/>
        </p:nvSpPr>
        <p:spPr>
          <a:xfrm>
            <a:off x="3692727" y="3771393"/>
            <a:ext cx="8420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3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Street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dd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1800" spc="-15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255D5C12-FBCB-4CFC-8F77-3450D945B81F}"/>
              </a:ext>
            </a:extLst>
          </p:cNvPr>
          <p:cNvSpPr/>
          <p:nvPr/>
        </p:nvSpPr>
        <p:spPr>
          <a:xfrm>
            <a:off x="5072201" y="4038600"/>
            <a:ext cx="2124456" cy="865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7527A553-5BA5-4811-AB57-CA1E65F03D77}"/>
              </a:ext>
            </a:extLst>
          </p:cNvPr>
          <p:cNvSpPr txBox="1"/>
          <p:nvPr/>
        </p:nvSpPr>
        <p:spPr>
          <a:xfrm>
            <a:off x="5887033" y="4289806"/>
            <a:ext cx="497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ea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AB619348-7DF5-4CB8-A37A-CABF8DB8157E}"/>
              </a:ext>
            </a:extLst>
          </p:cNvPr>
          <p:cNvSpPr/>
          <p:nvPr/>
        </p:nvSpPr>
        <p:spPr>
          <a:xfrm>
            <a:off x="7327721" y="4191000"/>
            <a:ext cx="2124455" cy="8656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485E0CE8-9D0C-491D-9F75-8680E7B2D823}"/>
              </a:ext>
            </a:extLst>
          </p:cNvPr>
          <p:cNvSpPr txBox="1"/>
          <p:nvPr/>
        </p:nvSpPr>
        <p:spPr>
          <a:xfrm>
            <a:off x="8176970" y="4442206"/>
            <a:ext cx="430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City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4" name="object 16">
            <a:extLst>
              <a:ext uri="{FF2B5EF4-FFF2-40B4-BE49-F238E27FC236}">
                <a16:creationId xmlns:a16="http://schemas.microsoft.com/office/drawing/2014/main" id="{C9076A21-4084-46F5-B27F-8ACA82ED6DE7}"/>
              </a:ext>
            </a:extLst>
          </p:cNvPr>
          <p:cNvGrpSpPr/>
          <p:nvPr/>
        </p:nvGrpSpPr>
        <p:grpSpPr>
          <a:xfrm>
            <a:off x="4441266" y="2331974"/>
            <a:ext cx="3747135" cy="2112391"/>
            <a:chOff x="2743200" y="1850389"/>
            <a:chExt cx="3747135" cy="2112391"/>
          </a:xfrm>
        </p:grpSpPr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559E3495-889D-4BE3-BF79-55BB0C473BA7}"/>
                </a:ext>
              </a:extLst>
            </p:cNvPr>
            <p:cNvSpPr/>
            <p:nvPr/>
          </p:nvSpPr>
          <p:spPr>
            <a:xfrm>
              <a:off x="2743200" y="2481325"/>
              <a:ext cx="3747135" cy="1481455"/>
            </a:xfrm>
            <a:custGeom>
              <a:avLst/>
              <a:gdLst/>
              <a:ahLst/>
              <a:cxnLst/>
              <a:rect l="l" t="t" r="r" b="b"/>
              <a:pathLst>
                <a:path w="3747135" h="1481454">
                  <a:moveTo>
                    <a:pt x="2306701" y="11938"/>
                  </a:moveTo>
                  <a:lnTo>
                    <a:pt x="2302510" y="0"/>
                  </a:lnTo>
                  <a:lnTo>
                    <a:pt x="32004" y="777633"/>
                  </a:lnTo>
                  <a:lnTo>
                    <a:pt x="74422" y="728599"/>
                  </a:lnTo>
                  <a:lnTo>
                    <a:pt x="76708" y="725932"/>
                  </a:lnTo>
                  <a:lnTo>
                    <a:pt x="76327" y="721995"/>
                  </a:lnTo>
                  <a:lnTo>
                    <a:pt x="71120" y="717296"/>
                  </a:lnTo>
                  <a:lnTo>
                    <a:pt x="67056" y="717677"/>
                  </a:lnTo>
                  <a:lnTo>
                    <a:pt x="0" y="795274"/>
                  </a:lnTo>
                  <a:lnTo>
                    <a:pt x="97155" y="814832"/>
                  </a:lnTo>
                  <a:lnTo>
                    <a:pt x="100584" y="815467"/>
                  </a:lnTo>
                  <a:lnTo>
                    <a:pt x="103886" y="813308"/>
                  </a:lnTo>
                  <a:lnTo>
                    <a:pt x="104648" y="809752"/>
                  </a:lnTo>
                  <a:lnTo>
                    <a:pt x="105283" y="806323"/>
                  </a:lnTo>
                  <a:lnTo>
                    <a:pt x="103124" y="803021"/>
                  </a:lnTo>
                  <a:lnTo>
                    <a:pt x="99695" y="802386"/>
                  </a:lnTo>
                  <a:lnTo>
                    <a:pt x="73799" y="797179"/>
                  </a:lnTo>
                  <a:lnTo>
                    <a:pt x="36106" y="789597"/>
                  </a:lnTo>
                  <a:lnTo>
                    <a:pt x="2306701" y="11938"/>
                  </a:lnTo>
                  <a:close/>
                </a:path>
                <a:path w="3747135" h="1481454">
                  <a:moveTo>
                    <a:pt x="2919730" y="355854"/>
                  </a:moveTo>
                  <a:lnTo>
                    <a:pt x="2912110" y="345694"/>
                  </a:lnTo>
                  <a:lnTo>
                    <a:pt x="1718462" y="1226019"/>
                  </a:lnTo>
                  <a:lnTo>
                    <a:pt x="1744218" y="1166495"/>
                  </a:lnTo>
                  <a:lnTo>
                    <a:pt x="1745615" y="1163320"/>
                  </a:lnTo>
                  <a:lnTo>
                    <a:pt x="1744091" y="1159510"/>
                  </a:lnTo>
                  <a:lnTo>
                    <a:pt x="1740789" y="1158240"/>
                  </a:lnTo>
                  <a:lnTo>
                    <a:pt x="1737614" y="1156843"/>
                  </a:lnTo>
                  <a:lnTo>
                    <a:pt x="1733931" y="1158240"/>
                  </a:lnTo>
                  <a:lnTo>
                    <a:pt x="1732534" y="1161542"/>
                  </a:lnTo>
                  <a:lnTo>
                    <a:pt x="1693291" y="1252474"/>
                  </a:lnTo>
                  <a:lnTo>
                    <a:pt x="1714398" y="1250188"/>
                  </a:lnTo>
                  <a:lnTo>
                    <a:pt x="1791843" y="1241806"/>
                  </a:lnTo>
                  <a:lnTo>
                    <a:pt x="1795272" y="1241552"/>
                  </a:lnTo>
                  <a:lnTo>
                    <a:pt x="1797812" y="1238377"/>
                  </a:lnTo>
                  <a:lnTo>
                    <a:pt x="1797050" y="1231392"/>
                  </a:lnTo>
                  <a:lnTo>
                    <a:pt x="1793875" y="1228852"/>
                  </a:lnTo>
                  <a:lnTo>
                    <a:pt x="1726069" y="1236218"/>
                  </a:lnTo>
                  <a:lnTo>
                    <a:pt x="2919730" y="355854"/>
                  </a:lnTo>
                  <a:close/>
                </a:path>
                <a:path w="3747135" h="1481454">
                  <a:moveTo>
                    <a:pt x="3746627" y="1379347"/>
                  </a:moveTo>
                  <a:lnTo>
                    <a:pt x="3744087" y="1376172"/>
                  </a:lnTo>
                  <a:lnTo>
                    <a:pt x="3740658" y="1375664"/>
                  </a:lnTo>
                  <a:lnTo>
                    <a:pt x="3737229" y="1375283"/>
                  </a:lnTo>
                  <a:lnTo>
                    <a:pt x="3734689" y="1377213"/>
                  </a:lnTo>
                  <a:lnTo>
                    <a:pt x="3734689" y="1466977"/>
                  </a:lnTo>
                  <a:lnTo>
                    <a:pt x="3723005" y="1472057"/>
                  </a:lnTo>
                  <a:lnTo>
                    <a:pt x="3730587" y="1468755"/>
                  </a:lnTo>
                  <a:lnTo>
                    <a:pt x="3734689" y="1466977"/>
                  </a:lnTo>
                  <a:lnTo>
                    <a:pt x="3734689" y="1377213"/>
                  </a:lnTo>
                  <a:lnTo>
                    <a:pt x="3734054" y="1377696"/>
                  </a:lnTo>
                  <a:lnTo>
                    <a:pt x="3733546" y="1381125"/>
                  </a:lnTo>
                  <a:lnTo>
                    <a:pt x="3725519" y="1445488"/>
                  </a:lnTo>
                  <a:lnTo>
                    <a:pt x="3226562" y="274955"/>
                  </a:lnTo>
                  <a:lnTo>
                    <a:pt x="3214878" y="280035"/>
                  </a:lnTo>
                  <a:lnTo>
                    <a:pt x="3713746" y="1450352"/>
                  </a:lnTo>
                  <a:lnTo>
                    <a:pt x="3661918" y="1411732"/>
                  </a:lnTo>
                  <a:lnTo>
                    <a:pt x="3659124" y="1409700"/>
                  </a:lnTo>
                  <a:lnTo>
                    <a:pt x="3655060" y="1410208"/>
                  </a:lnTo>
                  <a:lnTo>
                    <a:pt x="3653028" y="1413002"/>
                  </a:lnTo>
                  <a:lnTo>
                    <a:pt x="3650869" y="1415923"/>
                  </a:lnTo>
                  <a:lnTo>
                    <a:pt x="3651504" y="1419860"/>
                  </a:lnTo>
                  <a:lnTo>
                    <a:pt x="3654298" y="1421892"/>
                  </a:lnTo>
                  <a:lnTo>
                    <a:pt x="3733800" y="1481074"/>
                  </a:lnTo>
                  <a:lnTo>
                    <a:pt x="3734917" y="1472057"/>
                  </a:lnTo>
                  <a:lnTo>
                    <a:pt x="3746119" y="1382776"/>
                  </a:lnTo>
                  <a:lnTo>
                    <a:pt x="3746627" y="1379347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9C0EE2BB-2085-4AA3-A0B2-4E814E339BAB}"/>
                </a:ext>
              </a:extLst>
            </p:cNvPr>
            <p:cNvSpPr/>
            <p:nvPr/>
          </p:nvSpPr>
          <p:spPr>
            <a:xfrm>
              <a:off x="3424936" y="1850389"/>
              <a:ext cx="1859280" cy="636905"/>
            </a:xfrm>
            <a:custGeom>
              <a:avLst/>
              <a:gdLst/>
              <a:ahLst/>
              <a:cxnLst/>
              <a:rect l="l" t="t" r="r" b="b"/>
              <a:pathLst>
                <a:path w="1859279" h="636905">
                  <a:moveTo>
                    <a:pt x="0" y="0"/>
                  </a:moveTo>
                  <a:lnTo>
                    <a:pt x="1859152" y="636905"/>
                  </a:lnTo>
                </a:path>
              </a:pathLst>
            </a:custGeom>
            <a:ln w="9525">
              <a:solidFill>
                <a:srgbClr val="525389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5" name="object 19">
            <a:extLst>
              <a:ext uri="{FF2B5EF4-FFF2-40B4-BE49-F238E27FC236}">
                <a16:creationId xmlns:a16="http://schemas.microsoft.com/office/drawing/2014/main" id="{7850BA2B-441A-47DC-A6ED-D86213B4E79D}"/>
              </a:ext>
            </a:extLst>
          </p:cNvPr>
          <p:cNvSpPr txBox="1"/>
          <p:nvPr/>
        </p:nvSpPr>
        <p:spPr>
          <a:xfrm>
            <a:off x="3827728" y="5587980"/>
            <a:ext cx="511429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4659">
              <a:lnSpc>
                <a:spcPts val="4075"/>
              </a:lnSpc>
            </a:pPr>
            <a:r>
              <a:rPr sz="3700" spc="-5" dirty="0">
                <a:solidFill>
                  <a:srgbClr val="424455"/>
                </a:solidFill>
                <a:latin typeface="Trebuchet MS"/>
                <a:cs typeface="Trebuchet MS"/>
              </a:rPr>
              <a:t>Composite</a:t>
            </a:r>
            <a:r>
              <a:rPr lang="en-US" sz="3700" spc="-5" dirty="0">
                <a:solidFill>
                  <a:srgbClr val="424455"/>
                </a:solidFill>
                <a:latin typeface="Trebuchet MS"/>
                <a:cs typeface="Trebuchet MS"/>
              </a:rPr>
              <a:t> Attribute</a:t>
            </a:r>
            <a:endParaRPr sz="16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927586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D91EBFF-2C80-4D33-9545-49A4B7A87A94}"/>
              </a:ext>
            </a:extLst>
          </p:cNvPr>
          <p:cNvSpPr/>
          <p:nvPr/>
        </p:nvSpPr>
        <p:spPr>
          <a:xfrm>
            <a:off x="4465427" y="2781268"/>
            <a:ext cx="2967228" cy="1295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CB8AFE6-8FAC-460E-81D8-C3424774267C}"/>
              </a:ext>
            </a:extLst>
          </p:cNvPr>
          <p:cNvSpPr txBox="1"/>
          <p:nvPr/>
        </p:nvSpPr>
        <p:spPr>
          <a:xfrm>
            <a:off x="4929993" y="3096220"/>
            <a:ext cx="2035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Georgia"/>
                <a:cs typeface="Georgia"/>
              </a:rPr>
              <a:t>Employee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21C9530-E934-48CB-A3B1-4DB89A61FBFC}"/>
              </a:ext>
            </a:extLst>
          </p:cNvPr>
          <p:cNvSpPr/>
          <p:nvPr/>
        </p:nvSpPr>
        <p:spPr>
          <a:xfrm>
            <a:off x="1944704" y="1589478"/>
            <a:ext cx="2095545" cy="838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ED1481CF-8706-4EC4-97CD-CAACFAC998F5}"/>
              </a:ext>
            </a:extLst>
          </p:cNvPr>
          <p:cNvSpPr txBox="1"/>
          <p:nvPr/>
        </p:nvSpPr>
        <p:spPr>
          <a:xfrm>
            <a:off x="2535230" y="1821572"/>
            <a:ext cx="910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Emp_no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D265AD6E-703D-4303-8A1A-949081AF089E}"/>
              </a:ext>
            </a:extLst>
          </p:cNvPr>
          <p:cNvSpPr/>
          <p:nvPr/>
        </p:nvSpPr>
        <p:spPr>
          <a:xfrm>
            <a:off x="7361000" y="4256478"/>
            <a:ext cx="2095545" cy="838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14B5FBB-ADDE-471C-9CDA-165A58864E7E}"/>
              </a:ext>
            </a:extLst>
          </p:cNvPr>
          <p:cNvSpPr txBox="1"/>
          <p:nvPr/>
        </p:nvSpPr>
        <p:spPr>
          <a:xfrm>
            <a:off x="7866740" y="4489842"/>
            <a:ext cx="1080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Birth</a:t>
            </a:r>
            <a:r>
              <a:rPr sz="18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Date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5F214BCB-4EAD-46FA-82EF-13BBA16819D5}"/>
              </a:ext>
            </a:extLst>
          </p:cNvPr>
          <p:cNvSpPr/>
          <p:nvPr/>
        </p:nvSpPr>
        <p:spPr>
          <a:xfrm>
            <a:off x="1798400" y="3494478"/>
            <a:ext cx="2095545" cy="838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700A6360-F1BE-4287-B514-CF958938D248}"/>
              </a:ext>
            </a:extLst>
          </p:cNvPr>
          <p:cNvSpPr txBox="1"/>
          <p:nvPr/>
        </p:nvSpPr>
        <p:spPr>
          <a:xfrm>
            <a:off x="2640691" y="3727460"/>
            <a:ext cx="40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ge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11A3AB5F-5194-45C8-8F3D-6B03454886CB}"/>
              </a:ext>
            </a:extLst>
          </p:cNvPr>
          <p:cNvSpPr/>
          <p:nvPr/>
        </p:nvSpPr>
        <p:spPr>
          <a:xfrm>
            <a:off x="8199200" y="2427678"/>
            <a:ext cx="2095545" cy="838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9B0F2926-A660-4483-A702-97F54D524EAA}"/>
              </a:ext>
            </a:extLst>
          </p:cNvPr>
          <p:cNvSpPr txBox="1"/>
          <p:nvPr/>
        </p:nvSpPr>
        <p:spPr>
          <a:xfrm>
            <a:off x="8918682" y="2660153"/>
            <a:ext cx="65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Sa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310C4FEE-87BC-447D-9B88-79F4D75E185B}"/>
              </a:ext>
            </a:extLst>
          </p:cNvPr>
          <p:cNvSpPr/>
          <p:nvPr/>
        </p:nvSpPr>
        <p:spPr>
          <a:xfrm>
            <a:off x="5608400" y="1293822"/>
            <a:ext cx="2095545" cy="838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DF0AB127-F9B8-4B64-AFE0-AF08FA0169AC}"/>
              </a:ext>
            </a:extLst>
          </p:cNvPr>
          <p:cNvSpPr txBox="1"/>
          <p:nvPr/>
        </p:nvSpPr>
        <p:spPr>
          <a:xfrm>
            <a:off x="6339184" y="1525611"/>
            <a:ext cx="629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ame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6" name="object 14">
            <a:extLst>
              <a:ext uri="{FF2B5EF4-FFF2-40B4-BE49-F238E27FC236}">
                <a16:creationId xmlns:a16="http://schemas.microsoft.com/office/drawing/2014/main" id="{7E35EBCA-9779-4DDB-A954-79D758FD23F0}"/>
              </a:ext>
            </a:extLst>
          </p:cNvPr>
          <p:cNvGrpSpPr/>
          <p:nvPr/>
        </p:nvGrpSpPr>
        <p:grpSpPr>
          <a:xfrm>
            <a:off x="2953618" y="1976639"/>
            <a:ext cx="5736845" cy="3922776"/>
            <a:chOff x="1502663" y="2057400"/>
            <a:chExt cx="5736845" cy="3922776"/>
          </a:xfrm>
        </p:grpSpPr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444B3EB5-EB7D-4D1D-A425-1F1655C5565B}"/>
                </a:ext>
              </a:extLst>
            </p:cNvPr>
            <p:cNvSpPr/>
            <p:nvPr/>
          </p:nvSpPr>
          <p:spPr>
            <a:xfrm>
              <a:off x="2255393" y="2057400"/>
              <a:ext cx="4984115" cy="2514600"/>
            </a:xfrm>
            <a:custGeom>
              <a:avLst/>
              <a:gdLst/>
              <a:ahLst/>
              <a:cxnLst/>
              <a:rect l="l" t="t" r="r" b="b"/>
              <a:pathLst>
                <a:path w="4984115" h="2514600">
                  <a:moveTo>
                    <a:pt x="148589" y="1905000"/>
                  </a:moveTo>
                  <a:lnTo>
                    <a:pt x="1376045" y="1524000"/>
                  </a:lnTo>
                </a:path>
                <a:path w="4984115" h="2514600">
                  <a:moveTo>
                    <a:pt x="0" y="269366"/>
                  </a:moveTo>
                  <a:lnTo>
                    <a:pt x="1554607" y="1524000"/>
                  </a:lnTo>
                </a:path>
                <a:path w="4984115" h="2514600">
                  <a:moveTo>
                    <a:pt x="2773807" y="0"/>
                  </a:moveTo>
                  <a:lnTo>
                    <a:pt x="2240407" y="1219200"/>
                  </a:lnTo>
                </a:path>
                <a:path w="4984115" h="2514600">
                  <a:moveTo>
                    <a:pt x="4983607" y="950213"/>
                  </a:moveTo>
                  <a:lnTo>
                    <a:pt x="3312414" y="1237107"/>
                  </a:lnTo>
                </a:path>
                <a:path w="4984115" h="2514600">
                  <a:moveTo>
                    <a:pt x="4297807" y="2514600"/>
                  </a:moveTo>
                  <a:lnTo>
                    <a:pt x="3312414" y="1714500"/>
                  </a:lnTo>
                </a:path>
              </a:pathLst>
            </a:custGeom>
            <a:ln w="9525">
              <a:solidFill>
                <a:srgbClr val="525389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18EE5998-9022-4757-9F4B-0A6E336F0921}"/>
                </a:ext>
              </a:extLst>
            </p:cNvPr>
            <p:cNvSpPr/>
            <p:nvPr/>
          </p:nvSpPr>
          <p:spPr>
            <a:xfrm>
              <a:off x="1502663" y="4285488"/>
              <a:ext cx="1057656" cy="16946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7" name="object 17">
            <a:extLst>
              <a:ext uri="{FF2B5EF4-FFF2-40B4-BE49-F238E27FC236}">
                <a16:creationId xmlns:a16="http://schemas.microsoft.com/office/drawing/2014/main" id="{3B3F500F-CA60-4309-93EF-6621664C9CDB}"/>
              </a:ext>
            </a:extLst>
          </p:cNvPr>
          <p:cNvSpPr txBox="1"/>
          <p:nvPr/>
        </p:nvSpPr>
        <p:spPr>
          <a:xfrm>
            <a:off x="3317981" y="5772254"/>
            <a:ext cx="3317597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3300"/>
              </a:lnSpc>
            </a:pPr>
            <a:r>
              <a:rPr sz="2800" spc="-5" dirty="0">
                <a:solidFill>
                  <a:srgbClr val="424455"/>
                </a:solidFill>
                <a:latin typeface="Trebuchet MS"/>
                <a:cs typeface="Trebuchet MS"/>
              </a:rPr>
              <a:t>Derived</a:t>
            </a:r>
            <a:r>
              <a:rPr lang="en-US" sz="2800" spc="-5" dirty="0">
                <a:solidFill>
                  <a:srgbClr val="424455"/>
                </a:solidFill>
                <a:latin typeface="Trebuchet MS"/>
                <a:cs typeface="Trebuchet MS"/>
              </a:rPr>
              <a:t> Attributes</a:t>
            </a:r>
            <a:endParaRPr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12473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4462414-2641-4789-914F-24366AFBBB26}"/>
              </a:ext>
            </a:extLst>
          </p:cNvPr>
          <p:cNvSpPr/>
          <p:nvPr/>
        </p:nvSpPr>
        <p:spPr>
          <a:xfrm>
            <a:off x="4329325" y="2781268"/>
            <a:ext cx="2967228" cy="1295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011CA2D-CA37-4F9F-98AE-A1CC7FDD9DD0}"/>
              </a:ext>
            </a:extLst>
          </p:cNvPr>
          <p:cNvSpPr txBox="1"/>
          <p:nvPr/>
        </p:nvSpPr>
        <p:spPr>
          <a:xfrm>
            <a:off x="4793891" y="3096220"/>
            <a:ext cx="2035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Georgia"/>
                <a:cs typeface="Georgia"/>
              </a:rPr>
              <a:t>Employee</a:t>
            </a:r>
            <a:endParaRPr sz="3600">
              <a:latin typeface="Georgia"/>
              <a:cs typeface="Georgia"/>
            </a:endParaRP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E2310084-7D2B-4218-81A2-6E43A6492BAD}"/>
              </a:ext>
            </a:extLst>
          </p:cNvPr>
          <p:cNvGrpSpPr/>
          <p:nvPr/>
        </p:nvGrpSpPr>
        <p:grpSpPr>
          <a:xfrm>
            <a:off x="1808602" y="1589478"/>
            <a:ext cx="2095545" cy="4296233"/>
            <a:chOff x="493749" y="1670239"/>
            <a:chExt cx="2095545" cy="4296233"/>
          </a:xfrm>
        </p:grpSpPr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7375829A-A6A3-4089-B541-15071D725147}"/>
                </a:ext>
              </a:extLst>
            </p:cNvPr>
            <p:cNvSpPr/>
            <p:nvPr/>
          </p:nvSpPr>
          <p:spPr>
            <a:xfrm>
              <a:off x="1575605" y="4367710"/>
              <a:ext cx="916331" cy="15987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" name="object 6">
              <a:extLst>
                <a:ext uri="{FF2B5EF4-FFF2-40B4-BE49-F238E27FC236}">
                  <a16:creationId xmlns:a16="http://schemas.microsoft.com/office/drawing/2014/main" id="{FFF9E949-B761-4825-8CCE-CDE20155E2B7}"/>
                </a:ext>
              </a:extLst>
            </p:cNvPr>
            <p:cNvSpPr/>
            <p:nvPr/>
          </p:nvSpPr>
          <p:spPr>
            <a:xfrm>
              <a:off x="493749" y="1670239"/>
              <a:ext cx="2095545" cy="838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5589DFB4-2E88-475D-A1BE-04D0B4544DF9}"/>
              </a:ext>
            </a:extLst>
          </p:cNvPr>
          <p:cNvSpPr txBox="1"/>
          <p:nvPr/>
        </p:nvSpPr>
        <p:spPr>
          <a:xfrm>
            <a:off x="2399128" y="1821572"/>
            <a:ext cx="910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Emp_no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2A7744F-A632-44F2-8632-49D9B414A194}"/>
              </a:ext>
            </a:extLst>
          </p:cNvPr>
          <p:cNvSpPr/>
          <p:nvPr/>
        </p:nvSpPr>
        <p:spPr>
          <a:xfrm>
            <a:off x="7224898" y="4256478"/>
            <a:ext cx="2095545" cy="838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7979028-E1B1-454A-8BC9-9ADCADDDA0F0}"/>
              </a:ext>
            </a:extLst>
          </p:cNvPr>
          <p:cNvSpPr txBox="1"/>
          <p:nvPr/>
        </p:nvSpPr>
        <p:spPr>
          <a:xfrm>
            <a:off x="7730638" y="4489842"/>
            <a:ext cx="1080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Birth</a:t>
            </a:r>
            <a:r>
              <a:rPr sz="18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Date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0" name="object 10">
            <a:extLst>
              <a:ext uri="{FF2B5EF4-FFF2-40B4-BE49-F238E27FC236}">
                <a16:creationId xmlns:a16="http://schemas.microsoft.com/office/drawing/2014/main" id="{B1C29F73-0A53-4003-AB1B-16084DF5B3B4}"/>
              </a:ext>
            </a:extLst>
          </p:cNvPr>
          <p:cNvGrpSpPr/>
          <p:nvPr/>
        </p:nvGrpSpPr>
        <p:grpSpPr>
          <a:xfrm>
            <a:off x="1637941" y="3470159"/>
            <a:ext cx="2139696" cy="877823"/>
            <a:chOff x="323088" y="3550920"/>
            <a:chExt cx="2139696" cy="877823"/>
          </a:xfrm>
        </p:grpSpPr>
        <p:sp>
          <p:nvSpPr>
            <p:cNvPr id="19" name="object 11">
              <a:extLst>
                <a:ext uri="{FF2B5EF4-FFF2-40B4-BE49-F238E27FC236}">
                  <a16:creationId xmlns:a16="http://schemas.microsoft.com/office/drawing/2014/main" id="{910AA8BE-65E8-4F14-BC63-73C0E2DE15D6}"/>
                </a:ext>
              </a:extLst>
            </p:cNvPr>
            <p:cNvSpPr/>
            <p:nvPr/>
          </p:nvSpPr>
          <p:spPr>
            <a:xfrm>
              <a:off x="323088" y="3550920"/>
              <a:ext cx="2139696" cy="8778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" name="object 12">
              <a:extLst>
                <a:ext uri="{FF2B5EF4-FFF2-40B4-BE49-F238E27FC236}">
                  <a16:creationId xmlns:a16="http://schemas.microsoft.com/office/drawing/2014/main" id="{F0A00DEE-827A-4D2D-BD7F-83287D4DC8FD}"/>
                </a:ext>
              </a:extLst>
            </p:cNvPr>
            <p:cNvSpPr/>
            <p:nvPr/>
          </p:nvSpPr>
          <p:spPr>
            <a:xfrm>
              <a:off x="1014984" y="3736848"/>
              <a:ext cx="804672" cy="5760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4C6A6A84-B5CE-497F-BF46-9E6A187A9937}"/>
                </a:ext>
              </a:extLst>
            </p:cNvPr>
            <p:cNvSpPr/>
            <p:nvPr/>
          </p:nvSpPr>
          <p:spPr>
            <a:xfrm>
              <a:off x="381000" y="3581400"/>
              <a:ext cx="2023110" cy="762000"/>
            </a:xfrm>
            <a:custGeom>
              <a:avLst/>
              <a:gdLst/>
              <a:ahLst/>
              <a:cxnLst/>
              <a:rect l="l" t="t" r="r" b="b"/>
              <a:pathLst>
                <a:path w="2023110" h="762000">
                  <a:moveTo>
                    <a:pt x="1011555" y="0"/>
                  </a:moveTo>
                  <a:lnTo>
                    <a:pt x="945042" y="810"/>
                  </a:lnTo>
                  <a:lnTo>
                    <a:pt x="879679" y="3207"/>
                  </a:lnTo>
                  <a:lnTo>
                    <a:pt x="815599" y="7142"/>
                  </a:lnTo>
                  <a:lnTo>
                    <a:pt x="752934" y="12563"/>
                  </a:lnTo>
                  <a:lnTo>
                    <a:pt x="691817" y="19421"/>
                  </a:lnTo>
                  <a:lnTo>
                    <a:pt x="632384" y="27666"/>
                  </a:lnTo>
                  <a:lnTo>
                    <a:pt x="574765" y="37247"/>
                  </a:lnTo>
                  <a:lnTo>
                    <a:pt x="519095" y="48114"/>
                  </a:lnTo>
                  <a:lnTo>
                    <a:pt x="465507" y="60216"/>
                  </a:lnTo>
                  <a:lnTo>
                    <a:pt x="414135" y="73505"/>
                  </a:lnTo>
                  <a:lnTo>
                    <a:pt x="365111" y="87929"/>
                  </a:lnTo>
                  <a:lnTo>
                    <a:pt x="318569" y="103439"/>
                  </a:lnTo>
                  <a:lnTo>
                    <a:pt x="274641" y="119984"/>
                  </a:lnTo>
                  <a:lnTo>
                    <a:pt x="233463" y="137513"/>
                  </a:lnTo>
                  <a:lnTo>
                    <a:pt x="195165" y="155978"/>
                  </a:lnTo>
                  <a:lnTo>
                    <a:pt x="159883" y="175327"/>
                  </a:lnTo>
                  <a:lnTo>
                    <a:pt x="98896" y="216479"/>
                  </a:lnTo>
                  <a:lnTo>
                    <a:pt x="51567" y="260567"/>
                  </a:lnTo>
                  <a:lnTo>
                    <a:pt x="18964" y="307190"/>
                  </a:lnTo>
                  <a:lnTo>
                    <a:pt x="2151" y="355947"/>
                  </a:lnTo>
                  <a:lnTo>
                    <a:pt x="0" y="381000"/>
                  </a:lnTo>
                  <a:lnTo>
                    <a:pt x="2151" y="406052"/>
                  </a:lnTo>
                  <a:lnTo>
                    <a:pt x="18964" y="454809"/>
                  </a:lnTo>
                  <a:lnTo>
                    <a:pt x="51567" y="501432"/>
                  </a:lnTo>
                  <a:lnTo>
                    <a:pt x="98896" y="545520"/>
                  </a:lnTo>
                  <a:lnTo>
                    <a:pt x="159883" y="586672"/>
                  </a:lnTo>
                  <a:lnTo>
                    <a:pt x="195165" y="606021"/>
                  </a:lnTo>
                  <a:lnTo>
                    <a:pt x="233463" y="624486"/>
                  </a:lnTo>
                  <a:lnTo>
                    <a:pt x="274641" y="642015"/>
                  </a:lnTo>
                  <a:lnTo>
                    <a:pt x="318569" y="658560"/>
                  </a:lnTo>
                  <a:lnTo>
                    <a:pt x="365111" y="674070"/>
                  </a:lnTo>
                  <a:lnTo>
                    <a:pt x="414135" y="688494"/>
                  </a:lnTo>
                  <a:lnTo>
                    <a:pt x="465507" y="701783"/>
                  </a:lnTo>
                  <a:lnTo>
                    <a:pt x="519095" y="713885"/>
                  </a:lnTo>
                  <a:lnTo>
                    <a:pt x="574765" y="724752"/>
                  </a:lnTo>
                  <a:lnTo>
                    <a:pt x="632384" y="734333"/>
                  </a:lnTo>
                  <a:lnTo>
                    <a:pt x="691817" y="742578"/>
                  </a:lnTo>
                  <a:lnTo>
                    <a:pt x="752934" y="749436"/>
                  </a:lnTo>
                  <a:lnTo>
                    <a:pt x="815599" y="754857"/>
                  </a:lnTo>
                  <a:lnTo>
                    <a:pt x="879679" y="758792"/>
                  </a:lnTo>
                  <a:lnTo>
                    <a:pt x="945042" y="761189"/>
                  </a:lnTo>
                  <a:lnTo>
                    <a:pt x="1011555" y="762000"/>
                  </a:lnTo>
                  <a:lnTo>
                    <a:pt x="1078051" y="761189"/>
                  </a:lnTo>
                  <a:lnTo>
                    <a:pt x="1143399" y="758792"/>
                  </a:lnTo>
                  <a:lnTo>
                    <a:pt x="1207466" y="754857"/>
                  </a:lnTo>
                  <a:lnTo>
                    <a:pt x="1270119" y="749436"/>
                  </a:lnTo>
                  <a:lnTo>
                    <a:pt x="1331225" y="742578"/>
                  </a:lnTo>
                  <a:lnTo>
                    <a:pt x="1390649" y="734333"/>
                  </a:lnTo>
                  <a:lnTo>
                    <a:pt x="1448259" y="724752"/>
                  </a:lnTo>
                  <a:lnTo>
                    <a:pt x="1503921" y="713885"/>
                  </a:lnTo>
                  <a:lnTo>
                    <a:pt x="1557502" y="701783"/>
                  </a:lnTo>
                  <a:lnTo>
                    <a:pt x="1608869" y="688494"/>
                  </a:lnTo>
                  <a:lnTo>
                    <a:pt x="1657888" y="674070"/>
                  </a:lnTo>
                  <a:lnTo>
                    <a:pt x="1704426" y="658560"/>
                  </a:lnTo>
                  <a:lnTo>
                    <a:pt x="1748350" y="642015"/>
                  </a:lnTo>
                  <a:lnTo>
                    <a:pt x="1789526" y="624486"/>
                  </a:lnTo>
                  <a:lnTo>
                    <a:pt x="1827821" y="606021"/>
                  </a:lnTo>
                  <a:lnTo>
                    <a:pt x="1863102" y="586672"/>
                  </a:lnTo>
                  <a:lnTo>
                    <a:pt x="1924087" y="545520"/>
                  </a:lnTo>
                  <a:lnTo>
                    <a:pt x="1971414" y="501432"/>
                  </a:lnTo>
                  <a:lnTo>
                    <a:pt x="2004018" y="454809"/>
                  </a:lnTo>
                  <a:lnTo>
                    <a:pt x="2020831" y="406052"/>
                  </a:lnTo>
                  <a:lnTo>
                    <a:pt x="2022983" y="381000"/>
                  </a:lnTo>
                  <a:lnTo>
                    <a:pt x="2020831" y="355947"/>
                  </a:lnTo>
                  <a:lnTo>
                    <a:pt x="2004018" y="307190"/>
                  </a:lnTo>
                  <a:lnTo>
                    <a:pt x="1971414" y="260567"/>
                  </a:lnTo>
                  <a:lnTo>
                    <a:pt x="1924087" y="216479"/>
                  </a:lnTo>
                  <a:lnTo>
                    <a:pt x="1863102" y="175327"/>
                  </a:lnTo>
                  <a:lnTo>
                    <a:pt x="1827821" y="155978"/>
                  </a:lnTo>
                  <a:lnTo>
                    <a:pt x="1789526" y="137513"/>
                  </a:lnTo>
                  <a:lnTo>
                    <a:pt x="1748350" y="119984"/>
                  </a:lnTo>
                  <a:lnTo>
                    <a:pt x="1704426" y="103439"/>
                  </a:lnTo>
                  <a:lnTo>
                    <a:pt x="1657888" y="87929"/>
                  </a:lnTo>
                  <a:lnTo>
                    <a:pt x="1608869" y="73505"/>
                  </a:lnTo>
                  <a:lnTo>
                    <a:pt x="1557502" y="60216"/>
                  </a:lnTo>
                  <a:lnTo>
                    <a:pt x="1503921" y="48114"/>
                  </a:lnTo>
                  <a:lnTo>
                    <a:pt x="1448259" y="37247"/>
                  </a:lnTo>
                  <a:lnTo>
                    <a:pt x="1390649" y="27666"/>
                  </a:lnTo>
                  <a:lnTo>
                    <a:pt x="1331225" y="19421"/>
                  </a:lnTo>
                  <a:lnTo>
                    <a:pt x="1270119" y="12563"/>
                  </a:lnTo>
                  <a:lnTo>
                    <a:pt x="1207466" y="7142"/>
                  </a:lnTo>
                  <a:lnTo>
                    <a:pt x="1143399" y="3207"/>
                  </a:lnTo>
                  <a:lnTo>
                    <a:pt x="1078051" y="810"/>
                  </a:lnTo>
                  <a:lnTo>
                    <a:pt x="1011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" name="object 14">
              <a:extLst>
                <a:ext uri="{FF2B5EF4-FFF2-40B4-BE49-F238E27FC236}">
                  <a16:creationId xmlns:a16="http://schemas.microsoft.com/office/drawing/2014/main" id="{19AED42A-E16B-48C8-A4F4-57C85167F656}"/>
                </a:ext>
              </a:extLst>
            </p:cNvPr>
            <p:cNvSpPr/>
            <p:nvPr/>
          </p:nvSpPr>
          <p:spPr>
            <a:xfrm>
              <a:off x="381000" y="3581400"/>
              <a:ext cx="2023110" cy="762000"/>
            </a:xfrm>
            <a:custGeom>
              <a:avLst/>
              <a:gdLst/>
              <a:ahLst/>
              <a:cxnLst/>
              <a:rect l="l" t="t" r="r" b="b"/>
              <a:pathLst>
                <a:path w="2023110" h="762000">
                  <a:moveTo>
                    <a:pt x="0" y="381000"/>
                  </a:moveTo>
                  <a:lnTo>
                    <a:pt x="8517" y="331327"/>
                  </a:lnTo>
                  <a:lnTo>
                    <a:pt x="33358" y="283587"/>
                  </a:lnTo>
                  <a:lnTo>
                    <a:pt x="73458" y="238181"/>
                  </a:lnTo>
                  <a:lnTo>
                    <a:pt x="127749" y="195511"/>
                  </a:lnTo>
                  <a:lnTo>
                    <a:pt x="195165" y="155978"/>
                  </a:lnTo>
                  <a:lnTo>
                    <a:pt x="233463" y="137513"/>
                  </a:lnTo>
                  <a:lnTo>
                    <a:pt x="274641" y="119984"/>
                  </a:lnTo>
                  <a:lnTo>
                    <a:pt x="318569" y="103439"/>
                  </a:lnTo>
                  <a:lnTo>
                    <a:pt x="365111" y="87929"/>
                  </a:lnTo>
                  <a:lnTo>
                    <a:pt x="414135" y="73505"/>
                  </a:lnTo>
                  <a:lnTo>
                    <a:pt x="465507" y="60216"/>
                  </a:lnTo>
                  <a:lnTo>
                    <a:pt x="519095" y="48114"/>
                  </a:lnTo>
                  <a:lnTo>
                    <a:pt x="574765" y="37247"/>
                  </a:lnTo>
                  <a:lnTo>
                    <a:pt x="632384" y="27666"/>
                  </a:lnTo>
                  <a:lnTo>
                    <a:pt x="691817" y="19421"/>
                  </a:lnTo>
                  <a:lnTo>
                    <a:pt x="752934" y="12563"/>
                  </a:lnTo>
                  <a:lnTo>
                    <a:pt x="815599" y="7142"/>
                  </a:lnTo>
                  <a:lnTo>
                    <a:pt x="879679" y="3207"/>
                  </a:lnTo>
                  <a:lnTo>
                    <a:pt x="945042" y="810"/>
                  </a:lnTo>
                  <a:lnTo>
                    <a:pt x="1011555" y="0"/>
                  </a:lnTo>
                  <a:lnTo>
                    <a:pt x="1078051" y="810"/>
                  </a:lnTo>
                  <a:lnTo>
                    <a:pt x="1143399" y="3207"/>
                  </a:lnTo>
                  <a:lnTo>
                    <a:pt x="1207466" y="7142"/>
                  </a:lnTo>
                  <a:lnTo>
                    <a:pt x="1270119" y="12563"/>
                  </a:lnTo>
                  <a:lnTo>
                    <a:pt x="1331225" y="19421"/>
                  </a:lnTo>
                  <a:lnTo>
                    <a:pt x="1390649" y="27666"/>
                  </a:lnTo>
                  <a:lnTo>
                    <a:pt x="1448259" y="37247"/>
                  </a:lnTo>
                  <a:lnTo>
                    <a:pt x="1503921" y="48114"/>
                  </a:lnTo>
                  <a:lnTo>
                    <a:pt x="1557502" y="60216"/>
                  </a:lnTo>
                  <a:lnTo>
                    <a:pt x="1608869" y="73505"/>
                  </a:lnTo>
                  <a:lnTo>
                    <a:pt x="1657888" y="87929"/>
                  </a:lnTo>
                  <a:lnTo>
                    <a:pt x="1704426" y="103439"/>
                  </a:lnTo>
                  <a:lnTo>
                    <a:pt x="1748350" y="119984"/>
                  </a:lnTo>
                  <a:lnTo>
                    <a:pt x="1789526" y="137513"/>
                  </a:lnTo>
                  <a:lnTo>
                    <a:pt x="1827821" y="155978"/>
                  </a:lnTo>
                  <a:lnTo>
                    <a:pt x="1863102" y="175327"/>
                  </a:lnTo>
                  <a:lnTo>
                    <a:pt x="1924087" y="216479"/>
                  </a:lnTo>
                  <a:lnTo>
                    <a:pt x="1971414" y="260567"/>
                  </a:lnTo>
                  <a:lnTo>
                    <a:pt x="2004018" y="307190"/>
                  </a:lnTo>
                  <a:lnTo>
                    <a:pt x="2020831" y="355947"/>
                  </a:lnTo>
                  <a:lnTo>
                    <a:pt x="2022983" y="381000"/>
                  </a:lnTo>
                  <a:lnTo>
                    <a:pt x="2020831" y="406052"/>
                  </a:lnTo>
                  <a:lnTo>
                    <a:pt x="2004018" y="454809"/>
                  </a:lnTo>
                  <a:lnTo>
                    <a:pt x="1971414" y="501432"/>
                  </a:lnTo>
                  <a:lnTo>
                    <a:pt x="1924087" y="545520"/>
                  </a:lnTo>
                  <a:lnTo>
                    <a:pt x="1863102" y="586672"/>
                  </a:lnTo>
                  <a:lnTo>
                    <a:pt x="1827821" y="606021"/>
                  </a:lnTo>
                  <a:lnTo>
                    <a:pt x="1789526" y="624486"/>
                  </a:lnTo>
                  <a:lnTo>
                    <a:pt x="1748350" y="642015"/>
                  </a:lnTo>
                  <a:lnTo>
                    <a:pt x="1704426" y="658560"/>
                  </a:lnTo>
                  <a:lnTo>
                    <a:pt x="1657888" y="674070"/>
                  </a:lnTo>
                  <a:lnTo>
                    <a:pt x="1608869" y="688494"/>
                  </a:lnTo>
                  <a:lnTo>
                    <a:pt x="1557502" y="701783"/>
                  </a:lnTo>
                  <a:lnTo>
                    <a:pt x="1503921" y="713885"/>
                  </a:lnTo>
                  <a:lnTo>
                    <a:pt x="1448259" y="724752"/>
                  </a:lnTo>
                  <a:lnTo>
                    <a:pt x="1390649" y="734333"/>
                  </a:lnTo>
                  <a:lnTo>
                    <a:pt x="1331225" y="742578"/>
                  </a:lnTo>
                  <a:lnTo>
                    <a:pt x="1270119" y="749436"/>
                  </a:lnTo>
                  <a:lnTo>
                    <a:pt x="1207466" y="754857"/>
                  </a:lnTo>
                  <a:lnTo>
                    <a:pt x="1143399" y="758792"/>
                  </a:lnTo>
                  <a:lnTo>
                    <a:pt x="1078051" y="761189"/>
                  </a:lnTo>
                  <a:lnTo>
                    <a:pt x="1011555" y="762000"/>
                  </a:lnTo>
                  <a:lnTo>
                    <a:pt x="945042" y="761189"/>
                  </a:lnTo>
                  <a:lnTo>
                    <a:pt x="879679" y="758792"/>
                  </a:lnTo>
                  <a:lnTo>
                    <a:pt x="815599" y="754857"/>
                  </a:lnTo>
                  <a:lnTo>
                    <a:pt x="752934" y="749436"/>
                  </a:lnTo>
                  <a:lnTo>
                    <a:pt x="691817" y="742578"/>
                  </a:lnTo>
                  <a:lnTo>
                    <a:pt x="632384" y="734333"/>
                  </a:lnTo>
                  <a:lnTo>
                    <a:pt x="574765" y="724752"/>
                  </a:lnTo>
                  <a:lnTo>
                    <a:pt x="519095" y="713885"/>
                  </a:lnTo>
                  <a:lnTo>
                    <a:pt x="465507" y="701783"/>
                  </a:lnTo>
                  <a:lnTo>
                    <a:pt x="414135" y="688494"/>
                  </a:lnTo>
                  <a:lnTo>
                    <a:pt x="365111" y="674070"/>
                  </a:lnTo>
                  <a:lnTo>
                    <a:pt x="318569" y="658560"/>
                  </a:lnTo>
                  <a:lnTo>
                    <a:pt x="274641" y="642015"/>
                  </a:lnTo>
                  <a:lnTo>
                    <a:pt x="233463" y="624486"/>
                  </a:lnTo>
                  <a:lnTo>
                    <a:pt x="195165" y="606021"/>
                  </a:lnTo>
                  <a:lnTo>
                    <a:pt x="159883" y="586672"/>
                  </a:lnTo>
                  <a:lnTo>
                    <a:pt x="98896" y="545520"/>
                  </a:lnTo>
                  <a:lnTo>
                    <a:pt x="51567" y="501432"/>
                  </a:lnTo>
                  <a:lnTo>
                    <a:pt x="18964" y="454809"/>
                  </a:lnTo>
                  <a:lnTo>
                    <a:pt x="2151" y="406052"/>
                  </a:lnTo>
                  <a:lnTo>
                    <a:pt x="0" y="381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1" name="object 15">
            <a:extLst>
              <a:ext uri="{FF2B5EF4-FFF2-40B4-BE49-F238E27FC236}">
                <a16:creationId xmlns:a16="http://schemas.microsoft.com/office/drawing/2014/main" id="{BAB5BF26-AEE7-4C25-BC52-A516110D3DDC}"/>
              </a:ext>
            </a:extLst>
          </p:cNvPr>
          <p:cNvSpPr txBox="1"/>
          <p:nvPr/>
        </p:nvSpPr>
        <p:spPr>
          <a:xfrm>
            <a:off x="2504589" y="3727460"/>
            <a:ext cx="40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eorgia"/>
                <a:cs typeface="Georgia"/>
              </a:rPr>
              <a:t>A</a:t>
            </a:r>
            <a:r>
              <a:rPr sz="1800" spc="-5" dirty="0">
                <a:latin typeface="Georgia"/>
                <a:cs typeface="Georgia"/>
              </a:rPr>
              <a:t>ge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DC3F063F-39E5-41B6-A24F-138BB9BF853F}"/>
              </a:ext>
            </a:extLst>
          </p:cNvPr>
          <p:cNvSpPr/>
          <p:nvPr/>
        </p:nvSpPr>
        <p:spPr>
          <a:xfrm>
            <a:off x="8063098" y="2427678"/>
            <a:ext cx="2095545" cy="838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F0814F1E-C6CA-4029-9B7C-E22CD2122A70}"/>
              </a:ext>
            </a:extLst>
          </p:cNvPr>
          <p:cNvSpPr txBox="1"/>
          <p:nvPr/>
        </p:nvSpPr>
        <p:spPr>
          <a:xfrm>
            <a:off x="8782580" y="2660153"/>
            <a:ext cx="65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Sa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C7638A44-A524-4D17-8A52-5A4F79FEE34C}"/>
              </a:ext>
            </a:extLst>
          </p:cNvPr>
          <p:cNvSpPr/>
          <p:nvPr/>
        </p:nvSpPr>
        <p:spPr>
          <a:xfrm>
            <a:off x="5472298" y="1293822"/>
            <a:ext cx="2095545" cy="838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3A8F0827-CED4-4646-A49D-84B6113F43E5}"/>
              </a:ext>
            </a:extLst>
          </p:cNvPr>
          <p:cNvSpPr txBox="1"/>
          <p:nvPr/>
        </p:nvSpPr>
        <p:spPr>
          <a:xfrm>
            <a:off x="6203082" y="1525611"/>
            <a:ext cx="629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ame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AA12D88C-FC5B-49EE-A44F-31F22192A146}"/>
              </a:ext>
            </a:extLst>
          </p:cNvPr>
          <p:cNvSpPr/>
          <p:nvPr/>
        </p:nvSpPr>
        <p:spPr>
          <a:xfrm>
            <a:off x="3570245" y="1976639"/>
            <a:ext cx="4984115" cy="2514600"/>
          </a:xfrm>
          <a:custGeom>
            <a:avLst/>
            <a:gdLst/>
            <a:ahLst/>
            <a:cxnLst/>
            <a:rect l="l" t="t" r="r" b="b"/>
            <a:pathLst>
              <a:path w="4984115" h="2514600">
                <a:moveTo>
                  <a:pt x="148589" y="1905000"/>
                </a:moveTo>
                <a:lnTo>
                  <a:pt x="1376045" y="1524000"/>
                </a:lnTo>
              </a:path>
              <a:path w="4984115" h="2514600">
                <a:moveTo>
                  <a:pt x="0" y="269366"/>
                </a:moveTo>
                <a:lnTo>
                  <a:pt x="1554607" y="1524000"/>
                </a:lnTo>
              </a:path>
              <a:path w="4984115" h="2514600">
                <a:moveTo>
                  <a:pt x="2773807" y="0"/>
                </a:moveTo>
                <a:lnTo>
                  <a:pt x="2240407" y="1219200"/>
                </a:lnTo>
              </a:path>
              <a:path w="4984115" h="2514600">
                <a:moveTo>
                  <a:pt x="4983607" y="950213"/>
                </a:moveTo>
                <a:lnTo>
                  <a:pt x="3312414" y="1237107"/>
                </a:lnTo>
              </a:path>
              <a:path w="4984115" h="2514600">
                <a:moveTo>
                  <a:pt x="4297807" y="2514600"/>
                </a:moveTo>
                <a:lnTo>
                  <a:pt x="3312414" y="1714500"/>
                </a:lnTo>
              </a:path>
            </a:pathLst>
          </a:custGeom>
          <a:ln w="9525">
            <a:solidFill>
              <a:srgbClr val="525389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21">
            <a:extLst>
              <a:ext uri="{FF2B5EF4-FFF2-40B4-BE49-F238E27FC236}">
                <a16:creationId xmlns:a16="http://schemas.microsoft.com/office/drawing/2014/main" id="{2E7F6848-4AFB-4890-96B4-199A133602C7}"/>
              </a:ext>
            </a:extLst>
          </p:cNvPr>
          <p:cNvSpPr txBox="1"/>
          <p:nvPr/>
        </p:nvSpPr>
        <p:spPr>
          <a:xfrm>
            <a:off x="3181879" y="5772254"/>
            <a:ext cx="3647187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3300"/>
              </a:lnSpc>
            </a:pPr>
            <a:r>
              <a:rPr sz="2800" spc="-5" dirty="0">
                <a:solidFill>
                  <a:srgbClr val="424455"/>
                </a:solidFill>
                <a:latin typeface="Trebuchet MS"/>
                <a:cs typeface="Trebuchet MS"/>
              </a:rPr>
              <a:t>Derived</a:t>
            </a:r>
            <a:r>
              <a:rPr lang="en-US" sz="2800" spc="-5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lang="en-IN" sz="2800" spc="5" dirty="0">
                <a:solidFill>
                  <a:srgbClr val="424455"/>
                </a:solidFill>
                <a:latin typeface="Trebuchet MS"/>
                <a:cs typeface="Trebuchet MS"/>
              </a:rPr>
              <a:t>A</a:t>
            </a:r>
            <a:r>
              <a:rPr lang="en-IN" sz="2800" spc="-15" dirty="0">
                <a:solidFill>
                  <a:srgbClr val="424455"/>
                </a:solidFill>
                <a:latin typeface="Trebuchet MS"/>
                <a:cs typeface="Trebuchet MS"/>
              </a:rPr>
              <a:t>t</a:t>
            </a:r>
            <a:r>
              <a:rPr lang="en-IN" sz="2800" spc="-10" dirty="0">
                <a:solidFill>
                  <a:srgbClr val="424455"/>
                </a:solidFill>
                <a:latin typeface="Trebuchet MS"/>
                <a:cs typeface="Trebuchet MS"/>
              </a:rPr>
              <a:t>t</a:t>
            </a:r>
            <a:r>
              <a:rPr lang="en-IN" sz="2800" spc="-15" dirty="0">
                <a:solidFill>
                  <a:srgbClr val="424455"/>
                </a:solidFill>
                <a:latin typeface="Trebuchet MS"/>
                <a:cs typeface="Trebuchet MS"/>
              </a:rPr>
              <a:t>r</a:t>
            </a:r>
            <a:r>
              <a:rPr lang="en-IN" sz="2800" spc="-10" dirty="0">
                <a:solidFill>
                  <a:srgbClr val="424455"/>
                </a:solidFill>
                <a:latin typeface="Trebuchet MS"/>
                <a:cs typeface="Trebuchet MS"/>
              </a:rPr>
              <a:t>i</a:t>
            </a:r>
            <a:r>
              <a:rPr lang="en-IN" sz="2800" dirty="0">
                <a:solidFill>
                  <a:srgbClr val="424455"/>
                </a:solidFill>
                <a:latin typeface="Trebuchet MS"/>
                <a:cs typeface="Trebuchet MS"/>
              </a:rPr>
              <a:t>bu</a:t>
            </a:r>
            <a:r>
              <a:rPr lang="en-IN" sz="2800" spc="-15" dirty="0">
                <a:solidFill>
                  <a:srgbClr val="424455"/>
                </a:solidFill>
                <a:latin typeface="Trebuchet MS"/>
                <a:cs typeface="Trebuchet MS"/>
              </a:rPr>
              <a:t>t</a:t>
            </a:r>
            <a:r>
              <a:rPr lang="en-IN" sz="2800" spc="-5" dirty="0">
                <a:solidFill>
                  <a:srgbClr val="424455"/>
                </a:solidFill>
                <a:latin typeface="Trebuchet MS"/>
                <a:cs typeface="Trebuchet MS"/>
              </a:rPr>
              <a:t>es</a:t>
            </a:r>
            <a:endParaRPr lang="en-IN" sz="2800" dirty="0">
              <a:latin typeface="Trebuchet MS"/>
              <a:cs typeface="Trebuchet MS"/>
            </a:endParaRPr>
          </a:p>
          <a:p>
            <a:pPr marL="12700">
              <a:lnSpc>
                <a:spcPts val="3300"/>
              </a:lnSpc>
            </a:pPr>
            <a:endParaRPr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1231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A964C4B-7676-4166-A4CB-E6C505E988B3}"/>
              </a:ext>
            </a:extLst>
          </p:cNvPr>
          <p:cNvSpPr txBox="1">
            <a:spLocks noGrp="1"/>
          </p:cNvSpPr>
          <p:nvPr/>
        </p:nvSpPr>
        <p:spPr>
          <a:xfrm>
            <a:off x="4448874" y="2374674"/>
            <a:ext cx="4704588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rgbClr val="424455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91135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Relationship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B3671C6-8B62-42BA-AD43-B667BCC5C283}"/>
              </a:ext>
            </a:extLst>
          </p:cNvPr>
          <p:cNvSpPr/>
          <p:nvPr/>
        </p:nvSpPr>
        <p:spPr>
          <a:xfrm>
            <a:off x="3728741" y="2170909"/>
            <a:ext cx="1848692" cy="1172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5F4D814-4340-4D5A-B535-437265DDBE08}"/>
              </a:ext>
            </a:extLst>
          </p:cNvPr>
          <p:cNvSpPr txBox="1"/>
          <p:nvPr/>
        </p:nvSpPr>
        <p:spPr>
          <a:xfrm>
            <a:off x="4309555" y="2573049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W</a:t>
            </a:r>
            <a:r>
              <a:rPr sz="1800" spc="-15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rks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CAFD3A30-74B2-4461-8BF9-2510731CF95D}"/>
              </a:ext>
            </a:extLst>
          </p:cNvPr>
          <p:cNvSpPr/>
          <p:nvPr/>
        </p:nvSpPr>
        <p:spPr>
          <a:xfrm>
            <a:off x="3965386" y="4229891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9525">
            <a:solidFill>
              <a:srgbClr val="525389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E4603B0C-F2B6-4014-AC6E-9192CA24C043}"/>
              </a:ext>
            </a:extLst>
          </p:cNvPr>
          <p:cNvSpPr/>
          <p:nvPr/>
        </p:nvSpPr>
        <p:spPr>
          <a:xfrm>
            <a:off x="2914969" y="2172491"/>
            <a:ext cx="419100" cy="2514600"/>
          </a:xfrm>
          <a:custGeom>
            <a:avLst/>
            <a:gdLst/>
            <a:ahLst/>
            <a:cxnLst/>
            <a:rect l="l" t="t" r="r" b="b"/>
            <a:pathLst>
              <a:path w="419100" h="2514600">
                <a:moveTo>
                  <a:pt x="419087" y="2514600"/>
                </a:moveTo>
                <a:lnTo>
                  <a:pt x="371038" y="2509063"/>
                </a:lnTo>
                <a:lnTo>
                  <a:pt x="326930" y="2493295"/>
                </a:lnTo>
                <a:lnTo>
                  <a:pt x="288022" y="2468553"/>
                </a:lnTo>
                <a:lnTo>
                  <a:pt x="255571" y="2436098"/>
                </a:lnTo>
                <a:lnTo>
                  <a:pt x="230835" y="2397189"/>
                </a:lnTo>
                <a:lnTo>
                  <a:pt x="215071" y="2353087"/>
                </a:lnTo>
                <a:lnTo>
                  <a:pt x="209537" y="2305050"/>
                </a:lnTo>
                <a:lnTo>
                  <a:pt x="209537" y="1466850"/>
                </a:lnTo>
                <a:lnTo>
                  <a:pt x="204003" y="1418812"/>
                </a:lnTo>
                <a:lnTo>
                  <a:pt x="188239" y="1374710"/>
                </a:lnTo>
                <a:lnTo>
                  <a:pt x="163503" y="1335801"/>
                </a:lnTo>
                <a:lnTo>
                  <a:pt x="131054" y="1303346"/>
                </a:lnTo>
                <a:lnTo>
                  <a:pt x="92148" y="1278604"/>
                </a:lnTo>
                <a:lnTo>
                  <a:pt x="48044" y="1262836"/>
                </a:lnTo>
                <a:lnTo>
                  <a:pt x="0" y="1257300"/>
                </a:lnTo>
                <a:lnTo>
                  <a:pt x="48044" y="1251763"/>
                </a:lnTo>
                <a:lnTo>
                  <a:pt x="92148" y="1235995"/>
                </a:lnTo>
                <a:lnTo>
                  <a:pt x="131054" y="1211253"/>
                </a:lnTo>
                <a:lnTo>
                  <a:pt x="163503" y="1178798"/>
                </a:lnTo>
                <a:lnTo>
                  <a:pt x="188239" y="1139889"/>
                </a:lnTo>
                <a:lnTo>
                  <a:pt x="204003" y="1095787"/>
                </a:lnTo>
                <a:lnTo>
                  <a:pt x="209537" y="1047750"/>
                </a:lnTo>
                <a:lnTo>
                  <a:pt x="209537" y="209550"/>
                </a:lnTo>
                <a:lnTo>
                  <a:pt x="215071" y="161512"/>
                </a:lnTo>
                <a:lnTo>
                  <a:pt x="230835" y="117410"/>
                </a:lnTo>
                <a:lnTo>
                  <a:pt x="255571" y="78501"/>
                </a:lnTo>
                <a:lnTo>
                  <a:pt x="288022" y="46046"/>
                </a:lnTo>
                <a:lnTo>
                  <a:pt x="326930" y="21304"/>
                </a:lnTo>
                <a:lnTo>
                  <a:pt x="371038" y="5536"/>
                </a:lnTo>
                <a:lnTo>
                  <a:pt x="419087" y="0"/>
                </a:lnTo>
              </a:path>
            </a:pathLst>
          </a:custGeom>
          <a:ln w="9524">
            <a:solidFill>
              <a:srgbClr val="525389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3D3F931C-4B77-4EF5-8110-B3D4ED2396C9}"/>
              </a:ext>
            </a:extLst>
          </p:cNvPr>
          <p:cNvSpPr/>
          <p:nvPr/>
        </p:nvSpPr>
        <p:spPr>
          <a:xfrm>
            <a:off x="5848669" y="2172491"/>
            <a:ext cx="419100" cy="2514600"/>
          </a:xfrm>
          <a:custGeom>
            <a:avLst/>
            <a:gdLst/>
            <a:ahLst/>
            <a:cxnLst/>
            <a:rect l="l" t="t" r="r" b="b"/>
            <a:pathLst>
              <a:path w="419100" h="2514600">
                <a:moveTo>
                  <a:pt x="0" y="0"/>
                </a:moveTo>
                <a:lnTo>
                  <a:pt x="48037" y="5536"/>
                </a:lnTo>
                <a:lnTo>
                  <a:pt x="92139" y="21304"/>
                </a:lnTo>
                <a:lnTo>
                  <a:pt x="131048" y="46046"/>
                </a:lnTo>
                <a:lnTo>
                  <a:pt x="163503" y="78501"/>
                </a:lnTo>
                <a:lnTo>
                  <a:pt x="188245" y="117410"/>
                </a:lnTo>
                <a:lnTo>
                  <a:pt x="204013" y="161512"/>
                </a:lnTo>
                <a:lnTo>
                  <a:pt x="209550" y="209550"/>
                </a:lnTo>
                <a:lnTo>
                  <a:pt x="209550" y="1047750"/>
                </a:lnTo>
                <a:lnTo>
                  <a:pt x="215086" y="1095787"/>
                </a:lnTo>
                <a:lnTo>
                  <a:pt x="230854" y="1139889"/>
                </a:lnTo>
                <a:lnTo>
                  <a:pt x="255596" y="1178798"/>
                </a:lnTo>
                <a:lnTo>
                  <a:pt x="288051" y="1211253"/>
                </a:lnTo>
                <a:lnTo>
                  <a:pt x="326960" y="1235995"/>
                </a:lnTo>
                <a:lnTo>
                  <a:pt x="371062" y="1251763"/>
                </a:lnTo>
                <a:lnTo>
                  <a:pt x="419100" y="1257300"/>
                </a:lnTo>
                <a:lnTo>
                  <a:pt x="371062" y="1262836"/>
                </a:lnTo>
                <a:lnTo>
                  <a:pt x="326960" y="1278604"/>
                </a:lnTo>
                <a:lnTo>
                  <a:pt x="288051" y="1303346"/>
                </a:lnTo>
                <a:lnTo>
                  <a:pt x="255596" y="1335801"/>
                </a:lnTo>
                <a:lnTo>
                  <a:pt x="230854" y="1374710"/>
                </a:lnTo>
                <a:lnTo>
                  <a:pt x="215086" y="1418812"/>
                </a:lnTo>
                <a:lnTo>
                  <a:pt x="209550" y="1466850"/>
                </a:lnTo>
                <a:lnTo>
                  <a:pt x="209550" y="2305050"/>
                </a:lnTo>
                <a:lnTo>
                  <a:pt x="204013" y="2353087"/>
                </a:lnTo>
                <a:lnTo>
                  <a:pt x="188245" y="2397189"/>
                </a:lnTo>
                <a:lnTo>
                  <a:pt x="163503" y="2436098"/>
                </a:lnTo>
                <a:lnTo>
                  <a:pt x="131048" y="2468553"/>
                </a:lnTo>
                <a:lnTo>
                  <a:pt x="92139" y="2493295"/>
                </a:lnTo>
                <a:lnTo>
                  <a:pt x="48037" y="2509063"/>
                </a:lnTo>
                <a:lnTo>
                  <a:pt x="0" y="2514600"/>
                </a:lnTo>
              </a:path>
            </a:pathLst>
          </a:custGeom>
          <a:ln w="9525">
            <a:solidFill>
              <a:srgbClr val="525389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9446E1B9-71E9-4228-8392-CD18162926A7}"/>
              </a:ext>
            </a:extLst>
          </p:cNvPr>
          <p:cNvSpPr txBox="1"/>
          <p:nvPr/>
        </p:nvSpPr>
        <p:spPr>
          <a:xfrm>
            <a:off x="6500433" y="3814296"/>
            <a:ext cx="9652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424455"/>
                </a:solidFill>
                <a:latin typeface="Trebuchet MS"/>
                <a:cs typeface="Trebuchet MS"/>
              </a:rPr>
              <a:t>L</a:t>
            </a:r>
            <a:r>
              <a:rPr sz="4000" spc="10" dirty="0">
                <a:solidFill>
                  <a:srgbClr val="424455"/>
                </a:solidFill>
                <a:latin typeface="Trebuchet MS"/>
                <a:cs typeface="Trebuchet MS"/>
              </a:rPr>
              <a:t>i</a:t>
            </a:r>
            <a:r>
              <a:rPr sz="4000" dirty="0">
                <a:solidFill>
                  <a:srgbClr val="424455"/>
                </a:solidFill>
                <a:latin typeface="Trebuchet MS"/>
                <a:cs typeface="Trebuchet MS"/>
              </a:rPr>
              <a:t>nk</a:t>
            </a:r>
            <a:endParaRPr sz="40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85243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0B382621-084E-455C-91A4-23E0F90DC614}"/>
              </a:ext>
            </a:extLst>
          </p:cNvPr>
          <p:cNvSpPr/>
          <p:nvPr/>
        </p:nvSpPr>
        <p:spPr>
          <a:xfrm>
            <a:off x="2230337" y="2767321"/>
            <a:ext cx="1979676" cy="752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13E1B7C-B0BB-450D-AA57-27F9E82B6BF9}"/>
              </a:ext>
            </a:extLst>
          </p:cNvPr>
          <p:cNvSpPr txBox="1"/>
          <p:nvPr/>
        </p:nvSpPr>
        <p:spPr>
          <a:xfrm>
            <a:off x="2607171" y="2908910"/>
            <a:ext cx="12211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Manager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E6D28B5-BF24-4614-A88D-36DF9A9B87AB}"/>
              </a:ext>
            </a:extLst>
          </p:cNvPr>
          <p:cNvSpPr/>
          <p:nvPr/>
        </p:nvSpPr>
        <p:spPr>
          <a:xfrm>
            <a:off x="1603972" y="1513046"/>
            <a:ext cx="1412748" cy="705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9E92A16C-DCFE-4EF6-971A-E646BA9244F3}"/>
              </a:ext>
            </a:extLst>
          </p:cNvPr>
          <p:cNvSpPr txBox="1"/>
          <p:nvPr/>
        </p:nvSpPr>
        <p:spPr>
          <a:xfrm>
            <a:off x="2055178" y="1683233"/>
            <a:ext cx="49593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no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17B316FE-635F-4BFB-A681-7DFC766FA8E6}"/>
              </a:ext>
            </a:extLst>
          </p:cNvPr>
          <p:cNvSpPr/>
          <p:nvPr/>
        </p:nvSpPr>
        <p:spPr>
          <a:xfrm>
            <a:off x="3703996" y="1574064"/>
            <a:ext cx="1396061" cy="681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F32F4D3-B26F-4022-BB91-E7870632FAD0}"/>
              </a:ext>
            </a:extLst>
          </p:cNvPr>
          <p:cNvSpPr txBox="1"/>
          <p:nvPr/>
        </p:nvSpPr>
        <p:spPr>
          <a:xfrm>
            <a:off x="4083012" y="1725905"/>
            <a:ext cx="629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ame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DAB36006-3F0A-42C5-8EB4-5B42E06DF39F}"/>
              </a:ext>
            </a:extLst>
          </p:cNvPr>
          <p:cNvSpPr/>
          <p:nvPr/>
        </p:nvSpPr>
        <p:spPr>
          <a:xfrm>
            <a:off x="3691852" y="4238016"/>
            <a:ext cx="1399032" cy="6812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434E30C5-68D4-4503-BB66-7E89B38EDF3C}"/>
              </a:ext>
            </a:extLst>
          </p:cNvPr>
          <p:cNvSpPr txBox="1"/>
          <p:nvPr/>
        </p:nvSpPr>
        <p:spPr>
          <a:xfrm>
            <a:off x="4060407" y="4389908"/>
            <a:ext cx="65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Sa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7C0F60E8-848D-49D3-803F-F586095E0B14}"/>
              </a:ext>
            </a:extLst>
          </p:cNvPr>
          <p:cNvSpPr/>
          <p:nvPr/>
        </p:nvSpPr>
        <p:spPr>
          <a:xfrm>
            <a:off x="1491148" y="4224105"/>
            <a:ext cx="1396061" cy="6833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3B9251D3-8F6C-4323-B374-D95CEC75C9AB}"/>
              </a:ext>
            </a:extLst>
          </p:cNvPr>
          <p:cNvSpPr txBox="1"/>
          <p:nvPr/>
        </p:nvSpPr>
        <p:spPr>
          <a:xfrm>
            <a:off x="1909788" y="4244569"/>
            <a:ext cx="5486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Birth</a:t>
            </a:r>
            <a:endParaRPr sz="1800">
              <a:latin typeface="Georgia"/>
              <a:cs typeface="Georgia"/>
            </a:endParaRPr>
          </a:p>
          <a:p>
            <a:pPr marL="3683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Date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4" name="object 12">
            <a:extLst>
              <a:ext uri="{FF2B5EF4-FFF2-40B4-BE49-F238E27FC236}">
                <a16:creationId xmlns:a16="http://schemas.microsoft.com/office/drawing/2014/main" id="{AF4B88A0-58D2-4CDC-9069-D64653C445AA}"/>
              </a:ext>
            </a:extLst>
          </p:cNvPr>
          <p:cNvGrpSpPr/>
          <p:nvPr/>
        </p:nvGrpSpPr>
        <p:grpSpPr>
          <a:xfrm>
            <a:off x="2185175" y="2054124"/>
            <a:ext cx="7727738" cy="2237105"/>
            <a:chOff x="747318" y="2127504"/>
            <a:chExt cx="7727738" cy="2237105"/>
          </a:xfrm>
        </p:grpSpPr>
        <p:sp>
          <p:nvSpPr>
            <p:cNvPr id="29" name="object 13">
              <a:extLst>
                <a:ext uri="{FF2B5EF4-FFF2-40B4-BE49-F238E27FC236}">
                  <a16:creationId xmlns:a16="http://schemas.microsoft.com/office/drawing/2014/main" id="{C4DAEEB5-AD2F-455C-A593-D14FF66C10D0}"/>
                </a:ext>
              </a:extLst>
            </p:cNvPr>
            <p:cNvSpPr/>
            <p:nvPr/>
          </p:nvSpPr>
          <p:spPr>
            <a:xfrm>
              <a:off x="747318" y="2127504"/>
              <a:ext cx="2003425" cy="2237105"/>
            </a:xfrm>
            <a:custGeom>
              <a:avLst/>
              <a:gdLst/>
              <a:ahLst/>
              <a:cxnLst/>
              <a:rect l="l" t="t" r="r" b="b"/>
              <a:pathLst>
                <a:path w="2003425" h="2237104">
                  <a:moveTo>
                    <a:pt x="283502" y="0"/>
                  </a:moveTo>
                  <a:lnTo>
                    <a:pt x="567004" y="718566"/>
                  </a:lnTo>
                </a:path>
                <a:path w="2003425" h="2237104">
                  <a:moveTo>
                    <a:pt x="2002866" y="89281"/>
                  </a:moveTo>
                  <a:lnTo>
                    <a:pt x="1715973" y="718566"/>
                  </a:lnTo>
                </a:path>
                <a:path w="2003425" h="2237104">
                  <a:moveTo>
                    <a:pt x="0" y="2176780"/>
                  </a:moveTo>
                  <a:lnTo>
                    <a:pt x="567004" y="1397762"/>
                  </a:lnTo>
                </a:path>
                <a:path w="2003425" h="2237104">
                  <a:moveTo>
                    <a:pt x="1875104" y="2237105"/>
                  </a:moveTo>
                  <a:lnTo>
                    <a:pt x="1536903" y="1397762"/>
                  </a:lnTo>
                </a:path>
              </a:pathLst>
            </a:custGeom>
            <a:ln w="9525">
              <a:solidFill>
                <a:srgbClr val="525389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0" name="object 14">
              <a:extLst>
                <a:ext uri="{FF2B5EF4-FFF2-40B4-BE49-F238E27FC236}">
                  <a16:creationId xmlns:a16="http://schemas.microsoft.com/office/drawing/2014/main" id="{1C17013F-1C8D-442F-8F98-F4A98784FF1B}"/>
                </a:ext>
              </a:extLst>
            </p:cNvPr>
            <p:cNvSpPr/>
            <p:nvPr/>
          </p:nvSpPr>
          <p:spPr>
            <a:xfrm>
              <a:off x="6492195" y="2840701"/>
              <a:ext cx="1982861" cy="75295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0DFBF4D0-31CA-4053-A525-D7A94657516E}"/>
              </a:ext>
            </a:extLst>
          </p:cNvPr>
          <p:cNvSpPr txBox="1"/>
          <p:nvPr/>
        </p:nvSpPr>
        <p:spPr>
          <a:xfrm>
            <a:off x="8092022" y="2908910"/>
            <a:ext cx="16586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D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2400" spc="-2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2400" spc="5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2400" spc="-15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nt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EB94921-B660-42AE-83B9-DA9E723FF84E}"/>
              </a:ext>
            </a:extLst>
          </p:cNvPr>
          <p:cNvSpPr/>
          <p:nvPr/>
        </p:nvSpPr>
        <p:spPr>
          <a:xfrm>
            <a:off x="7078156" y="1513046"/>
            <a:ext cx="1415829" cy="7057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BC413993-6009-427C-B38A-C4B05A8AB5F4}"/>
              </a:ext>
            </a:extLst>
          </p:cNvPr>
          <p:cNvSpPr txBox="1"/>
          <p:nvPr/>
        </p:nvSpPr>
        <p:spPr>
          <a:xfrm>
            <a:off x="7532460" y="1683233"/>
            <a:ext cx="49593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no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FDF35722-2A70-484C-B5D0-7C099610BE0B}"/>
              </a:ext>
            </a:extLst>
          </p:cNvPr>
          <p:cNvSpPr/>
          <p:nvPr/>
        </p:nvSpPr>
        <p:spPr>
          <a:xfrm>
            <a:off x="9178252" y="1574064"/>
            <a:ext cx="1399031" cy="6812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C76576FD-3F9D-4CA5-8C20-5CB5B6B19E42}"/>
              </a:ext>
            </a:extLst>
          </p:cNvPr>
          <p:cNvSpPr txBox="1"/>
          <p:nvPr/>
        </p:nvSpPr>
        <p:spPr>
          <a:xfrm>
            <a:off x="9496261" y="1725905"/>
            <a:ext cx="758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Dn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ame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20" name="object 20">
            <a:extLst>
              <a:ext uri="{FF2B5EF4-FFF2-40B4-BE49-F238E27FC236}">
                <a16:creationId xmlns:a16="http://schemas.microsoft.com/office/drawing/2014/main" id="{BD29D8E2-34CF-44CA-BC4A-03ED55E1CFA3}"/>
              </a:ext>
            </a:extLst>
          </p:cNvPr>
          <p:cNvGrpSpPr/>
          <p:nvPr/>
        </p:nvGrpSpPr>
        <p:grpSpPr>
          <a:xfrm>
            <a:off x="5037500" y="2054124"/>
            <a:ext cx="4626146" cy="1676400"/>
            <a:chOff x="3599643" y="2127504"/>
            <a:chExt cx="4626146" cy="1676400"/>
          </a:xfrm>
        </p:grpSpPr>
        <p:sp>
          <p:nvSpPr>
            <p:cNvPr id="27" name="object 21">
              <a:extLst>
                <a:ext uri="{FF2B5EF4-FFF2-40B4-BE49-F238E27FC236}">
                  <a16:creationId xmlns:a16="http://schemas.microsoft.com/office/drawing/2014/main" id="{D6C852AE-FCA2-43E4-B2BB-288993E8A16A}"/>
                </a:ext>
              </a:extLst>
            </p:cNvPr>
            <p:cNvSpPr/>
            <p:nvPr/>
          </p:nvSpPr>
          <p:spPr>
            <a:xfrm>
              <a:off x="3599643" y="2628900"/>
              <a:ext cx="1848692" cy="11750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" name="object 22">
              <a:extLst>
                <a:ext uri="{FF2B5EF4-FFF2-40B4-BE49-F238E27FC236}">
                  <a16:creationId xmlns:a16="http://schemas.microsoft.com/office/drawing/2014/main" id="{538F05F0-43FE-4A40-99CF-EA963AC58986}"/>
                </a:ext>
              </a:extLst>
            </p:cNvPr>
            <p:cNvSpPr/>
            <p:nvPr/>
          </p:nvSpPr>
          <p:spPr>
            <a:xfrm>
              <a:off x="6506209" y="2127504"/>
              <a:ext cx="1719580" cy="718820"/>
            </a:xfrm>
            <a:custGeom>
              <a:avLst/>
              <a:gdLst/>
              <a:ahLst/>
              <a:cxnLst/>
              <a:rect l="l" t="t" r="r" b="b"/>
              <a:pathLst>
                <a:path w="1719579" h="718819">
                  <a:moveTo>
                    <a:pt x="0" y="0"/>
                  </a:moveTo>
                  <a:lnTo>
                    <a:pt x="283464" y="718566"/>
                  </a:lnTo>
                </a:path>
                <a:path w="1719579" h="718819">
                  <a:moveTo>
                    <a:pt x="1719326" y="89281"/>
                  </a:moveTo>
                  <a:lnTo>
                    <a:pt x="1432560" y="718566"/>
                  </a:lnTo>
                </a:path>
              </a:pathLst>
            </a:custGeom>
            <a:ln w="9525">
              <a:solidFill>
                <a:srgbClr val="525389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1" name="object 23">
            <a:extLst>
              <a:ext uri="{FF2B5EF4-FFF2-40B4-BE49-F238E27FC236}">
                <a16:creationId xmlns:a16="http://schemas.microsoft.com/office/drawing/2014/main" id="{6A203BBE-4DBD-42A6-A791-E2FBE4B983B0}"/>
              </a:ext>
            </a:extLst>
          </p:cNvPr>
          <p:cNvSpPr txBox="1"/>
          <p:nvPr/>
        </p:nvSpPr>
        <p:spPr>
          <a:xfrm>
            <a:off x="5619204" y="2957678"/>
            <a:ext cx="685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W</a:t>
            </a:r>
            <a:r>
              <a:rPr sz="1800" spc="-15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rks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22" name="object 24">
            <a:extLst>
              <a:ext uri="{FF2B5EF4-FFF2-40B4-BE49-F238E27FC236}">
                <a16:creationId xmlns:a16="http://schemas.microsoft.com/office/drawing/2014/main" id="{046A58FD-1F9C-421A-80FA-1BE768633F5F}"/>
              </a:ext>
            </a:extLst>
          </p:cNvPr>
          <p:cNvGrpSpPr/>
          <p:nvPr/>
        </p:nvGrpSpPr>
        <p:grpSpPr>
          <a:xfrm>
            <a:off x="4220680" y="3112287"/>
            <a:ext cx="3747135" cy="2998724"/>
            <a:chOff x="2782823" y="3185667"/>
            <a:chExt cx="3747135" cy="2998724"/>
          </a:xfrm>
        </p:grpSpPr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1697C9B8-07DC-4DDE-AFC1-C89E788F4C81}"/>
                </a:ext>
              </a:extLst>
            </p:cNvPr>
            <p:cNvSpPr/>
            <p:nvPr/>
          </p:nvSpPr>
          <p:spPr>
            <a:xfrm>
              <a:off x="2782823" y="3185667"/>
              <a:ext cx="3747135" cy="0"/>
            </a:xfrm>
            <a:custGeom>
              <a:avLst/>
              <a:gdLst/>
              <a:ahLst/>
              <a:cxnLst/>
              <a:rect l="l" t="t" r="r" b="b"/>
              <a:pathLst>
                <a:path w="3747134">
                  <a:moveTo>
                    <a:pt x="0" y="0"/>
                  </a:moveTo>
                  <a:lnTo>
                    <a:pt x="3747007" y="0"/>
                  </a:lnTo>
                </a:path>
              </a:pathLst>
            </a:custGeom>
            <a:ln w="9525">
              <a:solidFill>
                <a:srgbClr val="525389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F75FD972-7250-44FB-8D08-5DC655ED9E7D}"/>
                </a:ext>
              </a:extLst>
            </p:cNvPr>
            <p:cNvSpPr/>
            <p:nvPr/>
          </p:nvSpPr>
          <p:spPr>
            <a:xfrm>
              <a:off x="4349495" y="3538727"/>
              <a:ext cx="1581912" cy="264566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3" name="object 27">
            <a:extLst>
              <a:ext uri="{FF2B5EF4-FFF2-40B4-BE49-F238E27FC236}">
                <a16:creationId xmlns:a16="http://schemas.microsoft.com/office/drawing/2014/main" id="{6CC1486E-3B04-4EEF-AC4F-2914A759AFDF}"/>
              </a:ext>
            </a:extLst>
          </p:cNvPr>
          <p:cNvSpPr txBox="1"/>
          <p:nvPr/>
        </p:nvSpPr>
        <p:spPr>
          <a:xfrm>
            <a:off x="7551891" y="3219222"/>
            <a:ext cx="2127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424455"/>
                </a:solidFill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4" name="object 28">
            <a:extLst>
              <a:ext uri="{FF2B5EF4-FFF2-40B4-BE49-F238E27FC236}">
                <a16:creationId xmlns:a16="http://schemas.microsoft.com/office/drawing/2014/main" id="{31ECCBEB-2298-4198-96A9-353AC083A4AB}"/>
              </a:ext>
            </a:extLst>
          </p:cNvPr>
          <p:cNvSpPr txBox="1"/>
          <p:nvPr/>
        </p:nvSpPr>
        <p:spPr>
          <a:xfrm>
            <a:off x="4300309" y="3215158"/>
            <a:ext cx="2127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424455"/>
                </a:solidFill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65582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9FBB662A-AC6F-43F4-9A74-976D29AA72C4}"/>
              </a:ext>
            </a:extLst>
          </p:cNvPr>
          <p:cNvSpPr/>
          <p:nvPr/>
        </p:nvSpPr>
        <p:spPr>
          <a:xfrm>
            <a:off x="2020272" y="2506747"/>
            <a:ext cx="1979676" cy="752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C62BEDC-0739-40D4-B773-FA3E8AC1EAFD}"/>
              </a:ext>
            </a:extLst>
          </p:cNvPr>
          <p:cNvSpPr txBox="1"/>
          <p:nvPr/>
        </p:nvSpPr>
        <p:spPr>
          <a:xfrm>
            <a:off x="2327002" y="2648336"/>
            <a:ext cx="13620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2400" spc="5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oy</a:t>
            </a:r>
            <a:r>
              <a:rPr sz="2400" spc="-15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5A0495B-07A3-4F96-8961-C65753F1CF43}"/>
              </a:ext>
            </a:extLst>
          </p:cNvPr>
          <p:cNvSpPr/>
          <p:nvPr/>
        </p:nvSpPr>
        <p:spPr>
          <a:xfrm>
            <a:off x="1393907" y="1252472"/>
            <a:ext cx="1412748" cy="705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8A954EC-72D1-4A24-BE41-5C2C7007D8ED}"/>
              </a:ext>
            </a:extLst>
          </p:cNvPr>
          <p:cNvSpPr txBox="1"/>
          <p:nvPr/>
        </p:nvSpPr>
        <p:spPr>
          <a:xfrm>
            <a:off x="1711001" y="1422659"/>
            <a:ext cx="7645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Emp</a:t>
            </a:r>
            <a:r>
              <a:rPr sz="1800" spc="-1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78BE1719-26BE-462E-9C36-64B842F2356C}"/>
              </a:ext>
            </a:extLst>
          </p:cNvPr>
          <p:cNvSpPr/>
          <p:nvPr/>
        </p:nvSpPr>
        <p:spPr>
          <a:xfrm>
            <a:off x="3493931" y="1313490"/>
            <a:ext cx="1396061" cy="681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3D06FDAE-7445-48C2-B657-746F68F4022F}"/>
              </a:ext>
            </a:extLst>
          </p:cNvPr>
          <p:cNvSpPr txBox="1"/>
          <p:nvPr/>
        </p:nvSpPr>
        <p:spPr>
          <a:xfrm>
            <a:off x="3872947" y="1465331"/>
            <a:ext cx="629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ame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0F709AF4-5B97-4E11-848F-3D3032F72BB1}"/>
              </a:ext>
            </a:extLst>
          </p:cNvPr>
          <p:cNvSpPr/>
          <p:nvPr/>
        </p:nvSpPr>
        <p:spPr>
          <a:xfrm>
            <a:off x="3481787" y="3977442"/>
            <a:ext cx="1399032" cy="6812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8CC232B5-A639-4BAC-9A97-FC78EAE1A0F7}"/>
              </a:ext>
            </a:extLst>
          </p:cNvPr>
          <p:cNvSpPr txBox="1"/>
          <p:nvPr/>
        </p:nvSpPr>
        <p:spPr>
          <a:xfrm>
            <a:off x="3850342" y="4129334"/>
            <a:ext cx="65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Sa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0F846856-8258-4CDC-B43D-E3694792B409}"/>
              </a:ext>
            </a:extLst>
          </p:cNvPr>
          <p:cNvSpPr/>
          <p:nvPr/>
        </p:nvSpPr>
        <p:spPr>
          <a:xfrm>
            <a:off x="1281083" y="3963531"/>
            <a:ext cx="1396061" cy="6833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CDEE4D3B-7152-4360-9731-7E388EC4747C}"/>
              </a:ext>
            </a:extLst>
          </p:cNvPr>
          <p:cNvSpPr txBox="1"/>
          <p:nvPr/>
        </p:nvSpPr>
        <p:spPr>
          <a:xfrm>
            <a:off x="1699723" y="3983995"/>
            <a:ext cx="5486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Birth</a:t>
            </a:r>
            <a:endParaRPr sz="1800">
              <a:latin typeface="Georgia"/>
              <a:cs typeface="Georgia"/>
            </a:endParaRPr>
          </a:p>
          <a:p>
            <a:pPr marL="3683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Date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4" name="object 12">
            <a:extLst>
              <a:ext uri="{FF2B5EF4-FFF2-40B4-BE49-F238E27FC236}">
                <a16:creationId xmlns:a16="http://schemas.microsoft.com/office/drawing/2014/main" id="{56101B61-6653-444C-83C6-88444E5CE91F}"/>
              </a:ext>
            </a:extLst>
          </p:cNvPr>
          <p:cNvGrpSpPr/>
          <p:nvPr/>
        </p:nvGrpSpPr>
        <p:grpSpPr>
          <a:xfrm>
            <a:off x="1975110" y="1793550"/>
            <a:ext cx="7727738" cy="2237105"/>
            <a:chOff x="747318" y="2127504"/>
            <a:chExt cx="7727738" cy="2237105"/>
          </a:xfrm>
        </p:grpSpPr>
        <p:sp>
          <p:nvSpPr>
            <p:cNvPr id="30" name="object 13">
              <a:extLst>
                <a:ext uri="{FF2B5EF4-FFF2-40B4-BE49-F238E27FC236}">
                  <a16:creationId xmlns:a16="http://schemas.microsoft.com/office/drawing/2014/main" id="{98AD6F6B-39FB-4DED-87CF-9567720DAEFC}"/>
                </a:ext>
              </a:extLst>
            </p:cNvPr>
            <p:cNvSpPr/>
            <p:nvPr/>
          </p:nvSpPr>
          <p:spPr>
            <a:xfrm>
              <a:off x="747318" y="2127504"/>
              <a:ext cx="2003425" cy="2237105"/>
            </a:xfrm>
            <a:custGeom>
              <a:avLst/>
              <a:gdLst/>
              <a:ahLst/>
              <a:cxnLst/>
              <a:rect l="l" t="t" r="r" b="b"/>
              <a:pathLst>
                <a:path w="2003425" h="2237104">
                  <a:moveTo>
                    <a:pt x="283502" y="0"/>
                  </a:moveTo>
                  <a:lnTo>
                    <a:pt x="567004" y="718566"/>
                  </a:lnTo>
                </a:path>
                <a:path w="2003425" h="2237104">
                  <a:moveTo>
                    <a:pt x="2002866" y="89281"/>
                  </a:moveTo>
                  <a:lnTo>
                    <a:pt x="1715973" y="718566"/>
                  </a:lnTo>
                </a:path>
                <a:path w="2003425" h="2237104">
                  <a:moveTo>
                    <a:pt x="0" y="2176780"/>
                  </a:moveTo>
                  <a:lnTo>
                    <a:pt x="567004" y="1397762"/>
                  </a:lnTo>
                </a:path>
                <a:path w="2003425" h="2237104">
                  <a:moveTo>
                    <a:pt x="1875104" y="2237105"/>
                  </a:moveTo>
                  <a:lnTo>
                    <a:pt x="1536903" y="1397762"/>
                  </a:lnTo>
                </a:path>
              </a:pathLst>
            </a:custGeom>
            <a:ln w="9525">
              <a:solidFill>
                <a:srgbClr val="525389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" name="object 14">
              <a:extLst>
                <a:ext uri="{FF2B5EF4-FFF2-40B4-BE49-F238E27FC236}">
                  <a16:creationId xmlns:a16="http://schemas.microsoft.com/office/drawing/2014/main" id="{C4CEE461-148D-4506-A138-7FEE85DE5A3E}"/>
                </a:ext>
              </a:extLst>
            </p:cNvPr>
            <p:cNvSpPr/>
            <p:nvPr/>
          </p:nvSpPr>
          <p:spPr>
            <a:xfrm>
              <a:off x="6492195" y="2840701"/>
              <a:ext cx="1982861" cy="75295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0590A57F-99F5-4E20-9187-872E7925ECA0}"/>
              </a:ext>
            </a:extLst>
          </p:cNvPr>
          <p:cNvSpPr txBox="1"/>
          <p:nvPr/>
        </p:nvSpPr>
        <p:spPr>
          <a:xfrm>
            <a:off x="7881957" y="2648336"/>
            <a:ext cx="16586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D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2400" spc="-2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2400" spc="5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2400" spc="-15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nt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BBD6BC19-A8B9-4E80-AF7C-614C576D79F3}"/>
              </a:ext>
            </a:extLst>
          </p:cNvPr>
          <p:cNvSpPr/>
          <p:nvPr/>
        </p:nvSpPr>
        <p:spPr>
          <a:xfrm>
            <a:off x="6868091" y="1252472"/>
            <a:ext cx="1415829" cy="7057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72EF5F05-AE19-4453-A838-9F61F92ED045}"/>
              </a:ext>
            </a:extLst>
          </p:cNvPr>
          <p:cNvSpPr txBox="1"/>
          <p:nvPr/>
        </p:nvSpPr>
        <p:spPr>
          <a:xfrm>
            <a:off x="7188282" y="1422659"/>
            <a:ext cx="7645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Emp</a:t>
            </a:r>
            <a:r>
              <a:rPr sz="1800" spc="-1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5812AA9-C9CC-48FB-B387-B504BEB99F73}"/>
              </a:ext>
            </a:extLst>
          </p:cNvPr>
          <p:cNvSpPr/>
          <p:nvPr/>
        </p:nvSpPr>
        <p:spPr>
          <a:xfrm>
            <a:off x="8968187" y="1313490"/>
            <a:ext cx="1399031" cy="6812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FFC1B449-7F63-4CAF-BE8A-6B804F689061}"/>
              </a:ext>
            </a:extLst>
          </p:cNvPr>
          <p:cNvSpPr txBox="1"/>
          <p:nvPr/>
        </p:nvSpPr>
        <p:spPr>
          <a:xfrm>
            <a:off x="9286196" y="1465331"/>
            <a:ext cx="758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Dn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ame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20" name="object 20">
            <a:extLst>
              <a:ext uri="{FF2B5EF4-FFF2-40B4-BE49-F238E27FC236}">
                <a16:creationId xmlns:a16="http://schemas.microsoft.com/office/drawing/2014/main" id="{3D2C4E33-2B5B-4E7C-99B3-111F8D9E616B}"/>
              </a:ext>
            </a:extLst>
          </p:cNvPr>
          <p:cNvGrpSpPr/>
          <p:nvPr/>
        </p:nvGrpSpPr>
        <p:grpSpPr>
          <a:xfrm>
            <a:off x="4827435" y="1793550"/>
            <a:ext cx="4626146" cy="1676400"/>
            <a:chOff x="3599643" y="2127504"/>
            <a:chExt cx="4626146" cy="1676400"/>
          </a:xfrm>
        </p:grpSpPr>
        <p:sp>
          <p:nvSpPr>
            <p:cNvPr id="28" name="object 21">
              <a:extLst>
                <a:ext uri="{FF2B5EF4-FFF2-40B4-BE49-F238E27FC236}">
                  <a16:creationId xmlns:a16="http://schemas.microsoft.com/office/drawing/2014/main" id="{A500A172-CC43-4E57-AF89-FF08A17149A2}"/>
                </a:ext>
              </a:extLst>
            </p:cNvPr>
            <p:cNvSpPr/>
            <p:nvPr/>
          </p:nvSpPr>
          <p:spPr>
            <a:xfrm>
              <a:off x="3599643" y="2628900"/>
              <a:ext cx="1848692" cy="11750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6449575D-F883-4940-875B-CDB3561B9D3A}"/>
                </a:ext>
              </a:extLst>
            </p:cNvPr>
            <p:cNvSpPr/>
            <p:nvPr/>
          </p:nvSpPr>
          <p:spPr>
            <a:xfrm>
              <a:off x="6506209" y="2127504"/>
              <a:ext cx="1719580" cy="718820"/>
            </a:xfrm>
            <a:custGeom>
              <a:avLst/>
              <a:gdLst/>
              <a:ahLst/>
              <a:cxnLst/>
              <a:rect l="l" t="t" r="r" b="b"/>
              <a:pathLst>
                <a:path w="1719579" h="718819">
                  <a:moveTo>
                    <a:pt x="0" y="0"/>
                  </a:moveTo>
                  <a:lnTo>
                    <a:pt x="283464" y="718566"/>
                  </a:lnTo>
                </a:path>
                <a:path w="1719579" h="718819">
                  <a:moveTo>
                    <a:pt x="1719326" y="89281"/>
                  </a:moveTo>
                  <a:lnTo>
                    <a:pt x="1432560" y="718566"/>
                  </a:lnTo>
                </a:path>
              </a:pathLst>
            </a:custGeom>
            <a:ln w="9525">
              <a:solidFill>
                <a:srgbClr val="525389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1" name="object 23">
            <a:extLst>
              <a:ext uri="{FF2B5EF4-FFF2-40B4-BE49-F238E27FC236}">
                <a16:creationId xmlns:a16="http://schemas.microsoft.com/office/drawing/2014/main" id="{9B5FFD46-5215-429B-9724-AF39BCCDF353}"/>
              </a:ext>
            </a:extLst>
          </p:cNvPr>
          <p:cNvSpPr txBox="1"/>
          <p:nvPr/>
        </p:nvSpPr>
        <p:spPr>
          <a:xfrm>
            <a:off x="5409139" y="2697104"/>
            <a:ext cx="685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W</a:t>
            </a:r>
            <a:r>
              <a:rPr sz="1800" spc="-15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rks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22" name="object 24">
            <a:extLst>
              <a:ext uri="{FF2B5EF4-FFF2-40B4-BE49-F238E27FC236}">
                <a16:creationId xmlns:a16="http://schemas.microsoft.com/office/drawing/2014/main" id="{D8F812D5-A0FA-44B4-A5BF-7E9B3B050AF5}"/>
              </a:ext>
            </a:extLst>
          </p:cNvPr>
          <p:cNvGrpSpPr/>
          <p:nvPr/>
        </p:nvGrpSpPr>
        <p:grpSpPr>
          <a:xfrm>
            <a:off x="4010615" y="2851713"/>
            <a:ext cx="3747135" cy="2998724"/>
            <a:chOff x="2782823" y="3185667"/>
            <a:chExt cx="3747135" cy="2998724"/>
          </a:xfrm>
        </p:grpSpPr>
        <p:sp>
          <p:nvSpPr>
            <p:cNvPr id="26" name="object 25">
              <a:extLst>
                <a:ext uri="{FF2B5EF4-FFF2-40B4-BE49-F238E27FC236}">
                  <a16:creationId xmlns:a16="http://schemas.microsoft.com/office/drawing/2014/main" id="{DD5F461B-ACAF-4F28-A23C-B42DCE99CA29}"/>
                </a:ext>
              </a:extLst>
            </p:cNvPr>
            <p:cNvSpPr/>
            <p:nvPr/>
          </p:nvSpPr>
          <p:spPr>
            <a:xfrm>
              <a:off x="2782823" y="3185667"/>
              <a:ext cx="3747135" cy="0"/>
            </a:xfrm>
            <a:custGeom>
              <a:avLst/>
              <a:gdLst/>
              <a:ahLst/>
              <a:cxnLst/>
              <a:rect l="l" t="t" r="r" b="b"/>
              <a:pathLst>
                <a:path w="3747134">
                  <a:moveTo>
                    <a:pt x="0" y="0"/>
                  </a:moveTo>
                  <a:lnTo>
                    <a:pt x="3747007" y="0"/>
                  </a:lnTo>
                </a:path>
              </a:pathLst>
            </a:custGeom>
            <a:ln w="9525">
              <a:solidFill>
                <a:srgbClr val="525389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" name="object 26">
              <a:extLst>
                <a:ext uri="{FF2B5EF4-FFF2-40B4-BE49-F238E27FC236}">
                  <a16:creationId xmlns:a16="http://schemas.microsoft.com/office/drawing/2014/main" id="{8ED8A424-4242-4C0B-80DC-945F446188E5}"/>
                </a:ext>
              </a:extLst>
            </p:cNvPr>
            <p:cNvSpPr/>
            <p:nvPr/>
          </p:nvSpPr>
          <p:spPr>
            <a:xfrm>
              <a:off x="4349495" y="3538727"/>
              <a:ext cx="1581912" cy="264566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3" name="object 27">
            <a:extLst>
              <a:ext uri="{FF2B5EF4-FFF2-40B4-BE49-F238E27FC236}">
                <a16:creationId xmlns:a16="http://schemas.microsoft.com/office/drawing/2014/main" id="{8525E043-DDB8-41AE-BC36-7DCC81709E80}"/>
              </a:ext>
            </a:extLst>
          </p:cNvPr>
          <p:cNvSpPr txBox="1"/>
          <p:nvPr/>
        </p:nvSpPr>
        <p:spPr>
          <a:xfrm>
            <a:off x="7341826" y="2958648"/>
            <a:ext cx="2127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424455"/>
                </a:solidFill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4" name="object 29">
            <a:extLst>
              <a:ext uri="{FF2B5EF4-FFF2-40B4-BE49-F238E27FC236}">
                <a16:creationId xmlns:a16="http://schemas.microsoft.com/office/drawing/2014/main" id="{4DFA6453-D86D-46FC-A1D8-7A8939592353}"/>
              </a:ext>
            </a:extLst>
          </p:cNvPr>
          <p:cNvSpPr txBox="1"/>
          <p:nvPr/>
        </p:nvSpPr>
        <p:spPr>
          <a:xfrm>
            <a:off x="4684842" y="5909249"/>
            <a:ext cx="4808220" cy="29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135"/>
              </a:lnSpc>
            </a:pPr>
            <a:r>
              <a:rPr lang="en-US" sz="3200" spc="5" dirty="0">
                <a:latin typeface="Georgia"/>
                <a:cs typeface="Trebuchet MS"/>
              </a:rPr>
              <a:t>Many to 1 Relationship</a:t>
            </a:r>
            <a:endParaRPr sz="6600" baseline="-23809" dirty="0">
              <a:latin typeface="Trebuchet MS"/>
              <a:cs typeface="Trebuchet MS"/>
            </a:endParaRPr>
          </a:p>
        </p:txBody>
      </p:sp>
      <p:sp>
        <p:nvSpPr>
          <p:cNvPr id="25" name="object 28">
            <a:extLst>
              <a:ext uri="{FF2B5EF4-FFF2-40B4-BE49-F238E27FC236}">
                <a16:creationId xmlns:a16="http://schemas.microsoft.com/office/drawing/2014/main" id="{83CA2FFA-BF7B-448C-AEE3-E276561E043E}"/>
              </a:ext>
            </a:extLst>
          </p:cNvPr>
          <p:cNvSpPr txBox="1"/>
          <p:nvPr/>
        </p:nvSpPr>
        <p:spPr>
          <a:xfrm>
            <a:off x="4090244" y="2954584"/>
            <a:ext cx="2787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solidFill>
                  <a:srgbClr val="424455"/>
                </a:solidFill>
                <a:latin typeface="Trebuchet MS"/>
                <a:cs typeface="Trebuchet MS"/>
              </a:rPr>
              <a:t>M</a:t>
            </a:r>
            <a:endParaRPr sz="28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61837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AB9038E-9BFF-4AA1-AF8D-0B4E51D10B56}"/>
              </a:ext>
            </a:extLst>
          </p:cNvPr>
          <p:cNvSpPr/>
          <p:nvPr/>
        </p:nvSpPr>
        <p:spPr>
          <a:xfrm>
            <a:off x="1988574" y="2532954"/>
            <a:ext cx="1979676" cy="752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6B591A0-882F-4402-BA59-85198616AA51}"/>
              </a:ext>
            </a:extLst>
          </p:cNvPr>
          <p:cNvSpPr txBox="1"/>
          <p:nvPr/>
        </p:nvSpPr>
        <p:spPr>
          <a:xfrm>
            <a:off x="2295304" y="2674543"/>
            <a:ext cx="13620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2400" spc="5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oy</a:t>
            </a:r>
            <a:r>
              <a:rPr sz="2400" spc="-15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F6DFA2F-42E9-4E89-9E6D-6145ED7A4AB4}"/>
              </a:ext>
            </a:extLst>
          </p:cNvPr>
          <p:cNvSpPr/>
          <p:nvPr/>
        </p:nvSpPr>
        <p:spPr>
          <a:xfrm>
            <a:off x="1362209" y="1278679"/>
            <a:ext cx="1412748" cy="705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7488ACE2-B29A-4512-8E1E-8FBD29CAEEE5}"/>
              </a:ext>
            </a:extLst>
          </p:cNvPr>
          <p:cNvSpPr txBox="1"/>
          <p:nvPr/>
        </p:nvSpPr>
        <p:spPr>
          <a:xfrm>
            <a:off x="1679303" y="1448866"/>
            <a:ext cx="7645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Emp</a:t>
            </a:r>
            <a:r>
              <a:rPr sz="1800" spc="-1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EFEEE2F-D597-48A0-861F-252CE7C4CD27}"/>
              </a:ext>
            </a:extLst>
          </p:cNvPr>
          <p:cNvSpPr/>
          <p:nvPr/>
        </p:nvSpPr>
        <p:spPr>
          <a:xfrm>
            <a:off x="3462233" y="1339697"/>
            <a:ext cx="1396061" cy="681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851A0C94-3A48-4D76-894C-5F6852054B5F}"/>
              </a:ext>
            </a:extLst>
          </p:cNvPr>
          <p:cNvSpPr txBox="1"/>
          <p:nvPr/>
        </p:nvSpPr>
        <p:spPr>
          <a:xfrm>
            <a:off x="3841249" y="1491538"/>
            <a:ext cx="629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ame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4A9EA2C4-6FCC-476D-8944-43DE6095FBBA}"/>
              </a:ext>
            </a:extLst>
          </p:cNvPr>
          <p:cNvSpPr/>
          <p:nvPr/>
        </p:nvSpPr>
        <p:spPr>
          <a:xfrm>
            <a:off x="2163833" y="4070705"/>
            <a:ext cx="1399031" cy="6812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0B8F6BD1-DDCF-4EB8-9D6C-67A785B2D34B}"/>
              </a:ext>
            </a:extLst>
          </p:cNvPr>
          <p:cNvSpPr txBox="1"/>
          <p:nvPr/>
        </p:nvSpPr>
        <p:spPr>
          <a:xfrm>
            <a:off x="2531244" y="4223232"/>
            <a:ext cx="65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Sa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2" name="object 10">
            <a:extLst>
              <a:ext uri="{FF2B5EF4-FFF2-40B4-BE49-F238E27FC236}">
                <a16:creationId xmlns:a16="http://schemas.microsoft.com/office/drawing/2014/main" id="{6342662F-F364-4BD3-B695-C52F29E44670}"/>
              </a:ext>
            </a:extLst>
          </p:cNvPr>
          <p:cNvGrpSpPr/>
          <p:nvPr/>
        </p:nvGrpSpPr>
        <p:grpSpPr>
          <a:xfrm>
            <a:off x="2226914" y="1819757"/>
            <a:ext cx="7442647" cy="2489835"/>
            <a:chOff x="1030820" y="2127504"/>
            <a:chExt cx="7442647" cy="2489835"/>
          </a:xfrm>
        </p:grpSpPr>
        <p:sp>
          <p:nvSpPr>
            <p:cNvPr id="35" name="object 11">
              <a:extLst>
                <a:ext uri="{FF2B5EF4-FFF2-40B4-BE49-F238E27FC236}">
                  <a16:creationId xmlns:a16="http://schemas.microsoft.com/office/drawing/2014/main" id="{0C5C3820-003C-4914-9372-4829FA8EC9FE}"/>
                </a:ext>
              </a:extLst>
            </p:cNvPr>
            <p:cNvSpPr/>
            <p:nvPr/>
          </p:nvSpPr>
          <p:spPr>
            <a:xfrm>
              <a:off x="1030820" y="2127504"/>
              <a:ext cx="1719580" cy="2489835"/>
            </a:xfrm>
            <a:custGeom>
              <a:avLst/>
              <a:gdLst/>
              <a:ahLst/>
              <a:cxnLst/>
              <a:rect l="l" t="t" r="r" b="b"/>
              <a:pathLst>
                <a:path w="1719580" h="2489835">
                  <a:moveTo>
                    <a:pt x="0" y="0"/>
                  </a:moveTo>
                  <a:lnTo>
                    <a:pt x="283502" y="718566"/>
                  </a:lnTo>
                </a:path>
                <a:path w="1719580" h="2489835">
                  <a:moveTo>
                    <a:pt x="1719364" y="89281"/>
                  </a:moveTo>
                  <a:lnTo>
                    <a:pt x="1432471" y="718566"/>
                  </a:lnTo>
                </a:path>
                <a:path w="1719580" h="2489835">
                  <a:moveTo>
                    <a:pt x="1026579" y="2489581"/>
                  </a:moveTo>
                  <a:lnTo>
                    <a:pt x="1253401" y="1397762"/>
                  </a:lnTo>
                </a:path>
              </a:pathLst>
            </a:custGeom>
            <a:ln w="9525">
              <a:solidFill>
                <a:srgbClr val="525389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" name="object 12">
              <a:extLst>
                <a:ext uri="{FF2B5EF4-FFF2-40B4-BE49-F238E27FC236}">
                  <a16:creationId xmlns:a16="http://schemas.microsoft.com/office/drawing/2014/main" id="{2A2F4C13-883A-423C-9DC8-B5AC9D075B1E}"/>
                </a:ext>
              </a:extLst>
            </p:cNvPr>
            <p:cNvSpPr/>
            <p:nvPr/>
          </p:nvSpPr>
          <p:spPr>
            <a:xfrm>
              <a:off x="6495274" y="2836033"/>
              <a:ext cx="1978193" cy="7565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0B2B8A03-0AC4-462A-8D2E-E7D27EB3ACA8}"/>
              </a:ext>
            </a:extLst>
          </p:cNvPr>
          <p:cNvSpPr txBox="1"/>
          <p:nvPr/>
        </p:nvSpPr>
        <p:spPr>
          <a:xfrm>
            <a:off x="8033138" y="2610535"/>
            <a:ext cx="129413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3200" spc="-25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3200" spc="-10" dirty="0">
                <a:solidFill>
                  <a:srgbClr val="FFFFFF"/>
                </a:solidFill>
                <a:latin typeface="Georgia"/>
                <a:cs typeface="Georgia"/>
              </a:rPr>
              <a:t>oject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CCE62573-234E-4001-91BC-A22516D016EA}"/>
              </a:ext>
            </a:extLst>
          </p:cNvPr>
          <p:cNvSpPr/>
          <p:nvPr/>
        </p:nvSpPr>
        <p:spPr>
          <a:xfrm>
            <a:off x="6836393" y="1278679"/>
            <a:ext cx="1415829" cy="7057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62CFDF06-5538-4A80-85CF-FC4A9BF45D50}"/>
              </a:ext>
            </a:extLst>
          </p:cNvPr>
          <p:cNvSpPr txBox="1"/>
          <p:nvPr/>
        </p:nvSpPr>
        <p:spPr>
          <a:xfrm>
            <a:off x="7345560" y="1448866"/>
            <a:ext cx="386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PId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DA8ED474-AAA7-432A-9935-BAAD7D1F49E9}"/>
              </a:ext>
            </a:extLst>
          </p:cNvPr>
          <p:cNvSpPr/>
          <p:nvPr/>
        </p:nvSpPr>
        <p:spPr>
          <a:xfrm>
            <a:off x="8936489" y="1339697"/>
            <a:ext cx="1399031" cy="6812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B7444582-5494-4ED7-966B-212887E7303D}"/>
              </a:ext>
            </a:extLst>
          </p:cNvPr>
          <p:cNvSpPr txBox="1"/>
          <p:nvPr/>
        </p:nvSpPr>
        <p:spPr>
          <a:xfrm>
            <a:off x="9333746" y="1491538"/>
            <a:ext cx="598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ype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8" name="object 18">
            <a:extLst>
              <a:ext uri="{FF2B5EF4-FFF2-40B4-BE49-F238E27FC236}">
                <a16:creationId xmlns:a16="http://schemas.microsoft.com/office/drawing/2014/main" id="{FCB79A90-5BC5-4015-821C-C7789966171B}"/>
              </a:ext>
            </a:extLst>
          </p:cNvPr>
          <p:cNvGrpSpPr/>
          <p:nvPr/>
        </p:nvGrpSpPr>
        <p:grpSpPr>
          <a:xfrm>
            <a:off x="4795737" y="1819757"/>
            <a:ext cx="4626146" cy="1676400"/>
            <a:chOff x="3599643" y="2127504"/>
            <a:chExt cx="4626146" cy="1676400"/>
          </a:xfrm>
        </p:grpSpPr>
        <p:sp>
          <p:nvSpPr>
            <p:cNvPr id="33" name="object 19">
              <a:extLst>
                <a:ext uri="{FF2B5EF4-FFF2-40B4-BE49-F238E27FC236}">
                  <a16:creationId xmlns:a16="http://schemas.microsoft.com/office/drawing/2014/main" id="{4C854675-DD84-4E0B-8246-F02E054B4013}"/>
                </a:ext>
              </a:extLst>
            </p:cNvPr>
            <p:cNvSpPr/>
            <p:nvPr/>
          </p:nvSpPr>
          <p:spPr>
            <a:xfrm>
              <a:off x="3599643" y="2628900"/>
              <a:ext cx="1848692" cy="11750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" name="object 20">
              <a:extLst>
                <a:ext uri="{FF2B5EF4-FFF2-40B4-BE49-F238E27FC236}">
                  <a16:creationId xmlns:a16="http://schemas.microsoft.com/office/drawing/2014/main" id="{981B537E-9CC9-46EA-BAEA-4D9DA648E8E4}"/>
                </a:ext>
              </a:extLst>
            </p:cNvPr>
            <p:cNvSpPr/>
            <p:nvPr/>
          </p:nvSpPr>
          <p:spPr>
            <a:xfrm>
              <a:off x="6506209" y="2127504"/>
              <a:ext cx="1719580" cy="718820"/>
            </a:xfrm>
            <a:custGeom>
              <a:avLst/>
              <a:gdLst/>
              <a:ahLst/>
              <a:cxnLst/>
              <a:rect l="l" t="t" r="r" b="b"/>
              <a:pathLst>
                <a:path w="1719579" h="718819">
                  <a:moveTo>
                    <a:pt x="0" y="0"/>
                  </a:moveTo>
                  <a:lnTo>
                    <a:pt x="283464" y="718566"/>
                  </a:lnTo>
                </a:path>
                <a:path w="1719579" h="718819">
                  <a:moveTo>
                    <a:pt x="1719326" y="89281"/>
                  </a:moveTo>
                  <a:lnTo>
                    <a:pt x="1432560" y="718566"/>
                  </a:lnTo>
                </a:path>
              </a:pathLst>
            </a:custGeom>
            <a:ln w="9525">
              <a:solidFill>
                <a:srgbClr val="525389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9" name="object 21">
            <a:extLst>
              <a:ext uri="{FF2B5EF4-FFF2-40B4-BE49-F238E27FC236}">
                <a16:creationId xmlns:a16="http://schemas.microsoft.com/office/drawing/2014/main" id="{43BE8864-7F15-40FD-9F10-9F27F6B40958}"/>
              </a:ext>
            </a:extLst>
          </p:cNvPr>
          <p:cNvSpPr txBox="1"/>
          <p:nvPr/>
        </p:nvSpPr>
        <p:spPr>
          <a:xfrm>
            <a:off x="5377441" y="2723311"/>
            <a:ext cx="685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W</a:t>
            </a:r>
            <a:r>
              <a:rPr sz="1800" spc="-15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rks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20" name="object 22">
            <a:extLst>
              <a:ext uri="{FF2B5EF4-FFF2-40B4-BE49-F238E27FC236}">
                <a16:creationId xmlns:a16="http://schemas.microsoft.com/office/drawing/2014/main" id="{BC8967F3-A9EB-4212-8BB0-29843F679D67}"/>
              </a:ext>
            </a:extLst>
          </p:cNvPr>
          <p:cNvGrpSpPr/>
          <p:nvPr/>
        </p:nvGrpSpPr>
        <p:grpSpPr>
          <a:xfrm>
            <a:off x="3978917" y="2877920"/>
            <a:ext cx="4440935" cy="2998724"/>
            <a:chOff x="2782823" y="3185667"/>
            <a:chExt cx="4440935" cy="2998724"/>
          </a:xfrm>
        </p:grpSpPr>
        <p:sp>
          <p:nvSpPr>
            <p:cNvPr id="30" name="object 23">
              <a:extLst>
                <a:ext uri="{FF2B5EF4-FFF2-40B4-BE49-F238E27FC236}">
                  <a16:creationId xmlns:a16="http://schemas.microsoft.com/office/drawing/2014/main" id="{242FC104-C568-4557-8041-303ADEEC7F3B}"/>
                </a:ext>
              </a:extLst>
            </p:cNvPr>
            <p:cNvSpPr/>
            <p:nvPr/>
          </p:nvSpPr>
          <p:spPr>
            <a:xfrm>
              <a:off x="2782823" y="3185667"/>
              <a:ext cx="3747135" cy="0"/>
            </a:xfrm>
            <a:custGeom>
              <a:avLst/>
              <a:gdLst/>
              <a:ahLst/>
              <a:cxnLst/>
              <a:rect l="l" t="t" r="r" b="b"/>
              <a:pathLst>
                <a:path w="3747134">
                  <a:moveTo>
                    <a:pt x="0" y="0"/>
                  </a:moveTo>
                  <a:lnTo>
                    <a:pt x="3747007" y="0"/>
                  </a:lnTo>
                </a:path>
              </a:pathLst>
            </a:custGeom>
            <a:ln w="9525">
              <a:solidFill>
                <a:srgbClr val="525389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" name="object 24">
              <a:extLst>
                <a:ext uri="{FF2B5EF4-FFF2-40B4-BE49-F238E27FC236}">
                  <a16:creationId xmlns:a16="http://schemas.microsoft.com/office/drawing/2014/main" id="{6527877D-1F6C-46A8-A3B2-CA292E6E2A8A}"/>
                </a:ext>
              </a:extLst>
            </p:cNvPr>
            <p:cNvSpPr/>
            <p:nvPr/>
          </p:nvSpPr>
          <p:spPr>
            <a:xfrm>
              <a:off x="4349495" y="3538727"/>
              <a:ext cx="1581912" cy="264566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2" name="object 25">
              <a:extLst>
                <a:ext uri="{FF2B5EF4-FFF2-40B4-BE49-F238E27FC236}">
                  <a16:creationId xmlns:a16="http://schemas.microsoft.com/office/drawing/2014/main" id="{3088042F-646E-4794-99CF-C4BB29875682}"/>
                </a:ext>
              </a:extLst>
            </p:cNvPr>
            <p:cNvSpPr/>
            <p:nvPr/>
          </p:nvSpPr>
          <p:spPr>
            <a:xfrm>
              <a:off x="5788151" y="4251959"/>
              <a:ext cx="1435607" cy="8564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1" name="object 26">
            <a:extLst>
              <a:ext uri="{FF2B5EF4-FFF2-40B4-BE49-F238E27FC236}">
                <a16:creationId xmlns:a16="http://schemas.microsoft.com/office/drawing/2014/main" id="{5182FF0F-3781-4A09-BACA-D760CB0B7D4E}"/>
              </a:ext>
            </a:extLst>
          </p:cNvPr>
          <p:cNvSpPr txBox="1"/>
          <p:nvPr/>
        </p:nvSpPr>
        <p:spPr>
          <a:xfrm>
            <a:off x="7310128" y="2984855"/>
            <a:ext cx="2533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solidFill>
                  <a:srgbClr val="424455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2" name="object 27">
            <a:extLst>
              <a:ext uri="{FF2B5EF4-FFF2-40B4-BE49-F238E27FC236}">
                <a16:creationId xmlns:a16="http://schemas.microsoft.com/office/drawing/2014/main" id="{5FD3AC4D-37C6-405E-B181-6CD24B75DAF1}"/>
              </a:ext>
            </a:extLst>
          </p:cNvPr>
          <p:cNvSpPr txBox="1"/>
          <p:nvPr/>
        </p:nvSpPr>
        <p:spPr>
          <a:xfrm>
            <a:off x="4058546" y="2980791"/>
            <a:ext cx="2787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solidFill>
                  <a:srgbClr val="424455"/>
                </a:solidFill>
                <a:latin typeface="Trebuchet MS"/>
                <a:cs typeface="Trebuchet MS"/>
              </a:rPr>
              <a:t>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3" name="object 28">
            <a:extLst>
              <a:ext uri="{FF2B5EF4-FFF2-40B4-BE49-F238E27FC236}">
                <a16:creationId xmlns:a16="http://schemas.microsoft.com/office/drawing/2014/main" id="{7C2E0DC9-2567-4F58-A142-EF08ACEAA031}"/>
              </a:ext>
            </a:extLst>
          </p:cNvPr>
          <p:cNvSpPr txBox="1"/>
          <p:nvPr/>
        </p:nvSpPr>
        <p:spPr>
          <a:xfrm>
            <a:off x="7443985" y="4018076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Sta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  <a:p>
            <a:pPr marL="4318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date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24" name="object 29">
            <a:extLst>
              <a:ext uri="{FF2B5EF4-FFF2-40B4-BE49-F238E27FC236}">
                <a16:creationId xmlns:a16="http://schemas.microsoft.com/office/drawing/2014/main" id="{525E7FCA-0217-4491-9B13-85319B513397}"/>
              </a:ext>
            </a:extLst>
          </p:cNvPr>
          <p:cNvGrpSpPr/>
          <p:nvPr/>
        </p:nvGrpSpPr>
        <p:grpSpPr>
          <a:xfrm>
            <a:off x="7702303" y="3225519"/>
            <a:ext cx="2422905" cy="1523787"/>
            <a:chOff x="6506209" y="3533266"/>
            <a:chExt cx="2422905" cy="1523787"/>
          </a:xfrm>
        </p:grpSpPr>
        <p:sp>
          <p:nvSpPr>
            <p:cNvPr id="28" name="object 30">
              <a:extLst>
                <a:ext uri="{FF2B5EF4-FFF2-40B4-BE49-F238E27FC236}">
                  <a16:creationId xmlns:a16="http://schemas.microsoft.com/office/drawing/2014/main" id="{D95E4BA9-D530-4B82-9FAD-30A63C26C691}"/>
                </a:ext>
              </a:extLst>
            </p:cNvPr>
            <p:cNvSpPr/>
            <p:nvPr/>
          </p:nvSpPr>
          <p:spPr>
            <a:xfrm>
              <a:off x="6506209" y="3533266"/>
              <a:ext cx="567055" cy="779145"/>
            </a:xfrm>
            <a:custGeom>
              <a:avLst/>
              <a:gdLst/>
              <a:ahLst/>
              <a:cxnLst/>
              <a:rect l="l" t="t" r="r" b="b"/>
              <a:pathLst>
                <a:path w="567054" h="779145">
                  <a:moveTo>
                    <a:pt x="0" y="779018"/>
                  </a:moveTo>
                  <a:lnTo>
                    <a:pt x="567055" y="0"/>
                  </a:lnTo>
                </a:path>
              </a:pathLst>
            </a:custGeom>
            <a:ln w="9525">
              <a:solidFill>
                <a:srgbClr val="525389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" name="object 31">
              <a:extLst>
                <a:ext uri="{FF2B5EF4-FFF2-40B4-BE49-F238E27FC236}">
                  <a16:creationId xmlns:a16="http://schemas.microsoft.com/office/drawing/2014/main" id="{BCAEB606-F5F3-4732-8673-E15943F574BC}"/>
                </a:ext>
              </a:extLst>
            </p:cNvPr>
            <p:cNvSpPr/>
            <p:nvPr/>
          </p:nvSpPr>
          <p:spPr>
            <a:xfrm>
              <a:off x="7530083" y="4373685"/>
              <a:ext cx="1399031" cy="68336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5" name="object 32">
            <a:extLst>
              <a:ext uri="{FF2B5EF4-FFF2-40B4-BE49-F238E27FC236}">
                <a16:creationId xmlns:a16="http://schemas.microsoft.com/office/drawing/2014/main" id="{BAD9EF0D-0AB5-4F68-B094-D57109466275}"/>
              </a:ext>
            </a:extLst>
          </p:cNvPr>
          <p:cNvSpPr txBox="1"/>
          <p:nvPr/>
        </p:nvSpPr>
        <p:spPr>
          <a:xfrm>
            <a:off x="9194426" y="4086072"/>
            <a:ext cx="4622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End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date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6" name="object 33">
            <a:extLst>
              <a:ext uri="{FF2B5EF4-FFF2-40B4-BE49-F238E27FC236}">
                <a16:creationId xmlns:a16="http://schemas.microsoft.com/office/drawing/2014/main" id="{BAC19554-422E-48FE-9883-975C43F0C40A}"/>
              </a:ext>
            </a:extLst>
          </p:cNvPr>
          <p:cNvSpPr/>
          <p:nvPr/>
        </p:nvSpPr>
        <p:spPr>
          <a:xfrm>
            <a:off x="8965953" y="3217518"/>
            <a:ext cx="455930" cy="855344"/>
          </a:xfrm>
          <a:custGeom>
            <a:avLst/>
            <a:gdLst/>
            <a:ahLst/>
            <a:cxnLst/>
            <a:rect l="l" t="t" r="r" b="b"/>
            <a:pathLst>
              <a:path w="455929" h="855345">
                <a:moveTo>
                  <a:pt x="455675" y="854837"/>
                </a:moveTo>
                <a:lnTo>
                  <a:pt x="0" y="0"/>
                </a:lnTo>
              </a:path>
            </a:pathLst>
          </a:custGeom>
          <a:ln w="9525">
            <a:solidFill>
              <a:srgbClr val="525389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29">
            <a:extLst>
              <a:ext uri="{FF2B5EF4-FFF2-40B4-BE49-F238E27FC236}">
                <a16:creationId xmlns:a16="http://schemas.microsoft.com/office/drawing/2014/main" id="{0BFD9A37-429C-44B0-930B-55CD0B76632A}"/>
              </a:ext>
            </a:extLst>
          </p:cNvPr>
          <p:cNvSpPr txBox="1"/>
          <p:nvPr/>
        </p:nvSpPr>
        <p:spPr>
          <a:xfrm>
            <a:off x="4134177" y="5949306"/>
            <a:ext cx="480822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135"/>
              </a:lnSpc>
            </a:pPr>
            <a:r>
              <a:rPr lang="en-US" sz="3200" spc="5" dirty="0">
                <a:latin typeface="Georgia"/>
                <a:cs typeface="Trebuchet MS"/>
              </a:rPr>
              <a:t>Many to N Relationship</a:t>
            </a:r>
            <a:endParaRPr sz="6600" baseline="-23809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56651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FC16-1AB1-4867-9001-AA72ED1E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2" y="393786"/>
            <a:ext cx="11602072" cy="656655"/>
          </a:xfrm>
        </p:spPr>
        <p:txBody>
          <a:bodyPr/>
          <a:lstStyle/>
          <a:p>
            <a:r>
              <a:rPr lang="en-US" dirty="0"/>
              <a:t>ER Diagram of Banking System</a:t>
            </a:r>
            <a:endParaRPr lang="en-IN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FA0FFCF-B413-428B-A081-B197A2AB8609}"/>
              </a:ext>
            </a:extLst>
          </p:cNvPr>
          <p:cNvSpPr/>
          <p:nvPr/>
        </p:nvSpPr>
        <p:spPr>
          <a:xfrm>
            <a:off x="2629441" y="1365054"/>
            <a:ext cx="1976676" cy="756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9F4C33D-85EA-452B-B3F8-1686B19CCDF4}"/>
              </a:ext>
            </a:extLst>
          </p:cNvPr>
          <p:cNvSpPr txBox="1"/>
          <p:nvPr/>
        </p:nvSpPr>
        <p:spPr>
          <a:xfrm>
            <a:off x="3254436" y="1506982"/>
            <a:ext cx="719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Ba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nk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FD0F7435-6A98-4814-BD7D-CE88D0D43EE3}"/>
              </a:ext>
            </a:extLst>
          </p:cNvPr>
          <p:cNvSpPr/>
          <p:nvPr/>
        </p:nvSpPr>
        <p:spPr>
          <a:xfrm>
            <a:off x="8313988" y="1231010"/>
            <a:ext cx="2008632" cy="1109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9F0A75E1-D92C-4249-9A65-95757151446F}"/>
              </a:ext>
            </a:extLst>
          </p:cNvPr>
          <p:cNvSpPr txBox="1"/>
          <p:nvPr/>
        </p:nvSpPr>
        <p:spPr>
          <a:xfrm>
            <a:off x="8836848" y="1323797"/>
            <a:ext cx="9683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62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Bank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branch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B7B297A1-AB0A-4C7B-B4B2-10583D2DA3E5}"/>
              </a:ext>
            </a:extLst>
          </p:cNvPr>
          <p:cNvSpPr/>
          <p:nvPr/>
        </p:nvSpPr>
        <p:spPr>
          <a:xfrm>
            <a:off x="5406196" y="1130427"/>
            <a:ext cx="1901952" cy="1216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A6F20882-3881-4D5E-9528-AB9D134CDC95}"/>
              </a:ext>
            </a:extLst>
          </p:cNvPr>
          <p:cNvSpPr txBox="1"/>
          <p:nvPr/>
        </p:nvSpPr>
        <p:spPr>
          <a:xfrm>
            <a:off x="6047038" y="1418285"/>
            <a:ext cx="622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Bra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endParaRPr sz="1800">
              <a:latin typeface="Georgia"/>
              <a:cs typeface="Georgia"/>
            </a:endParaRPr>
          </a:p>
          <a:p>
            <a:pPr marL="14033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hes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1" name="object 9">
            <a:extLst>
              <a:ext uri="{FF2B5EF4-FFF2-40B4-BE49-F238E27FC236}">
                <a16:creationId xmlns:a16="http://schemas.microsoft.com/office/drawing/2014/main" id="{2FAC6276-333F-4D9D-9766-97809DFD2EBE}"/>
              </a:ext>
            </a:extLst>
          </p:cNvPr>
          <p:cNvGrpSpPr/>
          <p:nvPr/>
        </p:nvGrpSpPr>
        <p:grpSpPr>
          <a:xfrm>
            <a:off x="4567615" y="1710817"/>
            <a:ext cx="2781702" cy="4528126"/>
            <a:chOff x="2706242" y="1711198"/>
            <a:chExt cx="2781702" cy="4528126"/>
          </a:xfrm>
        </p:grpSpPr>
        <p:sp>
          <p:nvSpPr>
            <p:cNvPr id="59" name="object 10">
              <a:extLst>
                <a:ext uri="{FF2B5EF4-FFF2-40B4-BE49-F238E27FC236}">
                  <a16:creationId xmlns:a16="http://schemas.microsoft.com/office/drawing/2014/main" id="{92E52994-B739-44FD-BEB9-4B3C201A4627}"/>
                </a:ext>
              </a:extLst>
            </p:cNvPr>
            <p:cNvSpPr/>
            <p:nvPr/>
          </p:nvSpPr>
          <p:spPr>
            <a:xfrm>
              <a:off x="2706242" y="1711198"/>
              <a:ext cx="892175" cy="0"/>
            </a:xfrm>
            <a:custGeom>
              <a:avLst/>
              <a:gdLst/>
              <a:ahLst/>
              <a:cxnLst/>
              <a:rect l="l" t="t" r="r" b="b"/>
              <a:pathLst>
                <a:path w="892175">
                  <a:moveTo>
                    <a:pt x="0" y="0"/>
                  </a:moveTo>
                  <a:lnTo>
                    <a:pt x="891920" y="0"/>
                  </a:lnTo>
                </a:path>
              </a:pathLst>
            </a:custGeom>
            <a:ln w="9525">
              <a:solidFill>
                <a:srgbClr val="525389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0" name="object 11">
              <a:extLst>
                <a:ext uri="{FF2B5EF4-FFF2-40B4-BE49-F238E27FC236}">
                  <a16:creationId xmlns:a16="http://schemas.microsoft.com/office/drawing/2014/main" id="{779F16B1-5600-4FB7-B2F9-579E0C40323A}"/>
                </a:ext>
              </a:extLst>
            </p:cNvPr>
            <p:cNvSpPr/>
            <p:nvPr/>
          </p:nvSpPr>
          <p:spPr>
            <a:xfrm>
              <a:off x="3511268" y="5486365"/>
              <a:ext cx="1976676" cy="7529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D985F47F-B935-4E34-A07F-C4BEF4EFE483}"/>
              </a:ext>
            </a:extLst>
          </p:cNvPr>
          <p:cNvSpPr txBox="1"/>
          <p:nvPr/>
        </p:nvSpPr>
        <p:spPr>
          <a:xfrm>
            <a:off x="5793674" y="5627852"/>
            <a:ext cx="11315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2400" spc="5" dirty="0">
                <a:solidFill>
                  <a:srgbClr val="FFFFFF"/>
                </a:solidFill>
                <a:latin typeface="Georgia"/>
                <a:cs typeface="Georgia"/>
              </a:rPr>
              <a:t>u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nt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817C1D34-7960-4D8D-B3A2-A2CF3A7D5E4B}"/>
              </a:ext>
            </a:extLst>
          </p:cNvPr>
          <p:cNvSpPr/>
          <p:nvPr/>
        </p:nvSpPr>
        <p:spPr>
          <a:xfrm>
            <a:off x="2810800" y="4749869"/>
            <a:ext cx="1415829" cy="7057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A45785F8-BF3E-42B1-8AD9-47A9684655AE}"/>
              </a:ext>
            </a:extLst>
          </p:cNvPr>
          <p:cNvSpPr txBox="1"/>
          <p:nvPr/>
        </p:nvSpPr>
        <p:spPr>
          <a:xfrm>
            <a:off x="3124261" y="4921376"/>
            <a:ext cx="779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Acct</a:t>
            </a:r>
            <a:r>
              <a:rPr sz="1800" spc="-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no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86BFCD4B-2CDF-43C2-8C54-AB388A785740}"/>
              </a:ext>
            </a:extLst>
          </p:cNvPr>
          <p:cNvSpPr/>
          <p:nvPr/>
        </p:nvSpPr>
        <p:spPr>
          <a:xfrm>
            <a:off x="3991924" y="4178427"/>
            <a:ext cx="1432560" cy="8564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B83A1F5-608D-4F38-B6A5-4341E158E43B}"/>
              </a:ext>
            </a:extLst>
          </p:cNvPr>
          <p:cNvSpPr txBox="1"/>
          <p:nvPr/>
        </p:nvSpPr>
        <p:spPr>
          <a:xfrm>
            <a:off x="4353874" y="4251705"/>
            <a:ext cx="709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9085" marR="5080" indent="-2870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Ba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anc  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C2A16191-613B-4FD5-9615-1EB669941DF2}"/>
              </a:ext>
            </a:extLst>
          </p:cNvPr>
          <p:cNvSpPr/>
          <p:nvPr/>
        </p:nvSpPr>
        <p:spPr>
          <a:xfrm>
            <a:off x="2527312" y="5553074"/>
            <a:ext cx="1396061" cy="685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24C6CA84-262D-4C9D-93AF-F985A90F13AF}"/>
              </a:ext>
            </a:extLst>
          </p:cNvPr>
          <p:cNvSpPr txBox="1"/>
          <p:nvPr/>
        </p:nvSpPr>
        <p:spPr>
          <a:xfrm>
            <a:off x="3872925" y="5574207"/>
            <a:ext cx="1678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4970" algn="l"/>
              </a:tabLst>
            </a:pPr>
            <a:r>
              <a:rPr sz="1800" u="sng" dirty="0">
                <a:solidFill>
                  <a:srgbClr val="FFFFFF"/>
                </a:solidFill>
                <a:uFill>
                  <a:solidFill>
                    <a:srgbClr val="525389"/>
                  </a:solidFill>
                </a:uFill>
                <a:latin typeface="Georgia"/>
                <a:cs typeface="Georgia"/>
              </a:rPr>
              <a:t> 	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8BE3A858-6455-4623-AAB0-7F33E3E26B73}"/>
              </a:ext>
            </a:extLst>
          </p:cNvPr>
          <p:cNvSpPr txBox="1"/>
          <p:nvPr/>
        </p:nvSpPr>
        <p:spPr>
          <a:xfrm>
            <a:off x="2960583" y="5574207"/>
            <a:ext cx="5200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Acc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20" name="object 20">
            <a:extLst>
              <a:ext uri="{FF2B5EF4-FFF2-40B4-BE49-F238E27FC236}">
                <a16:creationId xmlns:a16="http://schemas.microsoft.com/office/drawing/2014/main" id="{18014039-6120-4C8C-BA0D-F34C52FB6E81}"/>
              </a:ext>
            </a:extLst>
          </p:cNvPr>
          <p:cNvGrpSpPr/>
          <p:nvPr/>
        </p:nvGrpSpPr>
        <p:grpSpPr>
          <a:xfrm>
            <a:off x="3982399" y="3102483"/>
            <a:ext cx="3325749" cy="2438273"/>
            <a:chOff x="2121026" y="3102864"/>
            <a:chExt cx="3325749" cy="2438273"/>
          </a:xfrm>
        </p:grpSpPr>
        <p:sp>
          <p:nvSpPr>
            <p:cNvPr id="57" name="object 21">
              <a:extLst>
                <a:ext uri="{FF2B5EF4-FFF2-40B4-BE49-F238E27FC236}">
                  <a16:creationId xmlns:a16="http://schemas.microsoft.com/office/drawing/2014/main" id="{075AEA79-D53D-499B-9B31-4F9B554F7030}"/>
                </a:ext>
              </a:extLst>
            </p:cNvPr>
            <p:cNvSpPr/>
            <p:nvPr/>
          </p:nvSpPr>
          <p:spPr>
            <a:xfrm>
              <a:off x="2121026" y="4772152"/>
              <a:ext cx="1910080" cy="768985"/>
            </a:xfrm>
            <a:custGeom>
              <a:avLst/>
              <a:gdLst/>
              <a:ahLst/>
              <a:cxnLst/>
              <a:rect l="l" t="t" r="r" b="b"/>
              <a:pathLst>
                <a:path w="1910079" h="768985">
                  <a:moveTo>
                    <a:pt x="875538" y="0"/>
                  </a:moveTo>
                  <a:lnTo>
                    <a:pt x="1909572" y="718693"/>
                  </a:lnTo>
                </a:path>
                <a:path w="1910079" h="768985">
                  <a:moveTo>
                    <a:pt x="1430147" y="768477"/>
                  </a:moveTo>
                  <a:lnTo>
                    <a:pt x="0" y="518795"/>
                  </a:lnTo>
                </a:path>
              </a:pathLst>
            </a:custGeom>
            <a:ln w="9525">
              <a:solidFill>
                <a:srgbClr val="525389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8" name="object 22">
              <a:extLst>
                <a:ext uri="{FF2B5EF4-FFF2-40B4-BE49-F238E27FC236}">
                  <a16:creationId xmlns:a16="http://schemas.microsoft.com/office/drawing/2014/main" id="{EC95A305-0BF2-4F5A-9E36-1A3FD5406658}"/>
                </a:ext>
              </a:extLst>
            </p:cNvPr>
            <p:cNvSpPr/>
            <p:nvPr/>
          </p:nvSpPr>
          <p:spPr>
            <a:xfrm>
              <a:off x="3544823" y="3102864"/>
              <a:ext cx="1901952" cy="12161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1" name="object 23">
            <a:extLst>
              <a:ext uri="{FF2B5EF4-FFF2-40B4-BE49-F238E27FC236}">
                <a16:creationId xmlns:a16="http://schemas.microsoft.com/office/drawing/2014/main" id="{F7FE0D8C-D6B9-4B0A-958C-81018ACA9C4B}"/>
              </a:ext>
            </a:extLst>
          </p:cNvPr>
          <p:cNvSpPr txBox="1"/>
          <p:nvPr/>
        </p:nvSpPr>
        <p:spPr>
          <a:xfrm>
            <a:off x="6077519" y="3528695"/>
            <a:ext cx="563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Accts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2" name="object 24">
            <a:extLst>
              <a:ext uri="{FF2B5EF4-FFF2-40B4-BE49-F238E27FC236}">
                <a16:creationId xmlns:a16="http://schemas.microsoft.com/office/drawing/2014/main" id="{DFA5986D-424B-4176-A7B4-E46889C3F9BD}"/>
              </a:ext>
            </a:extLst>
          </p:cNvPr>
          <p:cNvSpPr/>
          <p:nvPr/>
        </p:nvSpPr>
        <p:spPr>
          <a:xfrm>
            <a:off x="8359665" y="3125342"/>
            <a:ext cx="1848692" cy="11750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80E33E05-D395-496E-86E7-A06C3C59B1A7}"/>
              </a:ext>
            </a:extLst>
          </p:cNvPr>
          <p:cNvSpPr txBox="1"/>
          <p:nvPr/>
        </p:nvSpPr>
        <p:spPr>
          <a:xfrm>
            <a:off x="8965499" y="3528695"/>
            <a:ext cx="634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24" name="object 26">
            <a:extLst>
              <a:ext uri="{FF2B5EF4-FFF2-40B4-BE49-F238E27FC236}">
                <a16:creationId xmlns:a16="http://schemas.microsoft.com/office/drawing/2014/main" id="{48C3A0F2-E0DB-4FE9-B5F0-6E6C488D281D}"/>
              </a:ext>
            </a:extLst>
          </p:cNvPr>
          <p:cNvGrpSpPr/>
          <p:nvPr/>
        </p:nvGrpSpPr>
        <p:grpSpPr>
          <a:xfrm>
            <a:off x="6357553" y="2050414"/>
            <a:ext cx="4329302" cy="4115445"/>
            <a:chOff x="4496180" y="2050795"/>
            <a:chExt cx="4329302" cy="4115445"/>
          </a:xfrm>
        </p:grpSpPr>
        <p:sp>
          <p:nvSpPr>
            <p:cNvPr id="55" name="object 27">
              <a:extLst>
                <a:ext uri="{FF2B5EF4-FFF2-40B4-BE49-F238E27FC236}">
                  <a16:creationId xmlns:a16="http://schemas.microsoft.com/office/drawing/2014/main" id="{CBAE6BA2-0C44-491E-A5C9-D41C700ABCE9}"/>
                </a:ext>
              </a:extLst>
            </p:cNvPr>
            <p:cNvSpPr/>
            <p:nvPr/>
          </p:nvSpPr>
          <p:spPr>
            <a:xfrm>
              <a:off x="4496180" y="2050795"/>
              <a:ext cx="2924175" cy="1077595"/>
            </a:xfrm>
            <a:custGeom>
              <a:avLst/>
              <a:gdLst/>
              <a:ahLst/>
              <a:cxnLst/>
              <a:rect l="l" t="t" r="r" b="b"/>
              <a:pathLst>
                <a:path w="2924175" h="1077595">
                  <a:moveTo>
                    <a:pt x="0" y="215391"/>
                  </a:moveTo>
                  <a:lnTo>
                    <a:pt x="0" y="1077594"/>
                  </a:lnTo>
                </a:path>
                <a:path w="2924175" h="1077595">
                  <a:moveTo>
                    <a:pt x="2923667" y="0"/>
                  </a:moveTo>
                  <a:lnTo>
                    <a:pt x="2923667" y="1077594"/>
                  </a:lnTo>
                </a:path>
              </a:pathLst>
            </a:custGeom>
            <a:ln w="9525">
              <a:solidFill>
                <a:srgbClr val="525389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6" name="object 28">
              <a:extLst>
                <a:ext uri="{FF2B5EF4-FFF2-40B4-BE49-F238E27FC236}">
                  <a16:creationId xmlns:a16="http://schemas.microsoft.com/office/drawing/2014/main" id="{72F3F18B-6E88-489C-A52E-8F72FF6C0454}"/>
                </a:ext>
              </a:extLst>
            </p:cNvPr>
            <p:cNvSpPr/>
            <p:nvPr/>
          </p:nvSpPr>
          <p:spPr>
            <a:xfrm>
              <a:off x="6845807" y="5410131"/>
              <a:ext cx="1979675" cy="7561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5" name="object 29">
            <a:extLst>
              <a:ext uri="{FF2B5EF4-FFF2-40B4-BE49-F238E27FC236}">
                <a16:creationId xmlns:a16="http://schemas.microsoft.com/office/drawing/2014/main" id="{914ACC0D-7A69-42F5-A9E4-5AFB447C03D5}"/>
              </a:ext>
            </a:extLst>
          </p:cNvPr>
          <p:cNvSpPr txBox="1"/>
          <p:nvPr/>
        </p:nvSpPr>
        <p:spPr>
          <a:xfrm>
            <a:off x="9345482" y="5552871"/>
            <a:ext cx="7054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26" name="object 30">
            <a:extLst>
              <a:ext uri="{FF2B5EF4-FFF2-40B4-BE49-F238E27FC236}">
                <a16:creationId xmlns:a16="http://schemas.microsoft.com/office/drawing/2014/main" id="{54DA7F7E-9B27-484D-9AD3-375B8C44F5F9}"/>
              </a:ext>
            </a:extLst>
          </p:cNvPr>
          <p:cNvSpPr/>
          <p:nvPr/>
        </p:nvSpPr>
        <p:spPr>
          <a:xfrm>
            <a:off x="6814373" y="4626483"/>
            <a:ext cx="1447800" cy="8717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31">
            <a:extLst>
              <a:ext uri="{FF2B5EF4-FFF2-40B4-BE49-F238E27FC236}">
                <a16:creationId xmlns:a16="http://schemas.microsoft.com/office/drawing/2014/main" id="{59DBEB44-6AFD-43A6-9B2D-9ECBF22A09AF}"/>
              </a:ext>
            </a:extLst>
          </p:cNvPr>
          <p:cNvSpPr txBox="1"/>
          <p:nvPr/>
        </p:nvSpPr>
        <p:spPr>
          <a:xfrm>
            <a:off x="7273858" y="4710684"/>
            <a:ext cx="5353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an</a:t>
            </a:r>
            <a:endParaRPr sz="1800">
              <a:latin typeface="Georgia"/>
              <a:cs typeface="Georgia"/>
            </a:endParaRPr>
          </a:p>
          <a:p>
            <a:pPr marL="13716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no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8" name="object 32">
            <a:extLst>
              <a:ext uri="{FF2B5EF4-FFF2-40B4-BE49-F238E27FC236}">
                <a16:creationId xmlns:a16="http://schemas.microsoft.com/office/drawing/2014/main" id="{8CCAC1F4-37B9-4095-A538-182F50F50A39}"/>
              </a:ext>
            </a:extLst>
          </p:cNvPr>
          <p:cNvSpPr/>
          <p:nvPr/>
        </p:nvSpPr>
        <p:spPr>
          <a:xfrm>
            <a:off x="7658669" y="4096130"/>
            <a:ext cx="1432559" cy="7132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" name="object 33">
            <a:extLst>
              <a:ext uri="{FF2B5EF4-FFF2-40B4-BE49-F238E27FC236}">
                <a16:creationId xmlns:a16="http://schemas.microsoft.com/office/drawing/2014/main" id="{6F838DE4-1658-47E2-BAB5-22F74F1BA655}"/>
              </a:ext>
            </a:extLst>
          </p:cNvPr>
          <p:cNvSpPr txBox="1"/>
          <p:nvPr/>
        </p:nvSpPr>
        <p:spPr>
          <a:xfrm>
            <a:off x="7995219" y="4287088"/>
            <a:ext cx="76327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5" dirty="0">
                <a:solidFill>
                  <a:srgbClr val="FFFFFF"/>
                </a:solidFill>
                <a:latin typeface="Georgia"/>
                <a:cs typeface="Georgia"/>
              </a:rPr>
              <a:t>Am</a:t>
            </a:r>
            <a:r>
              <a:rPr sz="1600" spc="-5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1600" spc="10" dirty="0">
                <a:solidFill>
                  <a:srgbClr val="FFFFFF"/>
                </a:solidFill>
                <a:latin typeface="Georgia"/>
                <a:cs typeface="Georgia"/>
              </a:rPr>
              <a:t>un</a:t>
            </a:r>
            <a:r>
              <a:rPr sz="1600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0" name="object 34">
            <a:extLst>
              <a:ext uri="{FF2B5EF4-FFF2-40B4-BE49-F238E27FC236}">
                <a16:creationId xmlns:a16="http://schemas.microsoft.com/office/drawing/2014/main" id="{2DE91E47-C57E-46A3-8623-0E08EEC87EA7}"/>
              </a:ext>
            </a:extLst>
          </p:cNvPr>
          <p:cNvSpPr/>
          <p:nvPr/>
        </p:nvSpPr>
        <p:spPr>
          <a:xfrm>
            <a:off x="9624629" y="4080890"/>
            <a:ext cx="1380743" cy="8564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1" name="object 35">
            <a:extLst>
              <a:ext uri="{FF2B5EF4-FFF2-40B4-BE49-F238E27FC236}">
                <a16:creationId xmlns:a16="http://schemas.microsoft.com/office/drawing/2014/main" id="{9E09C0DB-AD12-453D-9EBE-4B9F8E186146}"/>
              </a:ext>
            </a:extLst>
          </p:cNvPr>
          <p:cNvSpPr txBox="1"/>
          <p:nvPr/>
        </p:nvSpPr>
        <p:spPr>
          <a:xfrm>
            <a:off x="10076749" y="4155059"/>
            <a:ext cx="535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" marR="5080" indent="-635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an  </a:t>
            </a:r>
            <a:r>
              <a:rPr sz="1800" spc="-15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32" name="object 36">
            <a:extLst>
              <a:ext uri="{FF2B5EF4-FFF2-40B4-BE49-F238E27FC236}">
                <a16:creationId xmlns:a16="http://schemas.microsoft.com/office/drawing/2014/main" id="{C4D3143C-963B-4C3E-A850-FF72D08359C8}"/>
              </a:ext>
            </a:extLst>
          </p:cNvPr>
          <p:cNvGrpSpPr/>
          <p:nvPr/>
        </p:nvGrpSpPr>
        <p:grpSpPr>
          <a:xfrm>
            <a:off x="6336852" y="398907"/>
            <a:ext cx="4004056" cy="6459093"/>
            <a:chOff x="4475479" y="399288"/>
            <a:chExt cx="4004056" cy="6459093"/>
          </a:xfrm>
        </p:grpSpPr>
        <p:sp>
          <p:nvSpPr>
            <p:cNvPr id="51" name="object 37">
              <a:extLst>
                <a:ext uri="{FF2B5EF4-FFF2-40B4-BE49-F238E27FC236}">
                  <a16:creationId xmlns:a16="http://schemas.microsoft.com/office/drawing/2014/main" id="{26C10221-B4A0-4EA6-B73A-2C0103A213B6}"/>
                </a:ext>
              </a:extLst>
            </p:cNvPr>
            <p:cNvSpPr/>
            <p:nvPr/>
          </p:nvSpPr>
          <p:spPr>
            <a:xfrm>
              <a:off x="4475479" y="6157341"/>
              <a:ext cx="1270" cy="701040"/>
            </a:xfrm>
            <a:custGeom>
              <a:avLst/>
              <a:gdLst/>
              <a:ahLst/>
              <a:cxnLst/>
              <a:rect l="l" t="t" r="r" b="b"/>
              <a:pathLst>
                <a:path w="1270" h="701040">
                  <a:moveTo>
                    <a:pt x="0" y="0"/>
                  </a:moveTo>
                  <a:lnTo>
                    <a:pt x="1143" y="700658"/>
                  </a:lnTo>
                </a:path>
              </a:pathLst>
            </a:custGeom>
            <a:ln w="9524">
              <a:solidFill>
                <a:srgbClr val="525389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2" name="object 38">
              <a:extLst>
                <a:ext uri="{FF2B5EF4-FFF2-40B4-BE49-F238E27FC236}">
                  <a16:creationId xmlns:a16="http://schemas.microsoft.com/office/drawing/2014/main" id="{ACEF9D8E-3521-48B7-9802-E49D13CD7CF6}"/>
                </a:ext>
              </a:extLst>
            </p:cNvPr>
            <p:cNvSpPr/>
            <p:nvPr/>
          </p:nvSpPr>
          <p:spPr>
            <a:xfrm>
              <a:off x="6147180" y="4751323"/>
              <a:ext cx="2332355" cy="716280"/>
            </a:xfrm>
            <a:custGeom>
              <a:avLst/>
              <a:gdLst/>
              <a:ahLst/>
              <a:cxnLst/>
              <a:rect l="l" t="t" r="r" b="b"/>
              <a:pathLst>
                <a:path w="2332354" h="716279">
                  <a:moveTo>
                    <a:pt x="733805" y="715898"/>
                  </a:moveTo>
                  <a:lnTo>
                    <a:pt x="0" y="466217"/>
                  </a:lnTo>
                </a:path>
                <a:path w="2332354" h="716279">
                  <a:moveTo>
                    <a:pt x="2331974" y="0"/>
                  </a:moveTo>
                  <a:lnTo>
                    <a:pt x="2074672" y="643763"/>
                  </a:lnTo>
                </a:path>
              </a:pathLst>
            </a:custGeom>
            <a:ln w="9525">
              <a:solidFill>
                <a:srgbClr val="525389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" name="object 39">
              <a:extLst>
                <a:ext uri="{FF2B5EF4-FFF2-40B4-BE49-F238E27FC236}">
                  <a16:creationId xmlns:a16="http://schemas.microsoft.com/office/drawing/2014/main" id="{E5795BCC-9DEA-4EA4-8FD2-7C593FB8E3C7}"/>
                </a:ext>
              </a:extLst>
            </p:cNvPr>
            <p:cNvSpPr/>
            <p:nvPr/>
          </p:nvSpPr>
          <p:spPr>
            <a:xfrm>
              <a:off x="7399019" y="6095060"/>
              <a:ext cx="0" cy="763270"/>
            </a:xfrm>
            <a:custGeom>
              <a:avLst/>
              <a:gdLst/>
              <a:ahLst/>
              <a:cxnLst/>
              <a:rect l="l" t="t" r="r" b="b"/>
              <a:pathLst>
                <a:path h="763270">
                  <a:moveTo>
                    <a:pt x="0" y="0"/>
                  </a:moveTo>
                  <a:lnTo>
                    <a:pt x="0" y="762939"/>
                  </a:lnTo>
                </a:path>
              </a:pathLst>
            </a:custGeom>
            <a:ln w="9525">
              <a:solidFill>
                <a:srgbClr val="525389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  <p:sp>
          <p:nvSpPr>
            <p:cNvPr id="54" name="object 40">
              <a:extLst>
                <a:ext uri="{FF2B5EF4-FFF2-40B4-BE49-F238E27FC236}">
                  <a16:creationId xmlns:a16="http://schemas.microsoft.com/office/drawing/2014/main" id="{BFBF3738-443E-4146-93E6-502AC4DA9931}"/>
                </a:ext>
              </a:extLst>
            </p:cNvPr>
            <p:cNvSpPr/>
            <p:nvPr/>
          </p:nvSpPr>
          <p:spPr>
            <a:xfrm>
              <a:off x="6946391" y="399288"/>
              <a:ext cx="1133855" cy="7254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33" name="object 41">
            <a:extLst>
              <a:ext uri="{FF2B5EF4-FFF2-40B4-BE49-F238E27FC236}">
                <a16:creationId xmlns:a16="http://schemas.microsoft.com/office/drawing/2014/main" id="{4286559F-9114-4317-BF30-B569574A2150}"/>
              </a:ext>
            </a:extLst>
          </p:cNvPr>
          <p:cNvSpPr txBox="1"/>
          <p:nvPr/>
        </p:nvSpPr>
        <p:spPr>
          <a:xfrm>
            <a:off x="5093268" y="1692859"/>
            <a:ext cx="2127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solidFill>
                  <a:srgbClr val="424455"/>
                </a:solidFill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4" name="object 42">
            <a:extLst>
              <a:ext uri="{FF2B5EF4-FFF2-40B4-BE49-F238E27FC236}">
                <a16:creationId xmlns:a16="http://schemas.microsoft.com/office/drawing/2014/main" id="{6549524E-76ED-4EF6-8019-4A3167629955}"/>
              </a:ext>
            </a:extLst>
          </p:cNvPr>
          <p:cNvSpPr txBox="1"/>
          <p:nvPr/>
        </p:nvSpPr>
        <p:spPr>
          <a:xfrm>
            <a:off x="7242998" y="1418285"/>
            <a:ext cx="1187450" cy="735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4115" algn="l"/>
              </a:tabLst>
            </a:pPr>
            <a:r>
              <a:rPr sz="1800" u="sng" dirty="0">
                <a:solidFill>
                  <a:srgbClr val="FFFFFF"/>
                </a:solidFill>
                <a:uFill>
                  <a:solidFill>
                    <a:srgbClr val="525389"/>
                  </a:solidFill>
                </a:uFill>
                <a:latin typeface="Georgia"/>
                <a:cs typeface="Georgia"/>
              </a:rPr>
              <a:t> 	</a:t>
            </a:r>
            <a:endParaRPr sz="1800">
              <a:latin typeface="Georgia"/>
              <a:cs typeface="Georgia"/>
            </a:endParaRPr>
          </a:p>
          <a:p>
            <a:pPr marL="137795">
              <a:lnSpc>
                <a:spcPct val="100000"/>
              </a:lnSpc>
              <a:spcBef>
                <a:spcPts val="65"/>
              </a:spcBef>
            </a:pPr>
            <a:r>
              <a:rPr sz="2800" spc="5" dirty="0">
                <a:solidFill>
                  <a:srgbClr val="424455"/>
                </a:solidFill>
                <a:latin typeface="Trebuchet MS"/>
                <a:cs typeface="Trebuchet MS"/>
              </a:rPr>
              <a:t>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5" name="object 43">
            <a:extLst>
              <a:ext uri="{FF2B5EF4-FFF2-40B4-BE49-F238E27FC236}">
                <a16:creationId xmlns:a16="http://schemas.microsoft.com/office/drawing/2014/main" id="{E2A9766C-9183-411B-9A08-50E6543B105C}"/>
              </a:ext>
            </a:extLst>
          </p:cNvPr>
          <p:cNvSpPr txBox="1"/>
          <p:nvPr/>
        </p:nvSpPr>
        <p:spPr>
          <a:xfrm>
            <a:off x="6470964" y="2679573"/>
            <a:ext cx="2127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424455"/>
                </a:solidFill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6" name="object 44">
            <a:extLst>
              <a:ext uri="{FF2B5EF4-FFF2-40B4-BE49-F238E27FC236}">
                <a16:creationId xmlns:a16="http://schemas.microsoft.com/office/drawing/2014/main" id="{F829A328-6266-4FD7-97BD-FA276BDEEEC8}"/>
              </a:ext>
            </a:extLst>
          </p:cNvPr>
          <p:cNvSpPr txBox="1"/>
          <p:nvPr/>
        </p:nvSpPr>
        <p:spPr>
          <a:xfrm>
            <a:off x="6418259" y="4158996"/>
            <a:ext cx="2787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solidFill>
                  <a:srgbClr val="424455"/>
                </a:solidFill>
                <a:latin typeface="Trebuchet MS"/>
                <a:cs typeface="Trebuchet MS"/>
              </a:rPr>
              <a:t>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7" name="object 45">
            <a:extLst>
              <a:ext uri="{FF2B5EF4-FFF2-40B4-BE49-F238E27FC236}">
                <a16:creationId xmlns:a16="http://schemas.microsoft.com/office/drawing/2014/main" id="{A3A0F10D-4887-4897-B872-B8515030CCED}"/>
              </a:ext>
            </a:extLst>
          </p:cNvPr>
          <p:cNvSpPr txBox="1"/>
          <p:nvPr/>
        </p:nvSpPr>
        <p:spPr>
          <a:xfrm>
            <a:off x="9398823" y="2742945"/>
            <a:ext cx="2127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424455"/>
                </a:solidFill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8" name="object 46">
            <a:extLst>
              <a:ext uri="{FF2B5EF4-FFF2-40B4-BE49-F238E27FC236}">
                <a16:creationId xmlns:a16="http://schemas.microsoft.com/office/drawing/2014/main" id="{BDC33809-D214-4571-84FD-4A3B72BA9254}"/>
              </a:ext>
            </a:extLst>
          </p:cNvPr>
          <p:cNvSpPr txBox="1"/>
          <p:nvPr/>
        </p:nvSpPr>
        <p:spPr>
          <a:xfrm>
            <a:off x="9346499" y="4222369"/>
            <a:ext cx="2787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solidFill>
                  <a:srgbClr val="424455"/>
                </a:solidFill>
                <a:latin typeface="Trebuchet MS"/>
                <a:cs typeface="Trebuchet MS"/>
              </a:rPr>
              <a:t>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9" name="object 47">
            <a:extLst>
              <a:ext uri="{FF2B5EF4-FFF2-40B4-BE49-F238E27FC236}">
                <a16:creationId xmlns:a16="http://schemas.microsoft.com/office/drawing/2014/main" id="{2EABACD1-2497-4875-9026-B46B385DD42E}"/>
              </a:ext>
            </a:extLst>
          </p:cNvPr>
          <p:cNvSpPr txBox="1"/>
          <p:nvPr/>
        </p:nvSpPr>
        <p:spPr>
          <a:xfrm>
            <a:off x="9160570" y="580339"/>
            <a:ext cx="43243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B</a:t>
            </a:r>
            <a:r>
              <a:rPr sz="1800" spc="-1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0" name="object 48">
            <a:extLst>
              <a:ext uri="{FF2B5EF4-FFF2-40B4-BE49-F238E27FC236}">
                <a16:creationId xmlns:a16="http://schemas.microsoft.com/office/drawing/2014/main" id="{389E0B89-B212-4EA7-B78A-A76E3B357688}"/>
              </a:ext>
            </a:extLst>
          </p:cNvPr>
          <p:cNvSpPr/>
          <p:nvPr/>
        </p:nvSpPr>
        <p:spPr>
          <a:xfrm>
            <a:off x="9831892" y="408050"/>
            <a:ext cx="1121664" cy="7132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1" name="object 49">
            <a:extLst>
              <a:ext uri="{FF2B5EF4-FFF2-40B4-BE49-F238E27FC236}">
                <a16:creationId xmlns:a16="http://schemas.microsoft.com/office/drawing/2014/main" id="{46EB3DCA-7AAC-46D8-BC00-3449075EEBE4}"/>
              </a:ext>
            </a:extLst>
          </p:cNvPr>
          <p:cNvSpPr txBox="1"/>
          <p:nvPr/>
        </p:nvSpPr>
        <p:spPr>
          <a:xfrm>
            <a:off x="10127294" y="580339"/>
            <a:ext cx="5346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ddr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2" name="object 50">
            <a:extLst>
              <a:ext uri="{FF2B5EF4-FFF2-40B4-BE49-F238E27FC236}">
                <a16:creationId xmlns:a16="http://schemas.microsoft.com/office/drawing/2014/main" id="{CFE2EC4D-85F5-4099-B0A1-5FE38489B09B}"/>
              </a:ext>
            </a:extLst>
          </p:cNvPr>
          <p:cNvSpPr/>
          <p:nvPr/>
        </p:nvSpPr>
        <p:spPr>
          <a:xfrm>
            <a:off x="2013723" y="2660523"/>
            <a:ext cx="1089746" cy="6858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3" name="object 51">
            <a:extLst>
              <a:ext uri="{FF2B5EF4-FFF2-40B4-BE49-F238E27FC236}">
                <a16:creationId xmlns:a16="http://schemas.microsoft.com/office/drawing/2014/main" id="{72A32AC9-D5EF-4718-9C8D-37B66B9D8D47}"/>
              </a:ext>
            </a:extLst>
          </p:cNvPr>
          <p:cNvSpPr txBox="1"/>
          <p:nvPr/>
        </p:nvSpPr>
        <p:spPr>
          <a:xfrm>
            <a:off x="2296424" y="2680792"/>
            <a:ext cx="5194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am</a:t>
            </a:r>
            <a:endParaRPr sz="1800">
              <a:latin typeface="Georgia"/>
              <a:cs typeface="Georgia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44" name="object 52">
            <a:extLst>
              <a:ext uri="{FF2B5EF4-FFF2-40B4-BE49-F238E27FC236}">
                <a16:creationId xmlns:a16="http://schemas.microsoft.com/office/drawing/2014/main" id="{8BE695AE-714A-4B53-8D44-7AE218490D0F}"/>
              </a:ext>
            </a:extLst>
          </p:cNvPr>
          <p:cNvGrpSpPr/>
          <p:nvPr/>
        </p:nvGrpSpPr>
        <p:grpSpPr>
          <a:xfrm>
            <a:off x="2555847" y="1040891"/>
            <a:ext cx="7585075" cy="4499610"/>
            <a:chOff x="694474" y="1041272"/>
            <a:chExt cx="7585075" cy="4499610"/>
          </a:xfrm>
        </p:grpSpPr>
        <p:sp>
          <p:nvSpPr>
            <p:cNvPr id="49" name="object 53">
              <a:extLst>
                <a:ext uri="{FF2B5EF4-FFF2-40B4-BE49-F238E27FC236}">
                  <a16:creationId xmlns:a16="http://schemas.microsoft.com/office/drawing/2014/main" id="{F03D7604-41C3-4EEA-9672-C15DAA98AE36}"/>
                </a:ext>
              </a:extLst>
            </p:cNvPr>
            <p:cNvSpPr/>
            <p:nvPr/>
          </p:nvSpPr>
          <p:spPr>
            <a:xfrm>
              <a:off x="694474" y="1041272"/>
              <a:ext cx="7585075" cy="4499610"/>
            </a:xfrm>
            <a:custGeom>
              <a:avLst/>
              <a:gdLst/>
              <a:ahLst/>
              <a:cxnLst/>
              <a:rect l="l" t="t" r="r" b="b"/>
              <a:pathLst>
                <a:path w="7585075" h="4499610">
                  <a:moveTo>
                    <a:pt x="7455623" y="330326"/>
                  </a:moveTo>
                  <a:lnTo>
                    <a:pt x="7584909" y="0"/>
                  </a:lnTo>
                </a:path>
                <a:path w="7585075" h="4499610">
                  <a:moveTo>
                    <a:pt x="6818972" y="0"/>
                  </a:moveTo>
                  <a:lnTo>
                    <a:pt x="6761695" y="330326"/>
                  </a:lnTo>
                </a:path>
                <a:path w="7585075" h="4499610">
                  <a:moveTo>
                    <a:pt x="0" y="1626997"/>
                  </a:moveTo>
                  <a:lnTo>
                    <a:pt x="509270" y="1009523"/>
                  </a:lnTo>
                </a:path>
                <a:path w="7585075" h="4499610">
                  <a:moveTo>
                    <a:pt x="6736295" y="3173476"/>
                  </a:moveTo>
                  <a:lnTo>
                    <a:pt x="6736295" y="4425950"/>
                  </a:lnTo>
                </a:path>
                <a:path w="7585075" h="4499610">
                  <a:moveTo>
                    <a:pt x="3801706" y="3246882"/>
                  </a:moveTo>
                  <a:lnTo>
                    <a:pt x="3801706" y="4499356"/>
                  </a:lnTo>
                </a:path>
              </a:pathLst>
            </a:custGeom>
            <a:ln w="9525">
              <a:solidFill>
                <a:srgbClr val="525389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0" name="object 54">
              <a:extLst>
                <a:ext uri="{FF2B5EF4-FFF2-40B4-BE49-F238E27FC236}">
                  <a16:creationId xmlns:a16="http://schemas.microsoft.com/office/drawing/2014/main" id="{4781CDAB-3F81-4D06-809B-2CFC32062A2C}"/>
                </a:ext>
              </a:extLst>
            </p:cNvPr>
            <p:cNvSpPr/>
            <p:nvPr/>
          </p:nvSpPr>
          <p:spPr>
            <a:xfrm>
              <a:off x="1319783" y="2659332"/>
              <a:ext cx="1101851" cy="69348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45" name="object 55">
            <a:extLst>
              <a:ext uri="{FF2B5EF4-FFF2-40B4-BE49-F238E27FC236}">
                <a16:creationId xmlns:a16="http://schemas.microsoft.com/office/drawing/2014/main" id="{9F1F39B1-92A1-4410-98C3-AD94793948F9}"/>
              </a:ext>
            </a:extLst>
          </p:cNvPr>
          <p:cNvSpPr txBox="1"/>
          <p:nvPr/>
        </p:nvSpPr>
        <p:spPr>
          <a:xfrm>
            <a:off x="3461700" y="2817952"/>
            <a:ext cx="5365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1800" spc="-15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6" name="object 56">
            <a:extLst>
              <a:ext uri="{FF2B5EF4-FFF2-40B4-BE49-F238E27FC236}">
                <a16:creationId xmlns:a16="http://schemas.microsoft.com/office/drawing/2014/main" id="{FFA9E10E-4169-4CEB-BF8E-5477A3EA4D87}"/>
              </a:ext>
            </a:extLst>
          </p:cNvPr>
          <p:cNvSpPr/>
          <p:nvPr/>
        </p:nvSpPr>
        <p:spPr>
          <a:xfrm>
            <a:off x="4186996" y="2642235"/>
            <a:ext cx="1121664" cy="7162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7" name="object 57">
            <a:extLst>
              <a:ext uri="{FF2B5EF4-FFF2-40B4-BE49-F238E27FC236}">
                <a16:creationId xmlns:a16="http://schemas.microsoft.com/office/drawing/2014/main" id="{06BAA38B-475B-4C15-A0EF-ED16ACBE83AF}"/>
              </a:ext>
            </a:extLst>
          </p:cNvPr>
          <p:cNvSpPr txBox="1"/>
          <p:nvPr/>
        </p:nvSpPr>
        <p:spPr>
          <a:xfrm>
            <a:off x="4480621" y="2817952"/>
            <a:ext cx="5346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ddr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B9F5B512-3746-46BD-B8FB-FCE2871FCA7A}"/>
              </a:ext>
            </a:extLst>
          </p:cNvPr>
          <p:cNvSpPr/>
          <p:nvPr/>
        </p:nvSpPr>
        <p:spPr>
          <a:xfrm>
            <a:off x="3711127" y="2028824"/>
            <a:ext cx="5329555" cy="3387090"/>
          </a:xfrm>
          <a:custGeom>
            <a:avLst/>
            <a:gdLst/>
            <a:ahLst/>
            <a:cxnLst/>
            <a:rect l="l" t="t" r="r" b="b"/>
            <a:pathLst>
              <a:path w="5329555" h="3387090">
                <a:moveTo>
                  <a:pt x="996695" y="731393"/>
                </a:moveTo>
                <a:lnTo>
                  <a:pt x="720089" y="0"/>
                </a:lnTo>
              </a:path>
              <a:path w="5329555" h="3387090">
                <a:moveTo>
                  <a:pt x="57403" y="0"/>
                </a:moveTo>
                <a:lnTo>
                  <a:pt x="0" y="731393"/>
                </a:lnTo>
              </a:path>
              <a:path w="5329555" h="3387090">
                <a:moveTo>
                  <a:pt x="5329174" y="3386582"/>
                </a:moveTo>
                <a:lnTo>
                  <a:pt x="4799965" y="2658618"/>
                </a:lnTo>
              </a:path>
            </a:pathLst>
          </a:custGeom>
          <a:ln w="9525">
            <a:solidFill>
              <a:srgbClr val="525389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777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9E80A79D-1F2F-43BE-B2A8-C3D4A2F069ED}"/>
              </a:ext>
            </a:extLst>
          </p:cNvPr>
          <p:cNvSpPr/>
          <p:nvPr/>
        </p:nvSpPr>
        <p:spPr>
          <a:xfrm>
            <a:off x="1509554" y="1766275"/>
            <a:ext cx="2549670" cy="804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DE60B2A0-3393-43F3-9809-986F9AE5D6AE}"/>
              </a:ext>
            </a:extLst>
          </p:cNvPr>
          <p:cNvSpPr/>
          <p:nvPr/>
        </p:nvSpPr>
        <p:spPr>
          <a:xfrm>
            <a:off x="1509554" y="3091409"/>
            <a:ext cx="2549670" cy="801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9" name="object 7">
            <a:extLst>
              <a:ext uri="{FF2B5EF4-FFF2-40B4-BE49-F238E27FC236}">
                <a16:creationId xmlns:a16="http://schemas.microsoft.com/office/drawing/2014/main" id="{D58E78E1-7793-4046-ADC1-2AFAD7C99A8E}"/>
              </a:ext>
            </a:extLst>
          </p:cNvPr>
          <p:cNvGrpSpPr/>
          <p:nvPr/>
        </p:nvGrpSpPr>
        <p:grpSpPr>
          <a:xfrm>
            <a:off x="1621386" y="4664675"/>
            <a:ext cx="2326005" cy="914400"/>
            <a:chOff x="701865" y="4343400"/>
            <a:chExt cx="2326005" cy="914400"/>
          </a:xfrm>
        </p:grpSpPr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828AECDA-A703-43E1-AEFF-5EF378337FE4}"/>
                </a:ext>
              </a:extLst>
            </p:cNvPr>
            <p:cNvSpPr/>
            <p:nvPr/>
          </p:nvSpPr>
          <p:spPr>
            <a:xfrm>
              <a:off x="701865" y="4343400"/>
              <a:ext cx="2326005" cy="914400"/>
            </a:xfrm>
            <a:custGeom>
              <a:avLst/>
              <a:gdLst/>
              <a:ahLst/>
              <a:cxnLst/>
              <a:rect l="l" t="t" r="r" b="b"/>
              <a:pathLst>
                <a:path w="2326005" h="914400">
                  <a:moveTo>
                    <a:pt x="1162875" y="0"/>
                  </a:moveTo>
                  <a:lnTo>
                    <a:pt x="1096887" y="723"/>
                  </a:lnTo>
                  <a:lnTo>
                    <a:pt x="1031864" y="2869"/>
                  </a:lnTo>
                  <a:lnTo>
                    <a:pt x="967905" y="6398"/>
                  </a:lnTo>
                  <a:lnTo>
                    <a:pt x="905109" y="11272"/>
                  </a:lnTo>
                  <a:lnTo>
                    <a:pt x="843572" y="17452"/>
                  </a:lnTo>
                  <a:lnTo>
                    <a:pt x="783394" y="24900"/>
                  </a:lnTo>
                  <a:lnTo>
                    <a:pt x="724672" y="33576"/>
                  </a:lnTo>
                  <a:lnTo>
                    <a:pt x="667506" y="43443"/>
                  </a:lnTo>
                  <a:lnTo>
                    <a:pt x="611992" y="54461"/>
                  </a:lnTo>
                  <a:lnTo>
                    <a:pt x="558229" y="66592"/>
                  </a:lnTo>
                  <a:lnTo>
                    <a:pt x="506315" y="79798"/>
                  </a:lnTo>
                  <a:lnTo>
                    <a:pt x="456349" y="94039"/>
                  </a:lnTo>
                  <a:lnTo>
                    <a:pt x="408428" y="109278"/>
                  </a:lnTo>
                  <a:lnTo>
                    <a:pt x="362652" y="125475"/>
                  </a:lnTo>
                  <a:lnTo>
                    <a:pt x="319116" y="142592"/>
                  </a:lnTo>
                  <a:lnTo>
                    <a:pt x="277922" y="160591"/>
                  </a:lnTo>
                  <a:lnTo>
                    <a:pt x="239165" y="179432"/>
                  </a:lnTo>
                  <a:lnTo>
                    <a:pt x="202945" y="199077"/>
                  </a:lnTo>
                  <a:lnTo>
                    <a:pt x="169359" y="219488"/>
                  </a:lnTo>
                  <a:lnTo>
                    <a:pt x="110484" y="262451"/>
                  </a:lnTo>
                  <a:lnTo>
                    <a:pt x="63325" y="308013"/>
                  </a:lnTo>
                  <a:lnTo>
                    <a:pt x="28668" y="355864"/>
                  </a:lnTo>
                  <a:lnTo>
                    <a:pt x="7297" y="405696"/>
                  </a:lnTo>
                  <a:lnTo>
                    <a:pt x="0" y="457200"/>
                  </a:lnTo>
                  <a:lnTo>
                    <a:pt x="1840" y="483141"/>
                  </a:lnTo>
                  <a:lnTo>
                    <a:pt x="16273" y="533847"/>
                  </a:lnTo>
                  <a:lnTo>
                    <a:pt x="44384" y="582728"/>
                  </a:lnTo>
                  <a:lnTo>
                    <a:pt x="85391" y="629473"/>
                  </a:lnTo>
                  <a:lnTo>
                    <a:pt x="138506" y="673774"/>
                  </a:lnTo>
                  <a:lnTo>
                    <a:pt x="202945" y="715322"/>
                  </a:lnTo>
                  <a:lnTo>
                    <a:pt x="239165" y="734967"/>
                  </a:lnTo>
                  <a:lnTo>
                    <a:pt x="277922" y="753808"/>
                  </a:lnTo>
                  <a:lnTo>
                    <a:pt x="319116" y="771807"/>
                  </a:lnTo>
                  <a:lnTo>
                    <a:pt x="362652" y="788924"/>
                  </a:lnTo>
                  <a:lnTo>
                    <a:pt x="408428" y="805121"/>
                  </a:lnTo>
                  <a:lnTo>
                    <a:pt x="456349" y="820360"/>
                  </a:lnTo>
                  <a:lnTo>
                    <a:pt x="506315" y="834601"/>
                  </a:lnTo>
                  <a:lnTo>
                    <a:pt x="558229" y="847807"/>
                  </a:lnTo>
                  <a:lnTo>
                    <a:pt x="611992" y="859938"/>
                  </a:lnTo>
                  <a:lnTo>
                    <a:pt x="667506" y="870956"/>
                  </a:lnTo>
                  <a:lnTo>
                    <a:pt x="724672" y="880823"/>
                  </a:lnTo>
                  <a:lnTo>
                    <a:pt x="783394" y="889499"/>
                  </a:lnTo>
                  <a:lnTo>
                    <a:pt x="843572" y="896947"/>
                  </a:lnTo>
                  <a:lnTo>
                    <a:pt x="905109" y="903127"/>
                  </a:lnTo>
                  <a:lnTo>
                    <a:pt x="967905" y="908001"/>
                  </a:lnTo>
                  <a:lnTo>
                    <a:pt x="1031864" y="911530"/>
                  </a:lnTo>
                  <a:lnTo>
                    <a:pt x="1096887" y="913676"/>
                  </a:lnTo>
                  <a:lnTo>
                    <a:pt x="1162875" y="914400"/>
                  </a:lnTo>
                  <a:lnTo>
                    <a:pt x="1228863" y="913676"/>
                  </a:lnTo>
                  <a:lnTo>
                    <a:pt x="1293885" y="911530"/>
                  </a:lnTo>
                  <a:lnTo>
                    <a:pt x="1357843" y="908001"/>
                  </a:lnTo>
                  <a:lnTo>
                    <a:pt x="1420638" y="903127"/>
                  </a:lnTo>
                  <a:lnTo>
                    <a:pt x="1482173" y="896947"/>
                  </a:lnTo>
                  <a:lnTo>
                    <a:pt x="1542349" y="889499"/>
                  </a:lnTo>
                  <a:lnTo>
                    <a:pt x="1601068" y="880823"/>
                  </a:lnTo>
                  <a:lnTo>
                    <a:pt x="1658233" y="870956"/>
                  </a:lnTo>
                  <a:lnTo>
                    <a:pt x="1713744" y="859938"/>
                  </a:lnTo>
                  <a:lnTo>
                    <a:pt x="1767504" y="847807"/>
                  </a:lnTo>
                  <a:lnTo>
                    <a:pt x="1819414" y="834601"/>
                  </a:lnTo>
                  <a:lnTo>
                    <a:pt x="1869377" y="820360"/>
                  </a:lnTo>
                  <a:lnTo>
                    <a:pt x="1917295" y="805121"/>
                  </a:lnTo>
                  <a:lnTo>
                    <a:pt x="1963068" y="788924"/>
                  </a:lnTo>
                  <a:lnTo>
                    <a:pt x="2006600" y="771807"/>
                  </a:lnTo>
                  <a:lnTo>
                    <a:pt x="2047792" y="753808"/>
                  </a:lnTo>
                  <a:lnTo>
                    <a:pt x="2086545" y="734967"/>
                  </a:lnTo>
                  <a:lnTo>
                    <a:pt x="2122762" y="715322"/>
                  </a:lnTo>
                  <a:lnTo>
                    <a:pt x="2156345" y="694911"/>
                  </a:lnTo>
                  <a:lnTo>
                    <a:pt x="2215215" y="651948"/>
                  </a:lnTo>
                  <a:lnTo>
                    <a:pt x="2262369" y="606386"/>
                  </a:lnTo>
                  <a:lnTo>
                    <a:pt x="2297022" y="558535"/>
                  </a:lnTo>
                  <a:lnTo>
                    <a:pt x="2318390" y="508703"/>
                  </a:lnTo>
                  <a:lnTo>
                    <a:pt x="2325687" y="457200"/>
                  </a:lnTo>
                  <a:lnTo>
                    <a:pt x="2323846" y="431258"/>
                  </a:lnTo>
                  <a:lnTo>
                    <a:pt x="2309416" y="380552"/>
                  </a:lnTo>
                  <a:lnTo>
                    <a:pt x="2281307" y="331671"/>
                  </a:lnTo>
                  <a:lnTo>
                    <a:pt x="2240305" y="284926"/>
                  </a:lnTo>
                  <a:lnTo>
                    <a:pt x="2187195" y="240625"/>
                  </a:lnTo>
                  <a:lnTo>
                    <a:pt x="2122762" y="199077"/>
                  </a:lnTo>
                  <a:lnTo>
                    <a:pt x="2086545" y="179432"/>
                  </a:lnTo>
                  <a:lnTo>
                    <a:pt x="2047792" y="160591"/>
                  </a:lnTo>
                  <a:lnTo>
                    <a:pt x="2006600" y="142592"/>
                  </a:lnTo>
                  <a:lnTo>
                    <a:pt x="1963068" y="125475"/>
                  </a:lnTo>
                  <a:lnTo>
                    <a:pt x="1917295" y="109278"/>
                  </a:lnTo>
                  <a:lnTo>
                    <a:pt x="1869377" y="94039"/>
                  </a:lnTo>
                  <a:lnTo>
                    <a:pt x="1819414" y="79798"/>
                  </a:lnTo>
                  <a:lnTo>
                    <a:pt x="1767504" y="66592"/>
                  </a:lnTo>
                  <a:lnTo>
                    <a:pt x="1713744" y="54461"/>
                  </a:lnTo>
                  <a:lnTo>
                    <a:pt x="1658233" y="43443"/>
                  </a:lnTo>
                  <a:lnTo>
                    <a:pt x="1601068" y="33576"/>
                  </a:lnTo>
                  <a:lnTo>
                    <a:pt x="1542349" y="24900"/>
                  </a:lnTo>
                  <a:lnTo>
                    <a:pt x="1482173" y="17452"/>
                  </a:lnTo>
                  <a:lnTo>
                    <a:pt x="1420638" y="11272"/>
                  </a:lnTo>
                  <a:lnTo>
                    <a:pt x="1357843" y="6398"/>
                  </a:lnTo>
                  <a:lnTo>
                    <a:pt x="1293885" y="2869"/>
                  </a:lnTo>
                  <a:lnTo>
                    <a:pt x="1228863" y="723"/>
                  </a:lnTo>
                  <a:lnTo>
                    <a:pt x="1162875" y="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5577D6DE-B476-42C1-9167-B7DD4FC90BE1}"/>
                </a:ext>
              </a:extLst>
            </p:cNvPr>
            <p:cNvSpPr/>
            <p:nvPr/>
          </p:nvSpPr>
          <p:spPr>
            <a:xfrm>
              <a:off x="701865" y="4343400"/>
              <a:ext cx="2326005" cy="914400"/>
            </a:xfrm>
            <a:custGeom>
              <a:avLst/>
              <a:gdLst/>
              <a:ahLst/>
              <a:cxnLst/>
              <a:rect l="l" t="t" r="r" b="b"/>
              <a:pathLst>
                <a:path w="2326005" h="914400">
                  <a:moveTo>
                    <a:pt x="0" y="457200"/>
                  </a:moveTo>
                  <a:lnTo>
                    <a:pt x="7297" y="405696"/>
                  </a:lnTo>
                  <a:lnTo>
                    <a:pt x="28668" y="355864"/>
                  </a:lnTo>
                  <a:lnTo>
                    <a:pt x="63325" y="308013"/>
                  </a:lnTo>
                  <a:lnTo>
                    <a:pt x="110484" y="262451"/>
                  </a:lnTo>
                  <a:lnTo>
                    <a:pt x="169359" y="219488"/>
                  </a:lnTo>
                  <a:lnTo>
                    <a:pt x="202945" y="199077"/>
                  </a:lnTo>
                  <a:lnTo>
                    <a:pt x="239165" y="179432"/>
                  </a:lnTo>
                  <a:lnTo>
                    <a:pt x="277922" y="160591"/>
                  </a:lnTo>
                  <a:lnTo>
                    <a:pt x="319116" y="142592"/>
                  </a:lnTo>
                  <a:lnTo>
                    <a:pt x="362652" y="125475"/>
                  </a:lnTo>
                  <a:lnTo>
                    <a:pt x="408428" y="109278"/>
                  </a:lnTo>
                  <a:lnTo>
                    <a:pt x="456349" y="94039"/>
                  </a:lnTo>
                  <a:lnTo>
                    <a:pt x="506315" y="79798"/>
                  </a:lnTo>
                  <a:lnTo>
                    <a:pt x="558229" y="66592"/>
                  </a:lnTo>
                  <a:lnTo>
                    <a:pt x="611992" y="54461"/>
                  </a:lnTo>
                  <a:lnTo>
                    <a:pt x="667506" y="43443"/>
                  </a:lnTo>
                  <a:lnTo>
                    <a:pt x="724672" y="33576"/>
                  </a:lnTo>
                  <a:lnTo>
                    <a:pt x="783394" y="24900"/>
                  </a:lnTo>
                  <a:lnTo>
                    <a:pt x="843572" y="17452"/>
                  </a:lnTo>
                  <a:lnTo>
                    <a:pt x="905109" y="11272"/>
                  </a:lnTo>
                  <a:lnTo>
                    <a:pt x="967905" y="6398"/>
                  </a:lnTo>
                  <a:lnTo>
                    <a:pt x="1031864" y="2869"/>
                  </a:lnTo>
                  <a:lnTo>
                    <a:pt x="1096887" y="723"/>
                  </a:lnTo>
                  <a:lnTo>
                    <a:pt x="1162875" y="0"/>
                  </a:lnTo>
                  <a:lnTo>
                    <a:pt x="1228863" y="723"/>
                  </a:lnTo>
                  <a:lnTo>
                    <a:pt x="1293885" y="2869"/>
                  </a:lnTo>
                  <a:lnTo>
                    <a:pt x="1357843" y="6398"/>
                  </a:lnTo>
                  <a:lnTo>
                    <a:pt x="1420638" y="11272"/>
                  </a:lnTo>
                  <a:lnTo>
                    <a:pt x="1482173" y="17452"/>
                  </a:lnTo>
                  <a:lnTo>
                    <a:pt x="1542349" y="24900"/>
                  </a:lnTo>
                  <a:lnTo>
                    <a:pt x="1601068" y="33576"/>
                  </a:lnTo>
                  <a:lnTo>
                    <a:pt x="1658233" y="43443"/>
                  </a:lnTo>
                  <a:lnTo>
                    <a:pt x="1713744" y="54461"/>
                  </a:lnTo>
                  <a:lnTo>
                    <a:pt x="1767504" y="66592"/>
                  </a:lnTo>
                  <a:lnTo>
                    <a:pt x="1819414" y="79798"/>
                  </a:lnTo>
                  <a:lnTo>
                    <a:pt x="1869377" y="94039"/>
                  </a:lnTo>
                  <a:lnTo>
                    <a:pt x="1917295" y="109278"/>
                  </a:lnTo>
                  <a:lnTo>
                    <a:pt x="1963068" y="125475"/>
                  </a:lnTo>
                  <a:lnTo>
                    <a:pt x="2006600" y="142592"/>
                  </a:lnTo>
                  <a:lnTo>
                    <a:pt x="2047792" y="160591"/>
                  </a:lnTo>
                  <a:lnTo>
                    <a:pt x="2086545" y="179432"/>
                  </a:lnTo>
                  <a:lnTo>
                    <a:pt x="2122762" y="199077"/>
                  </a:lnTo>
                  <a:lnTo>
                    <a:pt x="2156345" y="219488"/>
                  </a:lnTo>
                  <a:lnTo>
                    <a:pt x="2215215" y="262451"/>
                  </a:lnTo>
                  <a:lnTo>
                    <a:pt x="2262369" y="308013"/>
                  </a:lnTo>
                  <a:lnTo>
                    <a:pt x="2297022" y="355864"/>
                  </a:lnTo>
                  <a:lnTo>
                    <a:pt x="2318390" y="405696"/>
                  </a:lnTo>
                  <a:lnTo>
                    <a:pt x="2325687" y="457200"/>
                  </a:lnTo>
                  <a:lnTo>
                    <a:pt x="2323846" y="483141"/>
                  </a:lnTo>
                  <a:lnTo>
                    <a:pt x="2309416" y="533847"/>
                  </a:lnTo>
                  <a:lnTo>
                    <a:pt x="2281307" y="582728"/>
                  </a:lnTo>
                  <a:lnTo>
                    <a:pt x="2240305" y="629473"/>
                  </a:lnTo>
                  <a:lnTo>
                    <a:pt x="2187195" y="673774"/>
                  </a:lnTo>
                  <a:lnTo>
                    <a:pt x="2122762" y="715322"/>
                  </a:lnTo>
                  <a:lnTo>
                    <a:pt x="2086545" y="734967"/>
                  </a:lnTo>
                  <a:lnTo>
                    <a:pt x="2047792" y="753808"/>
                  </a:lnTo>
                  <a:lnTo>
                    <a:pt x="2006600" y="771807"/>
                  </a:lnTo>
                  <a:lnTo>
                    <a:pt x="1963068" y="788924"/>
                  </a:lnTo>
                  <a:lnTo>
                    <a:pt x="1917295" y="805121"/>
                  </a:lnTo>
                  <a:lnTo>
                    <a:pt x="1869377" y="820360"/>
                  </a:lnTo>
                  <a:lnTo>
                    <a:pt x="1819414" y="834601"/>
                  </a:lnTo>
                  <a:lnTo>
                    <a:pt x="1767504" y="847807"/>
                  </a:lnTo>
                  <a:lnTo>
                    <a:pt x="1713744" y="859938"/>
                  </a:lnTo>
                  <a:lnTo>
                    <a:pt x="1658233" y="870956"/>
                  </a:lnTo>
                  <a:lnTo>
                    <a:pt x="1601068" y="880823"/>
                  </a:lnTo>
                  <a:lnTo>
                    <a:pt x="1542349" y="889499"/>
                  </a:lnTo>
                  <a:lnTo>
                    <a:pt x="1482173" y="896947"/>
                  </a:lnTo>
                  <a:lnTo>
                    <a:pt x="1420638" y="903127"/>
                  </a:lnTo>
                  <a:lnTo>
                    <a:pt x="1357843" y="908001"/>
                  </a:lnTo>
                  <a:lnTo>
                    <a:pt x="1293885" y="911530"/>
                  </a:lnTo>
                  <a:lnTo>
                    <a:pt x="1228863" y="913676"/>
                  </a:lnTo>
                  <a:lnTo>
                    <a:pt x="1162875" y="914400"/>
                  </a:lnTo>
                  <a:lnTo>
                    <a:pt x="1096887" y="913676"/>
                  </a:lnTo>
                  <a:lnTo>
                    <a:pt x="1031864" y="911530"/>
                  </a:lnTo>
                  <a:lnTo>
                    <a:pt x="967905" y="908001"/>
                  </a:lnTo>
                  <a:lnTo>
                    <a:pt x="905109" y="903127"/>
                  </a:lnTo>
                  <a:lnTo>
                    <a:pt x="843572" y="896947"/>
                  </a:lnTo>
                  <a:lnTo>
                    <a:pt x="783394" y="889499"/>
                  </a:lnTo>
                  <a:lnTo>
                    <a:pt x="724672" y="880823"/>
                  </a:lnTo>
                  <a:lnTo>
                    <a:pt x="667506" y="870956"/>
                  </a:lnTo>
                  <a:lnTo>
                    <a:pt x="611992" y="859938"/>
                  </a:lnTo>
                  <a:lnTo>
                    <a:pt x="558229" y="847807"/>
                  </a:lnTo>
                  <a:lnTo>
                    <a:pt x="506315" y="834601"/>
                  </a:lnTo>
                  <a:lnTo>
                    <a:pt x="456349" y="820360"/>
                  </a:lnTo>
                  <a:lnTo>
                    <a:pt x="408428" y="805121"/>
                  </a:lnTo>
                  <a:lnTo>
                    <a:pt x="362652" y="788924"/>
                  </a:lnTo>
                  <a:lnTo>
                    <a:pt x="319116" y="771807"/>
                  </a:lnTo>
                  <a:lnTo>
                    <a:pt x="277922" y="753808"/>
                  </a:lnTo>
                  <a:lnTo>
                    <a:pt x="239165" y="734967"/>
                  </a:lnTo>
                  <a:lnTo>
                    <a:pt x="202945" y="715322"/>
                  </a:lnTo>
                  <a:lnTo>
                    <a:pt x="169359" y="694911"/>
                  </a:lnTo>
                  <a:lnTo>
                    <a:pt x="110484" y="651948"/>
                  </a:lnTo>
                  <a:lnTo>
                    <a:pt x="63325" y="606386"/>
                  </a:lnTo>
                  <a:lnTo>
                    <a:pt x="28668" y="558535"/>
                  </a:lnTo>
                  <a:lnTo>
                    <a:pt x="7297" y="508703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3A3A63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4D12D78-B94E-45B0-8E06-7642DD2D8E68}"/>
              </a:ext>
            </a:extLst>
          </p:cNvPr>
          <p:cNvSpPr txBox="1"/>
          <p:nvPr/>
        </p:nvSpPr>
        <p:spPr>
          <a:xfrm>
            <a:off x="6096000" y="1684083"/>
            <a:ext cx="3159211" cy="36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3200" spc="-50" dirty="0">
                <a:solidFill>
                  <a:srgbClr val="424455"/>
                </a:solidFill>
                <a:latin typeface="Trebuchet MS"/>
                <a:cs typeface="Trebuchet MS"/>
              </a:rPr>
              <a:t>Entity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IN" sz="3200" spc="-50" dirty="0">
              <a:solidFill>
                <a:srgbClr val="424455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IN" sz="3200" spc="-50" dirty="0">
              <a:solidFill>
                <a:srgbClr val="424455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3200" spc="-50" dirty="0">
                <a:solidFill>
                  <a:srgbClr val="424455"/>
                </a:solidFill>
                <a:latin typeface="Trebuchet MS"/>
                <a:cs typeface="Trebuchet MS"/>
              </a:rPr>
              <a:t>Weak</a:t>
            </a:r>
            <a:r>
              <a:rPr lang="en-IN" sz="3200" spc="-75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lang="en-IN" sz="3200" spc="-5" dirty="0">
                <a:solidFill>
                  <a:srgbClr val="424455"/>
                </a:solidFill>
                <a:latin typeface="Trebuchet MS"/>
                <a:cs typeface="Trebuchet MS"/>
              </a:rPr>
              <a:t>Entity</a:t>
            </a:r>
            <a:endParaRPr lang="en-IN" sz="3200" spc="-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IN" sz="3200" dirty="0">
              <a:solidFill>
                <a:srgbClr val="424455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IN" sz="3200" dirty="0">
              <a:solidFill>
                <a:srgbClr val="424455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3200" dirty="0">
                <a:solidFill>
                  <a:srgbClr val="424455"/>
                </a:solidFill>
                <a:latin typeface="Trebuchet MS"/>
                <a:cs typeface="Trebuchet MS"/>
              </a:rPr>
              <a:t>Attribute</a:t>
            </a:r>
            <a:endParaRPr lang="en-IN" sz="3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46159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F9DC-12ED-4768-B8A3-A8FB64C2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  <a:endParaRPr lang="en-IN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8C583C7-2A31-4A09-BD2B-2DFFBC55FDDF}"/>
              </a:ext>
            </a:extLst>
          </p:cNvPr>
          <p:cNvSpPr/>
          <p:nvPr/>
        </p:nvSpPr>
        <p:spPr>
          <a:xfrm>
            <a:off x="5107662" y="679669"/>
            <a:ext cx="1976676" cy="752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7352E1D-BEEE-4228-B3BC-524B95B78B75}"/>
              </a:ext>
            </a:extLst>
          </p:cNvPr>
          <p:cNvSpPr txBox="1"/>
          <p:nvPr/>
        </p:nvSpPr>
        <p:spPr>
          <a:xfrm>
            <a:off x="5529964" y="819734"/>
            <a:ext cx="11315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2400" spc="5" dirty="0">
                <a:solidFill>
                  <a:srgbClr val="FFFFFF"/>
                </a:solidFill>
                <a:latin typeface="Georgia"/>
                <a:cs typeface="Georgia"/>
              </a:rPr>
              <a:t>u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nt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246CB75-A484-426D-BF4A-8F87D44F6D98}"/>
              </a:ext>
            </a:extLst>
          </p:cNvPr>
          <p:cNvSpPr/>
          <p:nvPr/>
        </p:nvSpPr>
        <p:spPr>
          <a:xfrm>
            <a:off x="8426961" y="585216"/>
            <a:ext cx="2008631" cy="8107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D70BD2C-E527-4ADE-A557-29BF20A0F025}"/>
              </a:ext>
            </a:extLst>
          </p:cNvPr>
          <p:cNvSpPr txBox="1"/>
          <p:nvPr/>
        </p:nvSpPr>
        <p:spPr>
          <a:xfrm>
            <a:off x="9081773" y="744677"/>
            <a:ext cx="7054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endParaRPr sz="2400">
              <a:latin typeface="Georgia"/>
              <a:cs typeface="Georgia"/>
            </a:endParaRPr>
          </a:p>
        </p:txBody>
      </p:sp>
      <p:grpSp>
        <p:nvGrpSpPr>
          <p:cNvPr id="9" name="object 7">
            <a:extLst>
              <a:ext uri="{FF2B5EF4-FFF2-40B4-BE49-F238E27FC236}">
                <a16:creationId xmlns:a16="http://schemas.microsoft.com/office/drawing/2014/main" id="{2392BAB0-FDA7-4248-A723-FF912E551E91}"/>
              </a:ext>
            </a:extLst>
          </p:cNvPr>
          <p:cNvGrpSpPr/>
          <p:nvPr/>
        </p:nvGrpSpPr>
        <p:grpSpPr>
          <a:xfrm>
            <a:off x="5208246" y="1133983"/>
            <a:ext cx="4253892" cy="5105341"/>
            <a:chOff x="3511268" y="1133983"/>
            <a:chExt cx="4253892" cy="5105341"/>
          </a:xfrm>
        </p:grpSpPr>
        <p:sp>
          <p:nvSpPr>
            <p:cNvPr id="34" name="object 8">
              <a:extLst>
                <a:ext uri="{FF2B5EF4-FFF2-40B4-BE49-F238E27FC236}">
                  <a16:creationId xmlns:a16="http://schemas.microsoft.com/office/drawing/2014/main" id="{CC8B937B-778D-45F8-89ED-8AA115515944}"/>
                </a:ext>
              </a:extLst>
            </p:cNvPr>
            <p:cNvSpPr/>
            <p:nvPr/>
          </p:nvSpPr>
          <p:spPr>
            <a:xfrm>
              <a:off x="4376165" y="1133983"/>
              <a:ext cx="3388995" cy="1236345"/>
            </a:xfrm>
            <a:custGeom>
              <a:avLst/>
              <a:gdLst/>
              <a:ahLst/>
              <a:cxnLst/>
              <a:rect l="l" t="t" r="r" b="b"/>
              <a:pathLst>
                <a:path w="3388995" h="1236345">
                  <a:moveTo>
                    <a:pt x="3388994" y="0"/>
                  </a:moveTo>
                  <a:lnTo>
                    <a:pt x="3388994" y="1236090"/>
                  </a:lnTo>
                </a:path>
                <a:path w="3388995" h="1236345">
                  <a:moveTo>
                    <a:pt x="0" y="154812"/>
                  </a:moveTo>
                  <a:lnTo>
                    <a:pt x="0" y="1228216"/>
                  </a:lnTo>
                </a:path>
              </a:pathLst>
            </a:custGeom>
            <a:ln w="9525">
              <a:solidFill>
                <a:srgbClr val="525389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41CAA292-4059-4694-9B29-6047905810BF}"/>
                </a:ext>
              </a:extLst>
            </p:cNvPr>
            <p:cNvSpPr/>
            <p:nvPr/>
          </p:nvSpPr>
          <p:spPr>
            <a:xfrm>
              <a:off x="3511268" y="5486365"/>
              <a:ext cx="1976676" cy="7529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547816B9-018E-4583-A8E8-FD547732A12A}"/>
              </a:ext>
            </a:extLst>
          </p:cNvPr>
          <p:cNvSpPr txBox="1"/>
          <p:nvPr/>
        </p:nvSpPr>
        <p:spPr>
          <a:xfrm>
            <a:off x="5525647" y="5628233"/>
            <a:ext cx="13392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Customer</a:t>
            </a:r>
            <a:endParaRPr sz="2400">
              <a:latin typeface="Georgia"/>
              <a:cs typeface="Georgia"/>
            </a:endParaRPr>
          </a:p>
        </p:txBody>
      </p: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0AE67800-E844-4199-944B-0D6EA79B4186}"/>
              </a:ext>
            </a:extLst>
          </p:cNvPr>
          <p:cNvGrpSpPr/>
          <p:nvPr/>
        </p:nvGrpSpPr>
        <p:grpSpPr>
          <a:xfrm>
            <a:off x="2646405" y="4215384"/>
            <a:ext cx="2613685" cy="1240574"/>
            <a:chOff x="949427" y="4215384"/>
            <a:chExt cx="2613685" cy="1240574"/>
          </a:xfrm>
        </p:grpSpPr>
        <p:sp>
          <p:nvSpPr>
            <p:cNvPr id="32" name="object 12">
              <a:extLst>
                <a:ext uri="{FF2B5EF4-FFF2-40B4-BE49-F238E27FC236}">
                  <a16:creationId xmlns:a16="http://schemas.microsoft.com/office/drawing/2014/main" id="{39A2515D-E5C0-400D-8E10-5E88E6A82AAC}"/>
                </a:ext>
              </a:extLst>
            </p:cNvPr>
            <p:cNvSpPr/>
            <p:nvPr/>
          </p:nvSpPr>
          <p:spPr>
            <a:xfrm>
              <a:off x="949427" y="4750251"/>
              <a:ext cx="1415829" cy="7057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A53EC6B3-EF40-40ED-A42C-0D93AB95546C}"/>
                </a:ext>
              </a:extLst>
            </p:cNvPr>
            <p:cNvSpPr/>
            <p:nvPr/>
          </p:nvSpPr>
          <p:spPr>
            <a:xfrm>
              <a:off x="2130552" y="4215384"/>
              <a:ext cx="1432560" cy="7132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2" name="object 14">
            <a:extLst>
              <a:ext uri="{FF2B5EF4-FFF2-40B4-BE49-F238E27FC236}">
                <a16:creationId xmlns:a16="http://schemas.microsoft.com/office/drawing/2014/main" id="{C034A033-2CBB-4EDD-A14F-DB8436C5F62D}"/>
              </a:ext>
            </a:extLst>
          </p:cNvPr>
          <p:cNvSpPr txBox="1"/>
          <p:nvPr/>
        </p:nvSpPr>
        <p:spPr>
          <a:xfrm>
            <a:off x="3139697" y="4389246"/>
            <a:ext cx="1718945" cy="832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01725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ame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SSn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74A68BBC-606A-474E-B2E2-C1F6DF5862D7}"/>
              </a:ext>
            </a:extLst>
          </p:cNvPr>
          <p:cNvSpPr/>
          <p:nvPr/>
        </p:nvSpPr>
        <p:spPr>
          <a:xfrm>
            <a:off x="2362917" y="5553455"/>
            <a:ext cx="1396061" cy="68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5986EF45-8BBD-4984-9EA1-CEC0386FAC03}"/>
              </a:ext>
            </a:extLst>
          </p:cNvPr>
          <p:cNvSpPr txBox="1"/>
          <p:nvPr/>
        </p:nvSpPr>
        <p:spPr>
          <a:xfrm>
            <a:off x="2686460" y="5574588"/>
            <a:ext cx="27006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4415" algn="l"/>
                <a:tab pos="2687320" algn="l"/>
              </a:tabLst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Addres	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525389"/>
                  </a:solidFill>
                </a:uFill>
                <a:latin typeface="Georgia"/>
                <a:cs typeface="Georgia"/>
              </a:rPr>
              <a:t> 	</a:t>
            </a:r>
            <a:endParaRPr sz="1800">
              <a:latin typeface="Georgia"/>
              <a:cs typeface="Georgia"/>
            </a:endParaRPr>
          </a:p>
          <a:p>
            <a:pPr marL="32067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5" name="object 17">
            <a:extLst>
              <a:ext uri="{FF2B5EF4-FFF2-40B4-BE49-F238E27FC236}">
                <a16:creationId xmlns:a16="http://schemas.microsoft.com/office/drawing/2014/main" id="{94873DFD-3B34-408C-ACAC-D792AAECA680}"/>
              </a:ext>
            </a:extLst>
          </p:cNvPr>
          <p:cNvGrpSpPr/>
          <p:nvPr/>
        </p:nvGrpSpPr>
        <p:grpSpPr>
          <a:xfrm>
            <a:off x="3818004" y="2337816"/>
            <a:ext cx="3240404" cy="3203320"/>
            <a:chOff x="2121026" y="2337816"/>
            <a:chExt cx="3240404" cy="3203320"/>
          </a:xfrm>
        </p:grpSpPr>
        <p:sp>
          <p:nvSpPr>
            <p:cNvPr id="30" name="object 18">
              <a:extLst>
                <a:ext uri="{FF2B5EF4-FFF2-40B4-BE49-F238E27FC236}">
                  <a16:creationId xmlns:a16="http://schemas.microsoft.com/office/drawing/2014/main" id="{39E40270-BA82-4980-A492-278100453908}"/>
                </a:ext>
              </a:extLst>
            </p:cNvPr>
            <p:cNvSpPr/>
            <p:nvPr/>
          </p:nvSpPr>
          <p:spPr>
            <a:xfrm>
              <a:off x="3462527" y="2337816"/>
              <a:ext cx="1898903" cy="12131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" name="object 19">
              <a:extLst>
                <a:ext uri="{FF2B5EF4-FFF2-40B4-BE49-F238E27FC236}">
                  <a16:creationId xmlns:a16="http://schemas.microsoft.com/office/drawing/2014/main" id="{0B4C436D-53CB-4800-B27C-A21130962316}"/>
                </a:ext>
              </a:extLst>
            </p:cNvPr>
            <p:cNvSpPr/>
            <p:nvPr/>
          </p:nvSpPr>
          <p:spPr>
            <a:xfrm>
              <a:off x="2121026" y="4772151"/>
              <a:ext cx="1910080" cy="768985"/>
            </a:xfrm>
            <a:custGeom>
              <a:avLst/>
              <a:gdLst/>
              <a:ahLst/>
              <a:cxnLst/>
              <a:rect l="l" t="t" r="r" b="b"/>
              <a:pathLst>
                <a:path w="1910079" h="768985">
                  <a:moveTo>
                    <a:pt x="875538" y="0"/>
                  </a:moveTo>
                  <a:lnTo>
                    <a:pt x="1909572" y="718693"/>
                  </a:lnTo>
                </a:path>
                <a:path w="1910079" h="768985">
                  <a:moveTo>
                    <a:pt x="1430147" y="768477"/>
                  </a:moveTo>
                  <a:lnTo>
                    <a:pt x="0" y="518795"/>
                  </a:lnTo>
                </a:path>
              </a:pathLst>
            </a:custGeom>
            <a:ln w="9525">
              <a:solidFill>
                <a:srgbClr val="525389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6" name="object 20">
            <a:extLst>
              <a:ext uri="{FF2B5EF4-FFF2-40B4-BE49-F238E27FC236}">
                <a16:creationId xmlns:a16="http://schemas.microsoft.com/office/drawing/2014/main" id="{AB399F7B-0B86-46F7-90E4-B71ACCB54C57}"/>
              </a:ext>
            </a:extLst>
          </p:cNvPr>
          <p:cNvSpPr txBox="1"/>
          <p:nvPr/>
        </p:nvSpPr>
        <p:spPr>
          <a:xfrm>
            <a:off x="5895724" y="2762250"/>
            <a:ext cx="4292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_c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7" name="object 21">
            <a:extLst>
              <a:ext uri="{FF2B5EF4-FFF2-40B4-BE49-F238E27FC236}">
                <a16:creationId xmlns:a16="http://schemas.microsoft.com/office/drawing/2014/main" id="{17269F61-4124-4FE0-A856-98235870DA0B}"/>
              </a:ext>
            </a:extLst>
          </p:cNvPr>
          <p:cNvSpPr/>
          <p:nvPr/>
        </p:nvSpPr>
        <p:spPr>
          <a:xfrm>
            <a:off x="8481825" y="2337816"/>
            <a:ext cx="1898903" cy="12131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8132BB6C-F279-4F46-AAD9-4ACB64F04D10}"/>
              </a:ext>
            </a:extLst>
          </p:cNvPr>
          <p:cNvSpPr txBox="1"/>
          <p:nvPr/>
        </p:nvSpPr>
        <p:spPr>
          <a:xfrm>
            <a:off x="9225664" y="2762250"/>
            <a:ext cx="4133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_c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F9106B43-489C-41B5-A77D-891840878699}"/>
              </a:ext>
            </a:extLst>
          </p:cNvPr>
          <p:cNvSpPr txBox="1"/>
          <p:nvPr/>
        </p:nvSpPr>
        <p:spPr>
          <a:xfrm>
            <a:off x="6221861" y="1913077"/>
            <a:ext cx="22097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solidFill>
                  <a:srgbClr val="424455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57B56729-6EA6-4ACF-BAB0-35A9CC6290F1}"/>
              </a:ext>
            </a:extLst>
          </p:cNvPr>
          <p:cNvSpPr txBox="1"/>
          <p:nvPr/>
        </p:nvSpPr>
        <p:spPr>
          <a:xfrm>
            <a:off x="6169410" y="3392551"/>
            <a:ext cx="2787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solidFill>
                  <a:srgbClr val="424455"/>
                </a:solidFill>
                <a:latin typeface="Trebuchet MS"/>
                <a:cs typeface="Trebuchet MS"/>
              </a:rPr>
              <a:t>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3D432C7B-A8A9-4EF1-A1C8-80EED2C4239F}"/>
              </a:ext>
            </a:extLst>
          </p:cNvPr>
          <p:cNvSpPr txBox="1"/>
          <p:nvPr/>
        </p:nvSpPr>
        <p:spPr>
          <a:xfrm>
            <a:off x="9549007" y="1976450"/>
            <a:ext cx="22097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solidFill>
                  <a:srgbClr val="424455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2" name="object 26">
            <a:extLst>
              <a:ext uri="{FF2B5EF4-FFF2-40B4-BE49-F238E27FC236}">
                <a16:creationId xmlns:a16="http://schemas.microsoft.com/office/drawing/2014/main" id="{9B21A572-C2A6-42AB-952B-7FB76179F66C}"/>
              </a:ext>
            </a:extLst>
          </p:cNvPr>
          <p:cNvSpPr txBox="1"/>
          <p:nvPr/>
        </p:nvSpPr>
        <p:spPr>
          <a:xfrm>
            <a:off x="9496556" y="3455923"/>
            <a:ext cx="2787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solidFill>
                  <a:srgbClr val="424455"/>
                </a:solidFill>
                <a:latin typeface="Trebuchet MS"/>
                <a:cs typeface="Trebuchet MS"/>
              </a:rPr>
              <a:t>M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23" name="object 27">
            <a:extLst>
              <a:ext uri="{FF2B5EF4-FFF2-40B4-BE49-F238E27FC236}">
                <a16:creationId xmlns:a16="http://schemas.microsoft.com/office/drawing/2014/main" id="{022D71BC-F59E-4BAC-957E-A0F73D514210}"/>
              </a:ext>
            </a:extLst>
          </p:cNvPr>
          <p:cNvGrpSpPr/>
          <p:nvPr/>
        </p:nvGrpSpPr>
        <p:grpSpPr>
          <a:xfrm>
            <a:off x="6073143" y="3447415"/>
            <a:ext cx="4057649" cy="2706497"/>
            <a:chOff x="4376165" y="3447415"/>
            <a:chExt cx="4057649" cy="2706497"/>
          </a:xfrm>
        </p:grpSpPr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22832AF0-030C-4A38-809A-A2EABB9DE2E8}"/>
                </a:ext>
              </a:extLst>
            </p:cNvPr>
            <p:cNvSpPr/>
            <p:nvPr/>
          </p:nvSpPr>
          <p:spPr>
            <a:xfrm>
              <a:off x="4376165" y="3447415"/>
              <a:ext cx="3342004" cy="2191385"/>
            </a:xfrm>
            <a:custGeom>
              <a:avLst/>
              <a:gdLst/>
              <a:ahLst/>
              <a:cxnLst/>
              <a:rect l="l" t="t" r="r" b="b"/>
              <a:pathLst>
                <a:path w="3342004" h="2191385">
                  <a:moveTo>
                    <a:pt x="3342005" y="0"/>
                  </a:moveTo>
                  <a:lnTo>
                    <a:pt x="569468" y="2191385"/>
                  </a:lnTo>
                </a:path>
                <a:path w="3342004" h="2191385">
                  <a:moveTo>
                    <a:pt x="35560" y="74295"/>
                  </a:moveTo>
                  <a:lnTo>
                    <a:pt x="0" y="2113026"/>
                  </a:lnTo>
                </a:path>
              </a:pathLst>
            </a:custGeom>
            <a:ln w="9525">
              <a:solidFill>
                <a:srgbClr val="525389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F8580FB1-7E46-4CB3-824D-B412A843E919}"/>
                </a:ext>
              </a:extLst>
            </p:cNvPr>
            <p:cNvSpPr/>
            <p:nvPr/>
          </p:nvSpPr>
          <p:spPr>
            <a:xfrm>
              <a:off x="7001255" y="5440680"/>
              <a:ext cx="1432559" cy="7132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4" name="object 30">
            <a:extLst>
              <a:ext uri="{FF2B5EF4-FFF2-40B4-BE49-F238E27FC236}">
                <a16:creationId xmlns:a16="http://schemas.microsoft.com/office/drawing/2014/main" id="{2D5A65F2-F944-492A-8A9D-F74714D89580}"/>
              </a:ext>
            </a:extLst>
          </p:cNvPr>
          <p:cNvSpPr txBox="1"/>
          <p:nvPr/>
        </p:nvSpPr>
        <p:spPr>
          <a:xfrm>
            <a:off x="9084186" y="5616346"/>
            <a:ext cx="666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h</a:t>
            </a:r>
            <a:r>
              <a:rPr sz="1800" spc="-15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25" name="object 31">
            <a:extLst>
              <a:ext uri="{FF2B5EF4-FFF2-40B4-BE49-F238E27FC236}">
                <a16:creationId xmlns:a16="http://schemas.microsoft.com/office/drawing/2014/main" id="{9C257E70-11A4-4322-AB23-6C5534A29237}"/>
              </a:ext>
            </a:extLst>
          </p:cNvPr>
          <p:cNvGrpSpPr/>
          <p:nvPr/>
        </p:nvGrpSpPr>
        <p:grpSpPr>
          <a:xfrm>
            <a:off x="6111942" y="0"/>
            <a:ext cx="3368040" cy="5763082"/>
            <a:chOff x="4414964" y="0"/>
            <a:chExt cx="3368040" cy="5763082"/>
          </a:xfrm>
        </p:grpSpPr>
        <p:sp>
          <p:nvSpPr>
            <p:cNvPr id="26" name="object 32">
              <a:extLst>
                <a:ext uri="{FF2B5EF4-FFF2-40B4-BE49-F238E27FC236}">
                  <a16:creationId xmlns:a16="http://schemas.microsoft.com/office/drawing/2014/main" id="{3321A5E0-0837-4E73-873A-0ED59E16E656}"/>
                </a:ext>
              </a:extLst>
            </p:cNvPr>
            <p:cNvSpPr/>
            <p:nvPr/>
          </p:nvSpPr>
          <p:spPr>
            <a:xfrm>
              <a:off x="5448681" y="5763082"/>
              <a:ext cx="1600835" cy="0"/>
            </a:xfrm>
            <a:custGeom>
              <a:avLst/>
              <a:gdLst/>
              <a:ahLst/>
              <a:cxnLst/>
              <a:rect l="l" t="t" r="r" b="b"/>
              <a:pathLst>
                <a:path w="1600834">
                  <a:moveTo>
                    <a:pt x="0" y="0"/>
                  </a:moveTo>
                  <a:lnTo>
                    <a:pt x="1600453" y="0"/>
                  </a:lnTo>
                </a:path>
              </a:pathLst>
            </a:custGeom>
            <a:ln w="9525">
              <a:solidFill>
                <a:srgbClr val="525389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" name="object 33">
              <a:extLst>
                <a:ext uri="{FF2B5EF4-FFF2-40B4-BE49-F238E27FC236}">
                  <a16:creationId xmlns:a16="http://schemas.microsoft.com/office/drawing/2014/main" id="{3128C761-DD17-4841-BDCF-2DFEBF782DDA}"/>
                </a:ext>
              </a:extLst>
            </p:cNvPr>
            <p:cNvSpPr/>
            <p:nvPr/>
          </p:nvSpPr>
          <p:spPr>
            <a:xfrm>
              <a:off x="4414964" y="0"/>
              <a:ext cx="3368040" cy="684530"/>
            </a:xfrm>
            <a:custGeom>
              <a:avLst/>
              <a:gdLst/>
              <a:ahLst/>
              <a:cxnLst/>
              <a:rect l="l" t="t" r="r" b="b"/>
              <a:pathLst>
                <a:path w="3368040" h="684530">
                  <a:moveTo>
                    <a:pt x="9525" y="0"/>
                  </a:moveTo>
                  <a:lnTo>
                    <a:pt x="0" y="0"/>
                  </a:lnTo>
                  <a:lnTo>
                    <a:pt x="0" y="684530"/>
                  </a:lnTo>
                  <a:lnTo>
                    <a:pt x="9525" y="684530"/>
                  </a:lnTo>
                  <a:lnTo>
                    <a:pt x="9525" y="0"/>
                  </a:lnTo>
                  <a:close/>
                </a:path>
                <a:path w="3368040" h="684530">
                  <a:moveTo>
                    <a:pt x="3367532" y="0"/>
                  </a:moveTo>
                  <a:lnTo>
                    <a:pt x="3358007" y="0"/>
                  </a:lnTo>
                  <a:lnTo>
                    <a:pt x="3358007" y="684530"/>
                  </a:lnTo>
                  <a:lnTo>
                    <a:pt x="3367532" y="684530"/>
                  </a:lnTo>
                  <a:lnTo>
                    <a:pt x="3367532" y="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3064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762101-EB93-44BC-8820-1D1129DE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99" y="2764635"/>
            <a:ext cx="11602072" cy="65665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122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>
            <a:extLst>
              <a:ext uri="{FF2B5EF4-FFF2-40B4-BE49-F238E27FC236}">
                <a16:creationId xmlns:a16="http://schemas.microsoft.com/office/drawing/2014/main" id="{E4B18B27-E68B-4FDB-9E68-1753288C9333}"/>
              </a:ext>
            </a:extLst>
          </p:cNvPr>
          <p:cNvGrpSpPr/>
          <p:nvPr/>
        </p:nvGrpSpPr>
        <p:grpSpPr>
          <a:xfrm>
            <a:off x="1547246" y="1476633"/>
            <a:ext cx="2326005" cy="914400"/>
            <a:chOff x="701865" y="914400"/>
            <a:chExt cx="2326005" cy="91440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0877794-4A88-4248-83F4-D4568B9175BC}"/>
                </a:ext>
              </a:extLst>
            </p:cNvPr>
            <p:cNvSpPr/>
            <p:nvPr/>
          </p:nvSpPr>
          <p:spPr>
            <a:xfrm>
              <a:off x="701865" y="914400"/>
              <a:ext cx="2326005" cy="914400"/>
            </a:xfrm>
            <a:custGeom>
              <a:avLst/>
              <a:gdLst/>
              <a:ahLst/>
              <a:cxnLst/>
              <a:rect l="l" t="t" r="r" b="b"/>
              <a:pathLst>
                <a:path w="2326005" h="914400">
                  <a:moveTo>
                    <a:pt x="0" y="457200"/>
                  </a:moveTo>
                  <a:lnTo>
                    <a:pt x="7297" y="405696"/>
                  </a:lnTo>
                  <a:lnTo>
                    <a:pt x="28668" y="355864"/>
                  </a:lnTo>
                  <a:lnTo>
                    <a:pt x="63325" y="308013"/>
                  </a:lnTo>
                  <a:lnTo>
                    <a:pt x="110484" y="262451"/>
                  </a:lnTo>
                  <a:lnTo>
                    <a:pt x="169359" y="219488"/>
                  </a:lnTo>
                  <a:lnTo>
                    <a:pt x="202945" y="199077"/>
                  </a:lnTo>
                  <a:lnTo>
                    <a:pt x="239165" y="179432"/>
                  </a:lnTo>
                  <a:lnTo>
                    <a:pt x="277922" y="160591"/>
                  </a:lnTo>
                  <a:lnTo>
                    <a:pt x="319116" y="142592"/>
                  </a:lnTo>
                  <a:lnTo>
                    <a:pt x="362652" y="125475"/>
                  </a:lnTo>
                  <a:lnTo>
                    <a:pt x="408428" y="109278"/>
                  </a:lnTo>
                  <a:lnTo>
                    <a:pt x="456349" y="94039"/>
                  </a:lnTo>
                  <a:lnTo>
                    <a:pt x="506315" y="79798"/>
                  </a:lnTo>
                  <a:lnTo>
                    <a:pt x="558229" y="66592"/>
                  </a:lnTo>
                  <a:lnTo>
                    <a:pt x="611992" y="54461"/>
                  </a:lnTo>
                  <a:lnTo>
                    <a:pt x="667506" y="43443"/>
                  </a:lnTo>
                  <a:lnTo>
                    <a:pt x="724672" y="33576"/>
                  </a:lnTo>
                  <a:lnTo>
                    <a:pt x="783394" y="24900"/>
                  </a:lnTo>
                  <a:lnTo>
                    <a:pt x="843572" y="17452"/>
                  </a:lnTo>
                  <a:lnTo>
                    <a:pt x="905109" y="11272"/>
                  </a:lnTo>
                  <a:lnTo>
                    <a:pt x="967905" y="6398"/>
                  </a:lnTo>
                  <a:lnTo>
                    <a:pt x="1031864" y="2869"/>
                  </a:lnTo>
                  <a:lnTo>
                    <a:pt x="1096887" y="723"/>
                  </a:lnTo>
                  <a:lnTo>
                    <a:pt x="1162875" y="0"/>
                  </a:lnTo>
                  <a:lnTo>
                    <a:pt x="1228863" y="723"/>
                  </a:lnTo>
                  <a:lnTo>
                    <a:pt x="1293885" y="2869"/>
                  </a:lnTo>
                  <a:lnTo>
                    <a:pt x="1357843" y="6398"/>
                  </a:lnTo>
                  <a:lnTo>
                    <a:pt x="1420638" y="11272"/>
                  </a:lnTo>
                  <a:lnTo>
                    <a:pt x="1482173" y="17452"/>
                  </a:lnTo>
                  <a:lnTo>
                    <a:pt x="1542349" y="24900"/>
                  </a:lnTo>
                  <a:lnTo>
                    <a:pt x="1601068" y="33576"/>
                  </a:lnTo>
                  <a:lnTo>
                    <a:pt x="1658233" y="43443"/>
                  </a:lnTo>
                  <a:lnTo>
                    <a:pt x="1713744" y="54461"/>
                  </a:lnTo>
                  <a:lnTo>
                    <a:pt x="1767504" y="66592"/>
                  </a:lnTo>
                  <a:lnTo>
                    <a:pt x="1819414" y="79798"/>
                  </a:lnTo>
                  <a:lnTo>
                    <a:pt x="1869377" y="94039"/>
                  </a:lnTo>
                  <a:lnTo>
                    <a:pt x="1917295" y="109278"/>
                  </a:lnTo>
                  <a:lnTo>
                    <a:pt x="1963068" y="125475"/>
                  </a:lnTo>
                  <a:lnTo>
                    <a:pt x="2006600" y="142592"/>
                  </a:lnTo>
                  <a:lnTo>
                    <a:pt x="2047792" y="160591"/>
                  </a:lnTo>
                  <a:lnTo>
                    <a:pt x="2086545" y="179432"/>
                  </a:lnTo>
                  <a:lnTo>
                    <a:pt x="2122762" y="199077"/>
                  </a:lnTo>
                  <a:lnTo>
                    <a:pt x="2156345" y="219488"/>
                  </a:lnTo>
                  <a:lnTo>
                    <a:pt x="2215215" y="262451"/>
                  </a:lnTo>
                  <a:lnTo>
                    <a:pt x="2262369" y="308013"/>
                  </a:lnTo>
                  <a:lnTo>
                    <a:pt x="2297022" y="355864"/>
                  </a:lnTo>
                  <a:lnTo>
                    <a:pt x="2318390" y="405696"/>
                  </a:lnTo>
                  <a:lnTo>
                    <a:pt x="2325687" y="457200"/>
                  </a:lnTo>
                  <a:lnTo>
                    <a:pt x="2323846" y="483141"/>
                  </a:lnTo>
                  <a:lnTo>
                    <a:pt x="2309416" y="533847"/>
                  </a:lnTo>
                  <a:lnTo>
                    <a:pt x="2281307" y="582728"/>
                  </a:lnTo>
                  <a:lnTo>
                    <a:pt x="2240305" y="629473"/>
                  </a:lnTo>
                  <a:lnTo>
                    <a:pt x="2187195" y="673774"/>
                  </a:lnTo>
                  <a:lnTo>
                    <a:pt x="2122762" y="715322"/>
                  </a:lnTo>
                  <a:lnTo>
                    <a:pt x="2086545" y="734967"/>
                  </a:lnTo>
                  <a:lnTo>
                    <a:pt x="2047792" y="753808"/>
                  </a:lnTo>
                  <a:lnTo>
                    <a:pt x="2006600" y="771807"/>
                  </a:lnTo>
                  <a:lnTo>
                    <a:pt x="1963068" y="788924"/>
                  </a:lnTo>
                  <a:lnTo>
                    <a:pt x="1917295" y="805121"/>
                  </a:lnTo>
                  <a:lnTo>
                    <a:pt x="1869377" y="820360"/>
                  </a:lnTo>
                  <a:lnTo>
                    <a:pt x="1819414" y="834601"/>
                  </a:lnTo>
                  <a:lnTo>
                    <a:pt x="1767504" y="847807"/>
                  </a:lnTo>
                  <a:lnTo>
                    <a:pt x="1713744" y="859938"/>
                  </a:lnTo>
                  <a:lnTo>
                    <a:pt x="1658233" y="870956"/>
                  </a:lnTo>
                  <a:lnTo>
                    <a:pt x="1601068" y="880823"/>
                  </a:lnTo>
                  <a:lnTo>
                    <a:pt x="1542349" y="889499"/>
                  </a:lnTo>
                  <a:lnTo>
                    <a:pt x="1482173" y="896947"/>
                  </a:lnTo>
                  <a:lnTo>
                    <a:pt x="1420638" y="903127"/>
                  </a:lnTo>
                  <a:lnTo>
                    <a:pt x="1357843" y="908001"/>
                  </a:lnTo>
                  <a:lnTo>
                    <a:pt x="1293885" y="911530"/>
                  </a:lnTo>
                  <a:lnTo>
                    <a:pt x="1228863" y="913676"/>
                  </a:lnTo>
                  <a:lnTo>
                    <a:pt x="1162875" y="914400"/>
                  </a:lnTo>
                  <a:lnTo>
                    <a:pt x="1096887" y="913676"/>
                  </a:lnTo>
                  <a:lnTo>
                    <a:pt x="1031864" y="911530"/>
                  </a:lnTo>
                  <a:lnTo>
                    <a:pt x="967905" y="908001"/>
                  </a:lnTo>
                  <a:lnTo>
                    <a:pt x="905109" y="903127"/>
                  </a:lnTo>
                  <a:lnTo>
                    <a:pt x="843572" y="896947"/>
                  </a:lnTo>
                  <a:lnTo>
                    <a:pt x="783394" y="889499"/>
                  </a:lnTo>
                  <a:lnTo>
                    <a:pt x="724672" y="880823"/>
                  </a:lnTo>
                  <a:lnTo>
                    <a:pt x="667506" y="870956"/>
                  </a:lnTo>
                  <a:lnTo>
                    <a:pt x="611992" y="859938"/>
                  </a:lnTo>
                  <a:lnTo>
                    <a:pt x="558229" y="847807"/>
                  </a:lnTo>
                  <a:lnTo>
                    <a:pt x="506315" y="834601"/>
                  </a:lnTo>
                  <a:lnTo>
                    <a:pt x="456349" y="820360"/>
                  </a:lnTo>
                  <a:lnTo>
                    <a:pt x="408428" y="805121"/>
                  </a:lnTo>
                  <a:lnTo>
                    <a:pt x="362652" y="788924"/>
                  </a:lnTo>
                  <a:lnTo>
                    <a:pt x="319116" y="771807"/>
                  </a:lnTo>
                  <a:lnTo>
                    <a:pt x="277922" y="753808"/>
                  </a:lnTo>
                  <a:lnTo>
                    <a:pt x="239165" y="734967"/>
                  </a:lnTo>
                  <a:lnTo>
                    <a:pt x="202945" y="715322"/>
                  </a:lnTo>
                  <a:lnTo>
                    <a:pt x="169359" y="694911"/>
                  </a:lnTo>
                  <a:lnTo>
                    <a:pt x="110484" y="651948"/>
                  </a:lnTo>
                  <a:lnTo>
                    <a:pt x="63325" y="606386"/>
                  </a:lnTo>
                  <a:lnTo>
                    <a:pt x="28668" y="558535"/>
                  </a:lnTo>
                  <a:lnTo>
                    <a:pt x="7297" y="508703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3A3A63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4F2B058-EAC2-4DBD-8BF1-E4912C00648B}"/>
                </a:ext>
              </a:extLst>
            </p:cNvPr>
            <p:cNvSpPr/>
            <p:nvPr/>
          </p:nvSpPr>
          <p:spPr>
            <a:xfrm>
              <a:off x="1205179" y="1483182"/>
              <a:ext cx="1319530" cy="0"/>
            </a:xfrm>
            <a:custGeom>
              <a:avLst/>
              <a:gdLst/>
              <a:ahLst/>
              <a:cxnLst/>
              <a:rect l="l" t="t" r="r" b="b"/>
              <a:pathLst>
                <a:path w="1319530">
                  <a:moveTo>
                    <a:pt x="0" y="0"/>
                  </a:moveTo>
                  <a:lnTo>
                    <a:pt x="1319479" y="0"/>
                  </a:lnTo>
                </a:path>
              </a:pathLst>
            </a:custGeom>
            <a:ln w="10972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12" name="object 7">
            <a:extLst>
              <a:ext uri="{FF2B5EF4-FFF2-40B4-BE49-F238E27FC236}">
                <a16:creationId xmlns:a16="http://schemas.microsoft.com/office/drawing/2014/main" id="{0A4DB21B-6152-4501-8BE0-614D71CD654D}"/>
              </a:ext>
            </a:extLst>
          </p:cNvPr>
          <p:cNvGrpSpPr/>
          <p:nvPr/>
        </p:nvGrpSpPr>
        <p:grpSpPr>
          <a:xfrm>
            <a:off x="959314" y="3128101"/>
            <a:ext cx="4341932" cy="2677733"/>
            <a:chOff x="384026" y="3255264"/>
            <a:chExt cx="4341932" cy="2677733"/>
          </a:xfrm>
        </p:grpSpPr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46F03F08-F232-4AD1-9D98-2083A7A646A2}"/>
                </a:ext>
              </a:extLst>
            </p:cNvPr>
            <p:cNvSpPr/>
            <p:nvPr/>
          </p:nvSpPr>
          <p:spPr>
            <a:xfrm>
              <a:off x="3581352" y="5157168"/>
              <a:ext cx="1144606" cy="5563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6C231433-2936-46D5-8FB4-2FEDF60185BB}"/>
                </a:ext>
              </a:extLst>
            </p:cNvPr>
            <p:cNvSpPr/>
            <p:nvPr/>
          </p:nvSpPr>
          <p:spPr>
            <a:xfrm>
              <a:off x="384026" y="5327817"/>
              <a:ext cx="1287816" cy="6051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CD0272E8-DC3F-4D17-B3D4-20D716F66F18}"/>
                </a:ext>
              </a:extLst>
            </p:cNvPr>
            <p:cNvSpPr/>
            <p:nvPr/>
          </p:nvSpPr>
          <p:spPr>
            <a:xfrm>
              <a:off x="1895856" y="5327817"/>
              <a:ext cx="1476756" cy="6051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5BF46386-AD1D-4C70-B125-86BD2FD10763}"/>
                </a:ext>
              </a:extLst>
            </p:cNvPr>
            <p:cNvSpPr/>
            <p:nvPr/>
          </p:nvSpPr>
          <p:spPr>
            <a:xfrm>
              <a:off x="852639" y="4065777"/>
              <a:ext cx="3091180" cy="1452880"/>
            </a:xfrm>
            <a:custGeom>
              <a:avLst/>
              <a:gdLst/>
              <a:ahLst/>
              <a:cxnLst/>
              <a:rect l="l" t="t" r="r" b="b"/>
              <a:pathLst>
                <a:path w="3091179" h="1452879">
                  <a:moveTo>
                    <a:pt x="1513878" y="9398"/>
                  </a:moveTo>
                  <a:lnTo>
                    <a:pt x="1505242" y="0"/>
                  </a:lnTo>
                  <a:lnTo>
                    <a:pt x="22313" y="1360385"/>
                  </a:lnTo>
                  <a:lnTo>
                    <a:pt x="42481" y="1295273"/>
                  </a:lnTo>
                  <a:lnTo>
                    <a:pt x="40614" y="1291717"/>
                  </a:lnTo>
                  <a:lnTo>
                    <a:pt x="33909" y="1289685"/>
                  </a:lnTo>
                  <a:lnTo>
                    <a:pt x="30353" y="1291463"/>
                  </a:lnTo>
                  <a:lnTo>
                    <a:pt x="29184" y="1295273"/>
                  </a:lnTo>
                  <a:lnTo>
                    <a:pt x="0" y="1389507"/>
                  </a:lnTo>
                  <a:lnTo>
                    <a:pt x="17500" y="1385697"/>
                  </a:lnTo>
                  <a:lnTo>
                    <a:pt x="100253" y="1367663"/>
                  </a:lnTo>
                  <a:lnTo>
                    <a:pt x="102425" y="1364361"/>
                  </a:lnTo>
                  <a:lnTo>
                    <a:pt x="100939" y="1357503"/>
                  </a:lnTo>
                  <a:lnTo>
                    <a:pt x="97561" y="1355344"/>
                  </a:lnTo>
                  <a:lnTo>
                    <a:pt x="30861" y="1369809"/>
                  </a:lnTo>
                  <a:lnTo>
                    <a:pt x="1513878" y="9398"/>
                  </a:lnTo>
                  <a:close/>
                </a:path>
                <a:path w="3091179" h="1452879">
                  <a:moveTo>
                    <a:pt x="1896783" y="126619"/>
                  </a:moveTo>
                  <a:lnTo>
                    <a:pt x="1884337" y="123825"/>
                  </a:lnTo>
                  <a:lnTo>
                    <a:pt x="1600225" y="1415935"/>
                  </a:lnTo>
                  <a:lnTo>
                    <a:pt x="1580426" y="1354455"/>
                  </a:lnTo>
                  <a:lnTo>
                    <a:pt x="1579283" y="1351153"/>
                  </a:lnTo>
                  <a:lnTo>
                    <a:pt x="1575727" y="1349375"/>
                  </a:lnTo>
                  <a:lnTo>
                    <a:pt x="1572425" y="1350391"/>
                  </a:lnTo>
                  <a:lnTo>
                    <a:pt x="1568996" y="1351407"/>
                  </a:lnTo>
                  <a:lnTo>
                    <a:pt x="1567218" y="1355090"/>
                  </a:lnTo>
                  <a:lnTo>
                    <a:pt x="1568234" y="1358392"/>
                  </a:lnTo>
                  <a:lnTo>
                    <a:pt x="1598714" y="1452753"/>
                  </a:lnTo>
                  <a:lnTo>
                    <a:pt x="1608759" y="1441831"/>
                  </a:lnTo>
                  <a:lnTo>
                    <a:pt x="1665770" y="1379855"/>
                  </a:lnTo>
                  <a:lnTo>
                    <a:pt x="1668183" y="1377188"/>
                  </a:lnTo>
                  <a:lnTo>
                    <a:pt x="1668056" y="1373251"/>
                  </a:lnTo>
                  <a:lnTo>
                    <a:pt x="1665516" y="1370838"/>
                  </a:lnTo>
                  <a:lnTo>
                    <a:pt x="1662849" y="1368425"/>
                  </a:lnTo>
                  <a:lnTo>
                    <a:pt x="1658912" y="1368679"/>
                  </a:lnTo>
                  <a:lnTo>
                    <a:pt x="1656499" y="1371219"/>
                  </a:lnTo>
                  <a:lnTo>
                    <a:pt x="1612671" y="1418767"/>
                  </a:lnTo>
                  <a:lnTo>
                    <a:pt x="1896783" y="126619"/>
                  </a:lnTo>
                  <a:close/>
                </a:path>
                <a:path w="3091179" h="1452879">
                  <a:moveTo>
                    <a:pt x="3090710" y="1106424"/>
                  </a:moveTo>
                  <a:lnTo>
                    <a:pt x="3088170" y="1103249"/>
                  </a:lnTo>
                  <a:lnTo>
                    <a:pt x="3084741" y="1102868"/>
                  </a:lnTo>
                  <a:lnTo>
                    <a:pt x="3081312" y="1102360"/>
                  </a:lnTo>
                  <a:lnTo>
                    <a:pt x="3078137" y="1104900"/>
                  </a:lnTo>
                  <a:lnTo>
                    <a:pt x="3077629" y="1108329"/>
                  </a:lnTo>
                  <a:lnTo>
                    <a:pt x="3069526" y="1172502"/>
                  </a:lnTo>
                  <a:lnTo>
                    <a:pt x="2570645" y="2159"/>
                  </a:lnTo>
                  <a:lnTo>
                    <a:pt x="2558961" y="7112"/>
                  </a:lnTo>
                  <a:lnTo>
                    <a:pt x="3057855" y="1177480"/>
                  </a:lnTo>
                  <a:lnTo>
                    <a:pt x="3006001" y="1138936"/>
                  </a:lnTo>
                  <a:lnTo>
                    <a:pt x="3003207" y="1136777"/>
                  </a:lnTo>
                  <a:lnTo>
                    <a:pt x="2999143" y="1137412"/>
                  </a:lnTo>
                  <a:lnTo>
                    <a:pt x="2997111" y="1140206"/>
                  </a:lnTo>
                  <a:lnTo>
                    <a:pt x="2994952" y="1143000"/>
                  </a:lnTo>
                  <a:lnTo>
                    <a:pt x="2995587" y="1147076"/>
                  </a:lnTo>
                  <a:lnTo>
                    <a:pt x="2998381" y="1149096"/>
                  </a:lnTo>
                  <a:lnTo>
                    <a:pt x="3077883" y="1208278"/>
                  </a:lnTo>
                  <a:lnTo>
                    <a:pt x="3079026" y="1199134"/>
                  </a:lnTo>
                  <a:lnTo>
                    <a:pt x="3090202" y="1109980"/>
                  </a:lnTo>
                  <a:lnTo>
                    <a:pt x="3090710" y="1106424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46B1D371-DCC4-4578-9872-A3DA7FA94F6A}"/>
                </a:ext>
              </a:extLst>
            </p:cNvPr>
            <p:cNvSpPr/>
            <p:nvPr/>
          </p:nvSpPr>
          <p:spPr>
            <a:xfrm>
              <a:off x="1792223" y="3255264"/>
              <a:ext cx="1932431" cy="11673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23EFD7D-5746-4B90-88D5-8C6022421214}"/>
              </a:ext>
            </a:extLst>
          </p:cNvPr>
          <p:cNvSpPr txBox="1"/>
          <p:nvPr/>
        </p:nvSpPr>
        <p:spPr>
          <a:xfrm>
            <a:off x="6428617" y="1427137"/>
            <a:ext cx="4494756" cy="3348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5745" marR="5080" indent="-233679">
              <a:lnSpc>
                <a:spcPct val="133100"/>
              </a:lnSpc>
              <a:spcBef>
                <a:spcPts val="100"/>
              </a:spcBef>
            </a:pPr>
            <a:r>
              <a:rPr lang="en-IN" sz="3200" dirty="0">
                <a:solidFill>
                  <a:srgbClr val="424455"/>
                </a:solidFill>
                <a:latin typeface="Trebuchet MS"/>
                <a:cs typeface="Trebuchet MS"/>
              </a:rPr>
              <a:t>Key Attribute</a:t>
            </a:r>
          </a:p>
          <a:p>
            <a:pPr marL="245745" marR="5080" indent="-233679">
              <a:lnSpc>
                <a:spcPct val="133100"/>
              </a:lnSpc>
              <a:spcBef>
                <a:spcPts val="100"/>
              </a:spcBef>
            </a:pPr>
            <a:endParaRPr lang="en-IN" sz="3200" dirty="0">
              <a:solidFill>
                <a:srgbClr val="424455"/>
              </a:solidFill>
              <a:latin typeface="Trebuchet MS"/>
              <a:cs typeface="Trebuchet MS"/>
            </a:endParaRPr>
          </a:p>
          <a:p>
            <a:pPr marL="245745" marR="5080" indent="-233679">
              <a:lnSpc>
                <a:spcPct val="133100"/>
              </a:lnSpc>
              <a:spcBef>
                <a:spcPts val="100"/>
              </a:spcBef>
            </a:pPr>
            <a:endParaRPr lang="en-IN" sz="3200" dirty="0">
              <a:solidFill>
                <a:srgbClr val="424455"/>
              </a:solidFill>
              <a:latin typeface="Trebuchet MS"/>
              <a:cs typeface="Trebuchet MS"/>
            </a:endParaRPr>
          </a:p>
          <a:p>
            <a:pPr marL="245745" marR="5080" indent="-233679">
              <a:lnSpc>
                <a:spcPct val="133100"/>
              </a:lnSpc>
              <a:spcBef>
                <a:spcPts val="100"/>
              </a:spcBef>
            </a:pPr>
            <a:endParaRPr lang="en-IN" sz="3200" dirty="0">
              <a:solidFill>
                <a:srgbClr val="424455"/>
              </a:solidFill>
              <a:latin typeface="Trebuchet MS"/>
              <a:cs typeface="Trebuchet MS"/>
            </a:endParaRPr>
          </a:p>
          <a:p>
            <a:pPr marL="245745" marR="5080" indent="-233679">
              <a:lnSpc>
                <a:spcPct val="133100"/>
              </a:lnSpc>
              <a:spcBef>
                <a:spcPts val="100"/>
              </a:spcBef>
            </a:pPr>
            <a:r>
              <a:rPr lang="en-IN" sz="3200" dirty="0">
                <a:solidFill>
                  <a:srgbClr val="424455"/>
                </a:solidFill>
                <a:latin typeface="Trebuchet MS"/>
                <a:cs typeface="Trebuchet MS"/>
              </a:rPr>
              <a:t>Co</a:t>
            </a:r>
            <a:r>
              <a:rPr lang="en-IN" sz="3200" spc="15" dirty="0">
                <a:solidFill>
                  <a:srgbClr val="424455"/>
                </a:solidFill>
                <a:latin typeface="Trebuchet MS"/>
                <a:cs typeface="Trebuchet MS"/>
              </a:rPr>
              <a:t>m</a:t>
            </a:r>
            <a:r>
              <a:rPr lang="en-IN" sz="3200" dirty="0">
                <a:solidFill>
                  <a:srgbClr val="424455"/>
                </a:solidFill>
                <a:latin typeface="Trebuchet MS"/>
                <a:cs typeface="Trebuchet MS"/>
              </a:rPr>
              <a:t>po</a:t>
            </a:r>
            <a:r>
              <a:rPr lang="en-IN" sz="3200" spc="5" dirty="0">
                <a:solidFill>
                  <a:srgbClr val="424455"/>
                </a:solidFill>
                <a:latin typeface="Trebuchet MS"/>
                <a:cs typeface="Trebuchet MS"/>
              </a:rPr>
              <a:t>s</a:t>
            </a:r>
            <a:r>
              <a:rPr lang="en-IN" sz="3200" spc="-5" dirty="0">
                <a:solidFill>
                  <a:srgbClr val="424455"/>
                </a:solidFill>
                <a:latin typeface="Trebuchet MS"/>
                <a:cs typeface="Trebuchet MS"/>
              </a:rPr>
              <a:t>ite  </a:t>
            </a:r>
            <a:r>
              <a:rPr lang="en-IN" sz="3200" dirty="0">
                <a:solidFill>
                  <a:srgbClr val="424455"/>
                </a:solidFill>
                <a:latin typeface="Trebuchet MS"/>
                <a:cs typeface="Trebuchet MS"/>
              </a:rPr>
              <a:t>Attribute</a:t>
            </a:r>
            <a:endParaRPr lang="en-IN" sz="3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977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E660DF1F-9354-42C7-B83F-B87AD7D05B47}"/>
              </a:ext>
            </a:extLst>
          </p:cNvPr>
          <p:cNvSpPr/>
          <p:nvPr/>
        </p:nvSpPr>
        <p:spPr>
          <a:xfrm>
            <a:off x="2053873" y="1858568"/>
            <a:ext cx="2326005" cy="914400"/>
          </a:xfrm>
          <a:custGeom>
            <a:avLst/>
            <a:gdLst/>
            <a:ahLst/>
            <a:cxnLst/>
            <a:rect l="l" t="t" r="r" b="b"/>
            <a:pathLst>
              <a:path w="2326005" h="914400">
                <a:moveTo>
                  <a:pt x="0" y="457200"/>
                </a:moveTo>
                <a:lnTo>
                  <a:pt x="7297" y="405696"/>
                </a:lnTo>
                <a:lnTo>
                  <a:pt x="28668" y="355864"/>
                </a:lnTo>
                <a:lnTo>
                  <a:pt x="63325" y="308013"/>
                </a:lnTo>
                <a:lnTo>
                  <a:pt x="110484" y="262451"/>
                </a:lnTo>
                <a:lnTo>
                  <a:pt x="169359" y="219488"/>
                </a:lnTo>
                <a:lnTo>
                  <a:pt x="202945" y="199077"/>
                </a:lnTo>
                <a:lnTo>
                  <a:pt x="239165" y="179432"/>
                </a:lnTo>
                <a:lnTo>
                  <a:pt x="277922" y="160591"/>
                </a:lnTo>
                <a:lnTo>
                  <a:pt x="319116" y="142592"/>
                </a:lnTo>
                <a:lnTo>
                  <a:pt x="362652" y="125475"/>
                </a:lnTo>
                <a:lnTo>
                  <a:pt x="408428" y="109278"/>
                </a:lnTo>
                <a:lnTo>
                  <a:pt x="456349" y="94039"/>
                </a:lnTo>
                <a:lnTo>
                  <a:pt x="506315" y="79798"/>
                </a:lnTo>
                <a:lnTo>
                  <a:pt x="558229" y="66592"/>
                </a:lnTo>
                <a:lnTo>
                  <a:pt x="611992" y="54461"/>
                </a:lnTo>
                <a:lnTo>
                  <a:pt x="667506" y="43443"/>
                </a:lnTo>
                <a:lnTo>
                  <a:pt x="724672" y="33576"/>
                </a:lnTo>
                <a:lnTo>
                  <a:pt x="783394" y="24900"/>
                </a:lnTo>
                <a:lnTo>
                  <a:pt x="843572" y="17452"/>
                </a:lnTo>
                <a:lnTo>
                  <a:pt x="905109" y="11272"/>
                </a:lnTo>
                <a:lnTo>
                  <a:pt x="967905" y="6398"/>
                </a:lnTo>
                <a:lnTo>
                  <a:pt x="1031864" y="2869"/>
                </a:lnTo>
                <a:lnTo>
                  <a:pt x="1096887" y="723"/>
                </a:lnTo>
                <a:lnTo>
                  <a:pt x="1162875" y="0"/>
                </a:lnTo>
                <a:lnTo>
                  <a:pt x="1228863" y="723"/>
                </a:lnTo>
                <a:lnTo>
                  <a:pt x="1293885" y="2869"/>
                </a:lnTo>
                <a:lnTo>
                  <a:pt x="1357843" y="6398"/>
                </a:lnTo>
                <a:lnTo>
                  <a:pt x="1420638" y="11272"/>
                </a:lnTo>
                <a:lnTo>
                  <a:pt x="1482173" y="17452"/>
                </a:lnTo>
                <a:lnTo>
                  <a:pt x="1542349" y="24900"/>
                </a:lnTo>
                <a:lnTo>
                  <a:pt x="1601068" y="33576"/>
                </a:lnTo>
                <a:lnTo>
                  <a:pt x="1658233" y="43443"/>
                </a:lnTo>
                <a:lnTo>
                  <a:pt x="1713744" y="54461"/>
                </a:lnTo>
                <a:lnTo>
                  <a:pt x="1767504" y="66592"/>
                </a:lnTo>
                <a:lnTo>
                  <a:pt x="1819414" y="79798"/>
                </a:lnTo>
                <a:lnTo>
                  <a:pt x="1869377" y="94039"/>
                </a:lnTo>
                <a:lnTo>
                  <a:pt x="1917295" y="109278"/>
                </a:lnTo>
                <a:lnTo>
                  <a:pt x="1963068" y="125475"/>
                </a:lnTo>
                <a:lnTo>
                  <a:pt x="2006600" y="142592"/>
                </a:lnTo>
                <a:lnTo>
                  <a:pt x="2047792" y="160591"/>
                </a:lnTo>
                <a:lnTo>
                  <a:pt x="2086545" y="179432"/>
                </a:lnTo>
                <a:lnTo>
                  <a:pt x="2122762" y="199077"/>
                </a:lnTo>
                <a:lnTo>
                  <a:pt x="2156345" y="219488"/>
                </a:lnTo>
                <a:lnTo>
                  <a:pt x="2215215" y="262451"/>
                </a:lnTo>
                <a:lnTo>
                  <a:pt x="2262369" y="308013"/>
                </a:lnTo>
                <a:lnTo>
                  <a:pt x="2297022" y="355864"/>
                </a:lnTo>
                <a:lnTo>
                  <a:pt x="2318390" y="405696"/>
                </a:lnTo>
                <a:lnTo>
                  <a:pt x="2325687" y="457200"/>
                </a:lnTo>
                <a:lnTo>
                  <a:pt x="2323846" y="483141"/>
                </a:lnTo>
                <a:lnTo>
                  <a:pt x="2309416" y="533847"/>
                </a:lnTo>
                <a:lnTo>
                  <a:pt x="2281307" y="582728"/>
                </a:lnTo>
                <a:lnTo>
                  <a:pt x="2240305" y="629473"/>
                </a:lnTo>
                <a:lnTo>
                  <a:pt x="2187195" y="673774"/>
                </a:lnTo>
                <a:lnTo>
                  <a:pt x="2122762" y="715322"/>
                </a:lnTo>
                <a:lnTo>
                  <a:pt x="2086545" y="734967"/>
                </a:lnTo>
                <a:lnTo>
                  <a:pt x="2047792" y="753808"/>
                </a:lnTo>
                <a:lnTo>
                  <a:pt x="2006600" y="771807"/>
                </a:lnTo>
                <a:lnTo>
                  <a:pt x="1963068" y="788924"/>
                </a:lnTo>
                <a:lnTo>
                  <a:pt x="1917295" y="805121"/>
                </a:lnTo>
                <a:lnTo>
                  <a:pt x="1869377" y="820360"/>
                </a:lnTo>
                <a:lnTo>
                  <a:pt x="1819414" y="834601"/>
                </a:lnTo>
                <a:lnTo>
                  <a:pt x="1767504" y="847807"/>
                </a:lnTo>
                <a:lnTo>
                  <a:pt x="1713744" y="859938"/>
                </a:lnTo>
                <a:lnTo>
                  <a:pt x="1658233" y="870956"/>
                </a:lnTo>
                <a:lnTo>
                  <a:pt x="1601068" y="880823"/>
                </a:lnTo>
                <a:lnTo>
                  <a:pt x="1542349" y="889499"/>
                </a:lnTo>
                <a:lnTo>
                  <a:pt x="1482173" y="896947"/>
                </a:lnTo>
                <a:lnTo>
                  <a:pt x="1420638" y="903127"/>
                </a:lnTo>
                <a:lnTo>
                  <a:pt x="1357843" y="908001"/>
                </a:lnTo>
                <a:lnTo>
                  <a:pt x="1293885" y="911530"/>
                </a:lnTo>
                <a:lnTo>
                  <a:pt x="1228863" y="913676"/>
                </a:lnTo>
                <a:lnTo>
                  <a:pt x="1162875" y="914400"/>
                </a:lnTo>
                <a:lnTo>
                  <a:pt x="1096887" y="913676"/>
                </a:lnTo>
                <a:lnTo>
                  <a:pt x="1031864" y="911530"/>
                </a:lnTo>
                <a:lnTo>
                  <a:pt x="967905" y="908001"/>
                </a:lnTo>
                <a:lnTo>
                  <a:pt x="905109" y="903127"/>
                </a:lnTo>
                <a:lnTo>
                  <a:pt x="843572" y="896947"/>
                </a:lnTo>
                <a:lnTo>
                  <a:pt x="783394" y="889499"/>
                </a:lnTo>
                <a:lnTo>
                  <a:pt x="724672" y="880823"/>
                </a:lnTo>
                <a:lnTo>
                  <a:pt x="667506" y="870956"/>
                </a:lnTo>
                <a:lnTo>
                  <a:pt x="611992" y="859938"/>
                </a:lnTo>
                <a:lnTo>
                  <a:pt x="558229" y="847807"/>
                </a:lnTo>
                <a:lnTo>
                  <a:pt x="506315" y="834601"/>
                </a:lnTo>
                <a:lnTo>
                  <a:pt x="456349" y="820360"/>
                </a:lnTo>
                <a:lnTo>
                  <a:pt x="408428" y="805121"/>
                </a:lnTo>
                <a:lnTo>
                  <a:pt x="362652" y="788924"/>
                </a:lnTo>
                <a:lnTo>
                  <a:pt x="319116" y="771807"/>
                </a:lnTo>
                <a:lnTo>
                  <a:pt x="277922" y="753808"/>
                </a:lnTo>
                <a:lnTo>
                  <a:pt x="239165" y="734967"/>
                </a:lnTo>
                <a:lnTo>
                  <a:pt x="202945" y="715322"/>
                </a:lnTo>
                <a:lnTo>
                  <a:pt x="169359" y="694911"/>
                </a:lnTo>
                <a:lnTo>
                  <a:pt x="110484" y="651948"/>
                </a:lnTo>
                <a:lnTo>
                  <a:pt x="63325" y="606386"/>
                </a:lnTo>
                <a:lnTo>
                  <a:pt x="28668" y="558535"/>
                </a:lnTo>
                <a:lnTo>
                  <a:pt x="7297" y="508703"/>
                </a:lnTo>
                <a:lnTo>
                  <a:pt x="0" y="457200"/>
                </a:lnTo>
                <a:close/>
              </a:path>
            </a:pathLst>
          </a:custGeom>
          <a:ln w="19050">
            <a:solidFill>
              <a:srgbClr val="3A3A63"/>
            </a:solidFill>
            <a:prstDash val="sysDashDot"/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5FBED04-E6CE-4C26-BEAF-D55BEB386F56}"/>
              </a:ext>
            </a:extLst>
          </p:cNvPr>
          <p:cNvSpPr/>
          <p:nvPr/>
        </p:nvSpPr>
        <p:spPr>
          <a:xfrm>
            <a:off x="1616675" y="4085033"/>
            <a:ext cx="3200400" cy="1356995"/>
          </a:xfrm>
          <a:custGeom>
            <a:avLst/>
            <a:gdLst/>
            <a:ahLst/>
            <a:cxnLst/>
            <a:rect l="l" t="t" r="r" b="b"/>
            <a:pathLst>
              <a:path w="3200400" h="1356995">
                <a:moveTo>
                  <a:pt x="0" y="678307"/>
                </a:moveTo>
                <a:lnTo>
                  <a:pt x="5304" y="622671"/>
                </a:lnTo>
                <a:lnTo>
                  <a:pt x="20943" y="568274"/>
                </a:lnTo>
                <a:lnTo>
                  <a:pt x="46505" y="515291"/>
                </a:lnTo>
                <a:lnTo>
                  <a:pt x="81579" y="463897"/>
                </a:lnTo>
                <a:lnTo>
                  <a:pt x="125751" y="414266"/>
                </a:lnTo>
                <a:lnTo>
                  <a:pt x="178611" y="366572"/>
                </a:lnTo>
                <a:lnTo>
                  <a:pt x="239746" y="320989"/>
                </a:lnTo>
                <a:lnTo>
                  <a:pt x="273288" y="299045"/>
                </a:lnTo>
                <a:lnTo>
                  <a:pt x="308745" y="277694"/>
                </a:lnTo>
                <a:lnTo>
                  <a:pt x="346065" y="256958"/>
                </a:lnTo>
                <a:lnTo>
                  <a:pt x="385196" y="236859"/>
                </a:lnTo>
                <a:lnTo>
                  <a:pt x="426087" y="217419"/>
                </a:lnTo>
                <a:lnTo>
                  <a:pt x="468687" y="198659"/>
                </a:lnTo>
                <a:lnTo>
                  <a:pt x="512943" y="180602"/>
                </a:lnTo>
                <a:lnTo>
                  <a:pt x="558806" y="163270"/>
                </a:lnTo>
                <a:lnTo>
                  <a:pt x="606222" y="146683"/>
                </a:lnTo>
                <a:lnTo>
                  <a:pt x="655141" y="130864"/>
                </a:lnTo>
                <a:lnTo>
                  <a:pt x="705512" y="115835"/>
                </a:lnTo>
                <a:lnTo>
                  <a:pt x="757282" y="101618"/>
                </a:lnTo>
                <a:lnTo>
                  <a:pt x="810400" y="88234"/>
                </a:lnTo>
                <a:lnTo>
                  <a:pt x="864815" y="75705"/>
                </a:lnTo>
                <a:lnTo>
                  <a:pt x="920475" y="64053"/>
                </a:lnTo>
                <a:lnTo>
                  <a:pt x="977329" y="53300"/>
                </a:lnTo>
                <a:lnTo>
                  <a:pt x="1035325" y="43467"/>
                </a:lnTo>
                <a:lnTo>
                  <a:pt x="1094412" y="34577"/>
                </a:lnTo>
                <a:lnTo>
                  <a:pt x="1154538" y="26651"/>
                </a:lnTo>
                <a:lnTo>
                  <a:pt x="1215652" y="19711"/>
                </a:lnTo>
                <a:lnTo>
                  <a:pt x="1277703" y="13779"/>
                </a:lnTo>
                <a:lnTo>
                  <a:pt x="1340638" y="8877"/>
                </a:lnTo>
                <a:lnTo>
                  <a:pt x="1404407" y="5026"/>
                </a:lnTo>
                <a:lnTo>
                  <a:pt x="1468958" y="2248"/>
                </a:lnTo>
                <a:lnTo>
                  <a:pt x="1534239" y="565"/>
                </a:lnTo>
                <a:lnTo>
                  <a:pt x="1600200" y="0"/>
                </a:lnTo>
                <a:lnTo>
                  <a:pt x="1666162" y="565"/>
                </a:lnTo>
                <a:lnTo>
                  <a:pt x="1731444" y="2248"/>
                </a:lnTo>
                <a:lnTo>
                  <a:pt x="1795997" y="5026"/>
                </a:lnTo>
                <a:lnTo>
                  <a:pt x="1859767" y="8877"/>
                </a:lnTo>
                <a:lnTo>
                  <a:pt x="1922703" y="13779"/>
                </a:lnTo>
                <a:lnTo>
                  <a:pt x="1984755" y="19711"/>
                </a:lnTo>
                <a:lnTo>
                  <a:pt x="2045870" y="26651"/>
                </a:lnTo>
                <a:lnTo>
                  <a:pt x="2105997" y="34577"/>
                </a:lnTo>
                <a:lnTo>
                  <a:pt x="2165084" y="43467"/>
                </a:lnTo>
                <a:lnTo>
                  <a:pt x="2223081" y="53300"/>
                </a:lnTo>
                <a:lnTo>
                  <a:pt x="2279935" y="64053"/>
                </a:lnTo>
                <a:lnTo>
                  <a:pt x="2335595" y="75705"/>
                </a:lnTo>
                <a:lnTo>
                  <a:pt x="2390010" y="88234"/>
                </a:lnTo>
                <a:lnTo>
                  <a:pt x="2443129" y="101618"/>
                </a:lnTo>
                <a:lnTo>
                  <a:pt x="2494898" y="115835"/>
                </a:lnTo>
                <a:lnTo>
                  <a:pt x="2545268" y="130864"/>
                </a:lnTo>
                <a:lnTo>
                  <a:pt x="2594187" y="146683"/>
                </a:lnTo>
                <a:lnTo>
                  <a:pt x="2641604" y="163270"/>
                </a:lnTo>
                <a:lnTo>
                  <a:pt x="2687466" y="180602"/>
                </a:lnTo>
                <a:lnTo>
                  <a:pt x="2731722" y="198659"/>
                </a:lnTo>
                <a:lnTo>
                  <a:pt x="2774321" y="217419"/>
                </a:lnTo>
                <a:lnTo>
                  <a:pt x="2815212" y="236859"/>
                </a:lnTo>
                <a:lnTo>
                  <a:pt x="2854342" y="256958"/>
                </a:lnTo>
                <a:lnTo>
                  <a:pt x="2891661" y="277694"/>
                </a:lnTo>
                <a:lnTo>
                  <a:pt x="2927118" y="299045"/>
                </a:lnTo>
                <a:lnTo>
                  <a:pt x="2960659" y="320989"/>
                </a:lnTo>
                <a:lnTo>
                  <a:pt x="2992235" y="343506"/>
                </a:lnTo>
                <a:lnTo>
                  <a:pt x="3049283" y="390165"/>
                </a:lnTo>
                <a:lnTo>
                  <a:pt x="3097849" y="438850"/>
                </a:lnTo>
                <a:lnTo>
                  <a:pt x="3137522" y="489385"/>
                </a:lnTo>
                <a:lnTo>
                  <a:pt x="3167890" y="541595"/>
                </a:lnTo>
                <a:lnTo>
                  <a:pt x="3188542" y="595306"/>
                </a:lnTo>
                <a:lnTo>
                  <a:pt x="3199065" y="650344"/>
                </a:lnTo>
                <a:lnTo>
                  <a:pt x="3200400" y="678307"/>
                </a:lnTo>
                <a:lnTo>
                  <a:pt x="3199065" y="706269"/>
                </a:lnTo>
                <a:lnTo>
                  <a:pt x="3188542" y="761307"/>
                </a:lnTo>
                <a:lnTo>
                  <a:pt x="3167890" y="815018"/>
                </a:lnTo>
                <a:lnTo>
                  <a:pt x="3137522" y="867228"/>
                </a:lnTo>
                <a:lnTo>
                  <a:pt x="3097849" y="917763"/>
                </a:lnTo>
                <a:lnTo>
                  <a:pt x="3049283" y="966448"/>
                </a:lnTo>
                <a:lnTo>
                  <a:pt x="2992235" y="1013107"/>
                </a:lnTo>
                <a:lnTo>
                  <a:pt x="2960659" y="1035624"/>
                </a:lnTo>
                <a:lnTo>
                  <a:pt x="2927118" y="1057568"/>
                </a:lnTo>
                <a:lnTo>
                  <a:pt x="2891661" y="1078919"/>
                </a:lnTo>
                <a:lnTo>
                  <a:pt x="2854342" y="1099655"/>
                </a:lnTo>
                <a:lnTo>
                  <a:pt x="2815212" y="1119754"/>
                </a:lnTo>
                <a:lnTo>
                  <a:pt x="2774321" y="1139194"/>
                </a:lnTo>
                <a:lnTo>
                  <a:pt x="2731722" y="1157954"/>
                </a:lnTo>
                <a:lnTo>
                  <a:pt x="2687466" y="1176011"/>
                </a:lnTo>
                <a:lnTo>
                  <a:pt x="2641604" y="1193343"/>
                </a:lnTo>
                <a:lnTo>
                  <a:pt x="2594187" y="1209930"/>
                </a:lnTo>
                <a:lnTo>
                  <a:pt x="2545268" y="1225749"/>
                </a:lnTo>
                <a:lnTo>
                  <a:pt x="2494898" y="1240778"/>
                </a:lnTo>
                <a:lnTo>
                  <a:pt x="2443129" y="1254995"/>
                </a:lnTo>
                <a:lnTo>
                  <a:pt x="2390010" y="1268379"/>
                </a:lnTo>
                <a:lnTo>
                  <a:pt x="2335595" y="1280908"/>
                </a:lnTo>
                <a:lnTo>
                  <a:pt x="2279935" y="1292560"/>
                </a:lnTo>
                <a:lnTo>
                  <a:pt x="2223081" y="1303313"/>
                </a:lnTo>
                <a:lnTo>
                  <a:pt x="2165084" y="1313146"/>
                </a:lnTo>
                <a:lnTo>
                  <a:pt x="2105997" y="1322036"/>
                </a:lnTo>
                <a:lnTo>
                  <a:pt x="2045870" y="1329962"/>
                </a:lnTo>
                <a:lnTo>
                  <a:pt x="1984755" y="1336902"/>
                </a:lnTo>
                <a:lnTo>
                  <a:pt x="1922703" y="1342834"/>
                </a:lnTo>
                <a:lnTo>
                  <a:pt x="1859767" y="1347736"/>
                </a:lnTo>
                <a:lnTo>
                  <a:pt x="1795997" y="1351587"/>
                </a:lnTo>
                <a:lnTo>
                  <a:pt x="1731444" y="1354365"/>
                </a:lnTo>
                <a:lnTo>
                  <a:pt x="1666162" y="1356048"/>
                </a:lnTo>
                <a:lnTo>
                  <a:pt x="1600200" y="1356614"/>
                </a:lnTo>
                <a:lnTo>
                  <a:pt x="1534239" y="1356048"/>
                </a:lnTo>
                <a:lnTo>
                  <a:pt x="1468958" y="1354365"/>
                </a:lnTo>
                <a:lnTo>
                  <a:pt x="1404407" y="1351587"/>
                </a:lnTo>
                <a:lnTo>
                  <a:pt x="1340638" y="1347736"/>
                </a:lnTo>
                <a:lnTo>
                  <a:pt x="1277703" y="1342834"/>
                </a:lnTo>
                <a:lnTo>
                  <a:pt x="1215652" y="1336902"/>
                </a:lnTo>
                <a:lnTo>
                  <a:pt x="1154538" y="1329962"/>
                </a:lnTo>
                <a:lnTo>
                  <a:pt x="1094412" y="1322036"/>
                </a:lnTo>
                <a:lnTo>
                  <a:pt x="1035325" y="1313146"/>
                </a:lnTo>
                <a:lnTo>
                  <a:pt x="977329" y="1303313"/>
                </a:lnTo>
                <a:lnTo>
                  <a:pt x="920475" y="1292560"/>
                </a:lnTo>
                <a:lnTo>
                  <a:pt x="864815" y="1280908"/>
                </a:lnTo>
                <a:lnTo>
                  <a:pt x="810400" y="1268379"/>
                </a:lnTo>
                <a:lnTo>
                  <a:pt x="757282" y="1254995"/>
                </a:lnTo>
                <a:lnTo>
                  <a:pt x="705512" y="1240778"/>
                </a:lnTo>
                <a:lnTo>
                  <a:pt x="655141" y="1225749"/>
                </a:lnTo>
                <a:lnTo>
                  <a:pt x="606222" y="1209930"/>
                </a:lnTo>
                <a:lnTo>
                  <a:pt x="558806" y="1193343"/>
                </a:lnTo>
                <a:lnTo>
                  <a:pt x="512943" y="1176011"/>
                </a:lnTo>
                <a:lnTo>
                  <a:pt x="468687" y="1157954"/>
                </a:lnTo>
                <a:lnTo>
                  <a:pt x="426087" y="1139194"/>
                </a:lnTo>
                <a:lnTo>
                  <a:pt x="385196" y="1119754"/>
                </a:lnTo>
                <a:lnTo>
                  <a:pt x="346065" y="1099655"/>
                </a:lnTo>
                <a:lnTo>
                  <a:pt x="308745" y="1078919"/>
                </a:lnTo>
                <a:lnTo>
                  <a:pt x="273288" y="1057568"/>
                </a:lnTo>
                <a:lnTo>
                  <a:pt x="239746" y="1035624"/>
                </a:lnTo>
                <a:lnTo>
                  <a:pt x="208170" y="1013107"/>
                </a:lnTo>
                <a:lnTo>
                  <a:pt x="151121" y="966448"/>
                </a:lnTo>
                <a:lnTo>
                  <a:pt x="102553" y="917763"/>
                </a:lnTo>
                <a:lnTo>
                  <a:pt x="62879" y="867228"/>
                </a:lnTo>
                <a:lnTo>
                  <a:pt x="32510" y="815018"/>
                </a:lnTo>
                <a:lnTo>
                  <a:pt x="11858" y="761307"/>
                </a:lnTo>
                <a:lnTo>
                  <a:pt x="1334" y="706269"/>
                </a:lnTo>
                <a:lnTo>
                  <a:pt x="0" y="678307"/>
                </a:lnTo>
                <a:close/>
              </a:path>
              <a:path w="3200400" h="1356995">
                <a:moveTo>
                  <a:pt x="414743" y="678307"/>
                </a:moveTo>
                <a:lnTo>
                  <a:pt x="422041" y="626803"/>
                </a:lnTo>
                <a:lnTo>
                  <a:pt x="443411" y="576971"/>
                </a:lnTo>
                <a:lnTo>
                  <a:pt x="478069" y="529120"/>
                </a:lnTo>
                <a:lnTo>
                  <a:pt x="525227" y="483558"/>
                </a:lnTo>
                <a:lnTo>
                  <a:pt x="584102" y="440595"/>
                </a:lnTo>
                <a:lnTo>
                  <a:pt x="617687" y="420184"/>
                </a:lnTo>
                <a:lnTo>
                  <a:pt x="653907" y="400539"/>
                </a:lnTo>
                <a:lnTo>
                  <a:pt x="692663" y="381698"/>
                </a:lnTo>
                <a:lnTo>
                  <a:pt x="733858" y="363699"/>
                </a:lnTo>
                <a:lnTo>
                  <a:pt x="777392" y="346582"/>
                </a:lnTo>
                <a:lnTo>
                  <a:pt x="823168" y="330385"/>
                </a:lnTo>
                <a:lnTo>
                  <a:pt x="871088" y="315146"/>
                </a:lnTo>
                <a:lnTo>
                  <a:pt x="921053" y="300905"/>
                </a:lnTo>
                <a:lnTo>
                  <a:pt x="972966" y="287699"/>
                </a:lnTo>
                <a:lnTo>
                  <a:pt x="1026727" y="275568"/>
                </a:lnTo>
                <a:lnTo>
                  <a:pt x="1082240" y="264550"/>
                </a:lnTo>
                <a:lnTo>
                  <a:pt x="1139405" y="254683"/>
                </a:lnTo>
                <a:lnTo>
                  <a:pt x="1198125" y="246007"/>
                </a:lnTo>
                <a:lnTo>
                  <a:pt x="1258302" y="238559"/>
                </a:lnTo>
                <a:lnTo>
                  <a:pt x="1319836" y="232379"/>
                </a:lnTo>
                <a:lnTo>
                  <a:pt x="1382631" y="227505"/>
                </a:lnTo>
                <a:lnTo>
                  <a:pt x="1446587" y="223976"/>
                </a:lnTo>
                <a:lnTo>
                  <a:pt x="1511608" y="221830"/>
                </a:lnTo>
                <a:lnTo>
                  <a:pt x="1577594" y="221106"/>
                </a:lnTo>
                <a:lnTo>
                  <a:pt x="1643582" y="221830"/>
                </a:lnTo>
                <a:lnTo>
                  <a:pt x="1708605" y="223976"/>
                </a:lnTo>
                <a:lnTo>
                  <a:pt x="1772565" y="227505"/>
                </a:lnTo>
                <a:lnTo>
                  <a:pt x="1835363" y="232379"/>
                </a:lnTo>
                <a:lnTo>
                  <a:pt x="1896901" y="238559"/>
                </a:lnTo>
                <a:lnTo>
                  <a:pt x="1957082" y="246007"/>
                </a:lnTo>
                <a:lnTo>
                  <a:pt x="2015805" y="254683"/>
                </a:lnTo>
                <a:lnTo>
                  <a:pt x="2072975" y="264550"/>
                </a:lnTo>
                <a:lnTo>
                  <a:pt x="2128491" y="275568"/>
                </a:lnTo>
                <a:lnTo>
                  <a:pt x="2182257" y="287699"/>
                </a:lnTo>
                <a:lnTo>
                  <a:pt x="2234174" y="300905"/>
                </a:lnTo>
                <a:lnTo>
                  <a:pt x="2284143" y="315146"/>
                </a:lnTo>
                <a:lnTo>
                  <a:pt x="2332067" y="330385"/>
                </a:lnTo>
                <a:lnTo>
                  <a:pt x="2377847" y="346582"/>
                </a:lnTo>
                <a:lnTo>
                  <a:pt x="2421385" y="363699"/>
                </a:lnTo>
                <a:lnTo>
                  <a:pt x="2462584" y="381698"/>
                </a:lnTo>
                <a:lnTo>
                  <a:pt x="2501344" y="400539"/>
                </a:lnTo>
                <a:lnTo>
                  <a:pt x="2537567" y="420184"/>
                </a:lnTo>
                <a:lnTo>
                  <a:pt x="2571156" y="440595"/>
                </a:lnTo>
                <a:lnTo>
                  <a:pt x="2630036" y="483558"/>
                </a:lnTo>
                <a:lnTo>
                  <a:pt x="2677200" y="529120"/>
                </a:lnTo>
                <a:lnTo>
                  <a:pt x="2711861" y="576971"/>
                </a:lnTo>
                <a:lnTo>
                  <a:pt x="2733234" y="626803"/>
                </a:lnTo>
                <a:lnTo>
                  <a:pt x="2740533" y="678307"/>
                </a:lnTo>
                <a:lnTo>
                  <a:pt x="2738691" y="704248"/>
                </a:lnTo>
                <a:lnTo>
                  <a:pt x="2724258" y="754954"/>
                </a:lnTo>
                <a:lnTo>
                  <a:pt x="2696143" y="803835"/>
                </a:lnTo>
                <a:lnTo>
                  <a:pt x="2655132" y="850580"/>
                </a:lnTo>
                <a:lnTo>
                  <a:pt x="2602012" y="894881"/>
                </a:lnTo>
                <a:lnTo>
                  <a:pt x="2537567" y="936429"/>
                </a:lnTo>
                <a:lnTo>
                  <a:pt x="2501344" y="956074"/>
                </a:lnTo>
                <a:lnTo>
                  <a:pt x="2462584" y="974915"/>
                </a:lnTo>
                <a:lnTo>
                  <a:pt x="2421385" y="992914"/>
                </a:lnTo>
                <a:lnTo>
                  <a:pt x="2377847" y="1010031"/>
                </a:lnTo>
                <a:lnTo>
                  <a:pt x="2332067" y="1026228"/>
                </a:lnTo>
                <a:lnTo>
                  <a:pt x="2284143" y="1041467"/>
                </a:lnTo>
                <a:lnTo>
                  <a:pt x="2234174" y="1055708"/>
                </a:lnTo>
                <a:lnTo>
                  <a:pt x="2182257" y="1068914"/>
                </a:lnTo>
                <a:lnTo>
                  <a:pt x="2128491" y="1081045"/>
                </a:lnTo>
                <a:lnTo>
                  <a:pt x="2072975" y="1092063"/>
                </a:lnTo>
                <a:lnTo>
                  <a:pt x="2015805" y="1101930"/>
                </a:lnTo>
                <a:lnTo>
                  <a:pt x="1957082" y="1110606"/>
                </a:lnTo>
                <a:lnTo>
                  <a:pt x="1896901" y="1118054"/>
                </a:lnTo>
                <a:lnTo>
                  <a:pt x="1835363" y="1124234"/>
                </a:lnTo>
                <a:lnTo>
                  <a:pt x="1772565" y="1129108"/>
                </a:lnTo>
                <a:lnTo>
                  <a:pt x="1708605" y="1132637"/>
                </a:lnTo>
                <a:lnTo>
                  <a:pt x="1643582" y="1134783"/>
                </a:lnTo>
                <a:lnTo>
                  <a:pt x="1577594" y="1135507"/>
                </a:lnTo>
                <a:lnTo>
                  <a:pt x="1511608" y="1134783"/>
                </a:lnTo>
                <a:lnTo>
                  <a:pt x="1446587" y="1132637"/>
                </a:lnTo>
                <a:lnTo>
                  <a:pt x="1382631" y="1129108"/>
                </a:lnTo>
                <a:lnTo>
                  <a:pt x="1319836" y="1124234"/>
                </a:lnTo>
                <a:lnTo>
                  <a:pt x="1258302" y="1118054"/>
                </a:lnTo>
                <a:lnTo>
                  <a:pt x="1198125" y="1110606"/>
                </a:lnTo>
                <a:lnTo>
                  <a:pt x="1139405" y="1101930"/>
                </a:lnTo>
                <a:lnTo>
                  <a:pt x="1082240" y="1092063"/>
                </a:lnTo>
                <a:lnTo>
                  <a:pt x="1026727" y="1081045"/>
                </a:lnTo>
                <a:lnTo>
                  <a:pt x="972966" y="1068914"/>
                </a:lnTo>
                <a:lnTo>
                  <a:pt x="921053" y="1055708"/>
                </a:lnTo>
                <a:lnTo>
                  <a:pt x="871088" y="1041467"/>
                </a:lnTo>
                <a:lnTo>
                  <a:pt x="823168" y="1026228"/>
                </a:lnTo>
                <a:lnTo>
                  <a:pt x="777392" y="1010031"/>
                </a:lnTo>
                <a:lnTo>
                  <a:pt x="733858" y="992914"/>
                </a:lnTo>
                <a:lnTo>
                  <a:pt x="692663" y="974915"/>
                </a:lnTo>
                <a:lnTo>
                  <a:pt x="653907" y="956074"/>
                </a:lnTo>
                <a:lnTo>
                  <a:pt x="617687" y="936429"/>
                </a:lnTo>
                <a:lnTo>
                  <a:pt x="584102" y="916018"/>
                </a:lnTo>
                <a:lnTo>
                  <a:pt x="525227" y="873055"/>
                </a:lnTo>
                <a:lnTo>
                  <a:pt x="478069" y="827493"/>
                </a:lnTo>
                <a:lnTo>
                  <a:pt x="443411" y="779642"/>
                </a:lnTo>
                <a:lnTo>
                  <a:pt x="422041" y="729810"/>
                </a:lnTo>
                <a:lnTo>
                  <a:pt x="414743" y="678307"/>
                </a:lnTo>
                <a:close/>
              </a:path>
            </a:pathLst>
          </a:custGeom>
          <a:ln w="12700">
            <a:solidFill>
              <a:srgbClr val="3A3A63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F0A96-E037-43A5-AFC5-CE77C1278605}"/>
              </a:ext>
            </a:extLst>
          </p:cNvPr>
          <p:cNvSpPr txBox="1"/>
          <p:nvPr/>
        </p:nvSpPr>
        <p:spPr>
          <a:xfrm>
            <a:off x="5822967" y="1973838"/>
            <a:ext cx="5198076" cy="3111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spc="-10" dirty="0">
                <a:solidFill>
                  <a:srgbClr val="424455"/>
                </a:solidFill>
                <a:latin typeface="Trebuchet MS"/>
                <a:cs typeface="Trebuchet MS"/>
              </a:rPr>
              <a:t>Derived</a:t>
            </a:r>
            <a:r>
              <a:rPr lang="en-IN" sz="3200" spc="-240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lang="en-IN" sz="3200" spc="-5" dirty="0">
                <a:solidFill>
                  <a:srgbClr val="424455"/>
                </a:solidFill>
                <a:latin typeface="Trebuchet MS"/>
                <a:cs typeface="Trebuchet MS"/>
              </a:rPr>
              <a:t>Attribute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3200" spc="-5" dirty="0">
              <a:solidFill>
                <a:srgbClr val="424455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3200" spc="-5" dirty="0">
              <a:solidFill>
                <a:srgbClr val="424455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3200" spc="-5" dirty="0">
              <a:solidFill>
                <a:srgbClr val="424455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3200" spc="-5" dirty="0">
              <a:solidFill>
                <a:srgbClr val="424455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spc="-5" dirty="0">
                <a:solidFill>
                  <a:srgbClr val="424455"/>
                </a:solidFill>
                <a:latin typeface="Trebuchet MS"/>
                <a:cs typeface="Trebuchet MS"/>
              </a:rPr>
              <a:t>Multi Valued Attribute</a:t>
            </a:r>
            <a:endParaRPr lang="en-IN" sz="3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0188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E0BE0B-8909-4E44-A9A2-9A01ED6EF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876389"/>
              </p:ext>
            </p:extLst>
          </p:nvPr>
        </p:nvGraphicFramePr>
        <p:xfrm>
          <a:off x="308770" y="2865524"/>
          <a:ext cx="115744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892">
                  <a:extLst>
                    <a:ext uri="{9D8B030D-6E8A-4147-A177-3AD203B41FA5}">
                      <a16:colId xmlns:a16="http://schemas.microsoft.com/office/drawing/2014/main" val="920617939"/>
                    </a:ext>
                  </a:extLst>
                </a:gridCol>
                <a:gridCol w="2314892">
                  <a:extLst>
                    <a:ext uri="{9D8B030D-6E8A-4147-A177-3AD203B41FA5}">
                      <a16:colId xmlns:a16="http://schemas.microsoft.com/office/drawing/2014/main" val="552145683"/>
                    </a:ext>
                  </a:extLst>
                </a:gridCol>
                <a:gridCol w="2314892">
                  <a:extLst>
                    <a:ext uri="{9D8B030D-6E8A-4147-A177-3AD203B41FA5}">
                      <a16:colId xmlns:a16="http://schemas.microsoft.com/office/drawing/2014/main" val="3626784120"/>
                    </a:ext>
                  </a:extLst>
                </a:gridCol>
                <a:gridCol w="2314892">
                  <a:extLst>
                    <a:ext uri="{9D8B030D-6E8A-4147-A177-3AD203B41FA5}">
                      <a16:colId xmlns:a16="http://schemas.microsoft.com/office/drawing/2014/main" val="3078324414"/>
                    </a:ext>
                  </a:extLst>
                </a:gridCol>
                <a:gridCol w="2314892">
                  <a:extLst>
                    <a:ext uri="{9D8B030D-6E8A-4147-A177-3AD203B41FA5}">
                      <a16:colId xmlns:a16="http://schemas.microsoft.com/office/drawing/2014/main" val="971970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3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520143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81D10679-089B-4916-A143-481FA96A9BB9}"/>
              </a:ext>
            </a:extLst>
          </p:cNvPr>
          <p:cNvSpPr txBox="1"/>
          <p:nvPr/>
        </p:nvSpPr>
        <p:spPr>
          <a:xfrm>
            <a:off x="423145" y="2111655"/>
            <a:ext cx="37807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u="heavy" spc="-85" dirty="0">
                <a:solidFill>
                  <a:srgbClr val="424455"/>
                </a:solidFill>
                <a:uFill>
                  <a:solidFill>
                    <a:srgbClr val="424455"/>
                  </a:solidFill>
                </a:uFill>
                <a:latin typeface="Trebuchet MS"/>
                <a:cs typeface="Trebuchet MS"/>
              </a:rPr>
              <a:t>Table:</a:t>
            </a:r>
            <a:r>
              <a:rPr sz="4000" u="heavy" spc="-70" dirty="0">
                <a:solidFill>
                  <a:srgbClr val="424455"/>
                </a:solidFill>
                <a:uFill>
                  <a:solidFill>
                    <a:srgbClr val="424455"/>
                  </a:solidFill>
                </a:uFill>
                <a:latin typeface="Trebuchet MS"/>
                <a:cs typeface="Trebuchet MS"/>
              </a:rPr>
              <a:t> </a:t>
            </a:r>
            <a:r>
              <a:rPr sz="4000" u="heavy" spc="-5" dirty="0">
                <a:solidFill>
                  <a:srgbClr val="424455"/>
                </a:solidFill>
                <a:uFill>
                  <a:solidFill>
                    <a:srgbClr val="424455"/>
                  </a:solidFill>
                </a:uFill>
                <a:latin typeface="Trebuchet MS"/>
                <a:cs typeface="Trebuchet MS"/>
              </a:rPr>
              <a:t>Employee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B5F333C-4C85-4BC4-940B-18D34C6D58AF}"/>
              </a:ext>
            </a:extLst>
          </p:cNvPr>
          <p:cNvSpPr/>
          <p:nvPr/>
        </p:nvSpPr>
        <p:spPr>
          <a:xfrm>
            <a:off x="4554059" y="1942133"/>
            <a:ext cx="1871572" cy="660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E543933-4B88-49A2-B166-656071D0895F}"/>
              </a:ext>
            </a:extLst>
          </p:cNvPr>
          <p:cNvSpPr txBox="1">
            <a:spLocks noGrp="1"/>
          </p:cNvSpPr>
          <p:nvPr/>
        </p:nvSpPr>
        <p:spPr>
          <a:xfrm>
            <a:off x="6613584" y="1669400"/>
            <a:ext cx="1173480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spc="-5" dirty="0">
                <a:solidFill>
                  <a:srgbClr val="424455"/>
                </a:solidFill>
              </a:rPr>
              <a:t>Entity</a:t>
            </a:r>
            <a:endParaRPr sz="3400" dirty="0"/>
          </a:p>
        </p:txBody>
      </p:sp>
    </p:spTree>
    <p:extLst>
      <p:ext uri="{BB962C8B-B14F-4D97-AF65-F5344CB8AC3E}">
        <p14:creationId xmlns:p14="http://schemas.microsoft.com/office/powerpoint/2010/main" val="70239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:a16="http://schemas.microsoft.com/office/drawing/2014/main" id="{CB63790F-0F53-40B3-B3F5-45AAEEEA6683}"/>
              </a:ext>
            </a:extLst>
          </p:cNvPr>
          <p:cNvSpPr txBox="1">
            <a:spLocks noGrp="1"/>
          </p:cNvSpPr>
          <p:nvPr/>
        </p:nvSpPr>
        <p:spPr>
          <a:xfrm>
            <a:off x="2066594" y="1313282"/>
            <a:ext cx="37807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5" dirty="0">
                <a:solidFill>
                  <a:srgbClr val="424455"/>
                </a:solidFill>
              </a:rPr>
              <a:t>Table:</a:t>
            </a:r>
            <a:r>
              <a:rPr spc="-70" dirty="0">
                <a:solidFill>
                  <a:srgbClr val="424455"/>
                </a:solidFill>
              </a:rPr>
              <a:t> </a:t>
            </a:r>
            <a:r>
              <a:rPr spc="-5" dirty="0">
                <a:solidFill>
                  <a:srgbClr val="424455"/>
                </a:solidFill>
              </a:rPr>
              <a:t>Employee</a:t>
            </a:r>
          </a:p>
        </p:txBody>
      </p:sp>
      <p:grpSp>
        <p:nvGrpSpPr>
          <p:cNvPr id="14" name="object 3">
            <a:extLst>
              <a:ext uri="{FF2B5EF4-FFF2-40B4-BE49-F238E27FC236}">
                <a16:creationId xmlns:a16="http://schemas.microsoft.com/office/drawing/2014/main" id="{6492BF37-8386-4670-BAE3-EFD10A68D908}"/>
              </a:ext>
            </a:extLst>
          </p:cNvPr>
          <p:cNvGrpSpPr/>
          <p:nvPr/>
        </p:nvGrpSpPr>
        <p:grpSpPr>
          <a:xfrm>
            <a:off x="1987550" y="2218588"/>
            <a:ext cx="3291840" cy="1010933"/>
            <a:chOff x="457200" y="2249550"/>
            <a:chExt cx="3291840" cy="1010933"/>
          </a:xfrm>
        </p:grpSpPr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E4246F44-DCCD-4C13-86FA-F806F883A8C6}"/>
                </a:ext>
              </a:extLst>
            </p:cNvPr>
            <p:cNvSpPr/>
            <p:nvPr/>
          </p:nvSpPr>
          <p:spPr>
            <a:xfrm>
              <a:off x="457200" y="2249550"/>
              <a:ext cx="3291840" cy="640080"/>
            </a:xfrm>
            <a:custGeom>
              <a:avLst/>
              <a:gdLst/>
              <a:ahLst/>
              <a:cxnLst/>
              <a:rect l="l" t="t" r="r" b="b"/>
              <a:pathLst>
                <a:path w="3291840" h="640080">
                  <a:moveTo>
                    <a:pt x="3291840" y="0"/>
                  </a:moveTo>
                  <a:lnTo>
                    <a:pt x="1645920" y="0"/>
                  </a:lnTo>
                  <a:lnTo>
                    <a:pt x="0" y="0"/>
                  </a:lnTo>
                  <a:lnTo>
                    <a:pt x="0" y="640080"/>
                  </a:lnTo>
                  <a:lnTo>
                    <a:pt x="1645920" y="640080"/>
                  </a:lnTo>
                  <a:lnTo>
                    <a:pt x="3291840" y="640080"/>
                  </a:lnTo>
                  <a:lnTo>
                    <a:pt x="3291840" y="0"/>
                  </a:lnTo>
                  <a:close/>
                </a:path>
              </a:pathLst>
            </a:custGeom>
            <a:solidFill>
              <a:srgbClr val="292A45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" name="object 5">
              <a:extLst>
                <a:ext uri="{FF2B5EF4-FFF2-40B4-BE49-F238E27FC236}">
                  <a16:creationId xmlns:a16="http://schemas.microsoft.com/office/drawing/2014/main" id="{B72E4A10-3050-4698-82BA-28D81817E69A}"/>
                </a:ext>
              </a:extLst>
            </p:cNvPr>
            <p:cNvSpPr/>
            <p:nvPr/>
          </p:nvSpPr>
          <p:spPr>
            <a:xfrm>
              <a:off x="457200" y="2889643"/>
              <a:ext cx="3291840" cy="370840"/>
            </a:xfrm>
            <a:custGeom>
              <a:avLst/>
              <a:gdLst/>
              <a:ahLst/>
              <a:cxnLst/>
              <a:rect l="l" t="t" r="r" b="b"/>
              <a:pathLst>
                <a:path w="3291840" h="370839">
                  <a:moveTo>
                    <a:pt x="3291840" y="0"/>
                  </a:moveTo>
                  <a:lnTo>
                    <a:pt x="1645920" y="0"/>
                  </a:lnTo>
                  <a:lnTo>
                    <a:pt x="0" y="0"/>
                  </a:lnTo>
                  <a:lnTo>
                    <a:pt x="0" y="370827"/>
                  </a:lnTo>
                  <a:lnTo>
                    <a:pt x="1645920" y="370827"/>
                  </a:lnTo>
                  <a:lnTo>
                    <a:pt x="3291840" y="370827"/>
                  </a:lnTo>
                  <a:lnTo>
                    <a:pt x="3291840" y="0"/>
                  </a:lnTo>
                  <a:close/>
                </a:path>
              </a:pathLst>
            </a:custGeom>
            <a:solidFill>
              <a:srgbClr val="D1D1DA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pic>
        <p:nvPicPr>
          <p:cNvPr id="15" name="table">
            <a:extLst>
              <a:ext uri="{FF2B5EF4-FFF2-40B4-BE49-F238E27FC236}">
                <a16:creationId xmlns:a16="http://schemas.microsoft.com/office/drawing/2014/main" id="{F38DAD7B-5039-49FE-91CE-278589A31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12239"/>
            <a:ext cx="8229599" cy="1010919"/>
          </a:xfrm>
          <a:prstGeom prst="rect">
            <a:avLst/>
          </a:prstGeom>
        </p:spPr>
      </p:pic>
      <p:grpSp>
        <p:nvGrpSpPr>
          <p:cNvPr id="16" name="object 7">
            <a:extLst>
              <a:ext uri="{FF2B5EF4-FFF2-40B4-BE49-F238E27FC236}">
                <a16:creationId xmlns:a16="http://schemas.microsoft.com/office/drawing/2014/main" id="{8C90E6AB-2D6C-4659-87CB-8FE01B17A5DF}"/>
              </a:ext>
            </a:extLst>
          </p:cNvPr>
          <p:cNvGrpSpPr/>
          <p:nvPr/>
        </p:nvGrpSpPr>
        <p:grpSpPr>
          <a:xfrm>
            <a:off x="2481325" y="2748814"/>
            <a:ext cx="2179320" cy="2392680"/>
            <a:chOff x="950975" y="2779776"/>
            <a:chExt cx="2179320" cy="2392680"/>
          </a:xfrm>
        </p:grpSpPr>
        <p:sp>
          <p:nvSpPr>
            <p:cNvPr id="18" name="object 8">
              <a:extLst>
                <a:ext uri="{FF2B5EF4-FFF2-40B4-BE49-F238E27FC236}">
                  <a16:creationId xmlns:a16="http://schemas.microsoft.com/office/drawing/2014/main" id="{6368DBFC-2FE3-441C-82B5-96DE4783C222}"/>
                </a:ext>
              </a:extLst>
            </p:cNvPr>
            <p:cNvSpPr/>
            <p:nvPr/>
          </p:nvSpPr>
          <p:spPr>
            <a:xfrm>
              <a:off x="2563367" y="2779776"/>
              <a:ext cx="566928" cy="23926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E0E3DC68-DA82-4A8B-AEBF-86EAA9A776D7}"/>
                </a:ext>
              </a:extLst>
            </p:cNvPr>
            <p:cNvSpPr/>
            <p:nvPr/>
          </p:nvSpPr>
          <p:spPr>
            <a:xfrm>
              <a:off x="950975" y="2795016"/>
              <a:ext cx="1560576" cy="22067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7" name="object 10">
            <a:extLst>
              <a:ext uri="{FF2B5EF4-FFF2-40B4-BE49-F238E27FC236}">
                <a16:creationId xmlns:a16="http://schemas.microsoft.com/office/drawing/2014/main" id="{32246378-C536-43F3-AF12-35C952CD74E5}"/>
              </a:ext>
            </a:extLst>
          </p:cNvPr>
          <p:cNvSpPr txBox="1"/>
          <p:nvPr/>
        </p:nvSpPr>
        <p:spPr>
          <a:xfrm>
            <a:off x="3584194" y="4999889"/>
            <a:ext cx="1973580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5" dirty="0">
                <a:solidFill>
                  <a:srgbClr val="424455"/>
                </a:solidFill>
                <a:latin typeface="Trebuchet MS"/>
                <a:cs typeface="Trebuchet MS"/>
              </a:rPr>
              <a:t>Attributes</a:t>
            </a:r>
            <a:endParaRPr sz="34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8717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D428669-9A9A-4065-95B9-47B91C8293C2}"/>
              </a:ext>
            </a:extLst>
          </p:cNvPr>
          <p:cNvSpPr txBox="1">
            <a:spLocks noGrp="1"/>
          </p:cNvSpPr>
          <p:nvPr/>
        </p:nvSpPr>
        <p:spPr>
          <a:xfrm>
            <a:off x="2124963" y="1209409"/>
            <a:ext cx="37807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5" dirty="0">
                <a:solidFill>
                  <a:srgbClr val="424455"/>
                </a:solidFill>
              </a:rPr>
              <a:t>Table:</a:t>
            </a:r>
            <a:r>
              <a:rPr spc="-70" dirty="0">
                <a:solidFill>
                  <a:srgbClr val="424455"/>
                </a:solidFill>
              </a:rPr>
              <a:t> </a:t>
            </a:r>
            <a:r>
              <a:rPr spc="-5" dirty="0">
                <a:solidFill>
                  <a:srgbClr val="424455"/>
                </a:solidFill>
              </a:rPr>
              <a:t>Employee</a:t>
            </a:r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038DE07C-86E9-4855-B443-613D388636C9}"/>
              </a:ext>
            </a:extLst>
          </p:cNvPr>
          <p:cNvGrpSpPr/>
          <p:nvPr/>
        </p:nvGrpSpPr>
        <p:grpSpPr>
          <a:xfrm>
            <a:off x="2021205" y="1892034"/>
            <a:ext cx="1645920" cy="1010920"/>
            <a:chOff x="457200" y="2249551"/>
            <a:chExt cx="1645920" cy="1010920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84941684-6C25-4975-A254-9E7FE43ED2BD}"/>
                </a:ext>
              </a:extLst>
            </p:cNvPr>
            <p:cNvSpPr/>
            <p:nvPr/>
          </p:nvSpPr>
          <p:spPr>
            <a:xfrm>
              <a:off x="457200" y="2249551"/>
              <a:ext cx="1645920" cy="640080"/>
            </a:xfrm>
            <a:custGeom>
              <a:avLst/>
              <a:gdLst/>
              <a:ahLst/>
              <a:cxnLst/>
              <a:rect l="l" t="t" r="r" b="b"/>
              <a:pathLst>
                <a:path w="1645920" h="640080">
                  <a:moveTo>
                    <a:pt x="1645920" y="0"/>
                  </a:moveTo>
                  <a:lnTo>
                    <a:pt x="0" y="0"/>
                  </a:lnTo>
                  <a:lnTo>
                    <a:pt x="0" y="640079"/>
                  </a:lnTo>
                  <a:lnTo>
                    <a:pt x="1645920" y="640079"/>
                  </a:lnTo>
                  <a:lnTo>
                    <a:pt x="1645920" y="0"/>
                  </a:lnTo>
                  <a:close/>
                </a:path>
              </a:pathLst>
            </a:custGeom>
            <a:solidFill>
              <a:srgbClr val="292A45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B1A01DF7-4E9B-42CE-B2D7-C7155887A4DC}"/>
                </a:ext>
              </a:extLst>
            </p:cNvPr>
            <p:cNvSpPr/>
            <p:nvPr/>
          </p:nvSpPr>
          <p:spPr>
            <a:xfrm>
              <a:off x="457200" y="2889631"/>
              <a:ext cx="1645920" cy="370840"/>
            </a:xfrm>
            <a:custGeom>
              <a:avLst/>
              <a:gdLst/>
              <a:ahLst/>
              <a:cxnLst/>
              <a:rect l="l" t="t" r="r" b="b"/>
              <a:pathLst>
                <a:path w="1645920" h="370839">
                  <a:moveTo>
                    <a:pt x="1645920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645920" y="370839"/>
                  </a:lnTo>
                  <a:lnTo>
                    <a:pt x="1645920" y="0"/>
                  </a:lnTo>
                  <a:close/>
                </a:path>
              </a:pathLst>
            </a:custGeom>
            <a:solidFill>
              <a:srgbClr val="D1D1DA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pic>
        <p:nvPicPr>
          <p:cNvPr id="6" name="table">
            <a:extLst>
              <a:ext uri="{FF2B5EF4-FFF2-40B4-BE49-F238E27FC236}">
                <a16:creationId xmlns:a16="http://schemas.microsoft.com/office/drawing/2014/main" id="{F1DB1434-70CA-4B4A-A5AE-8ED458CAE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855" y="1885684"/>
            <a:ext cx="8229599" cy="1010919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9CE44C3C-6434-442D-9A00-51AAF3313634}"/>
              </a:ext>
            </a:extLst>
          </p:cNvPr>
          <p:cNvSpPr/>
          <p:nvPr/>
        </p:nvSpPr>
        <p:spPr>
          <a:xfrm>
            <a:off x="2502788" y="2437499"/>
            <a:ext cx="402335" cy="2532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14EAC59-EDAF-44F3-9EC3-B61682F1131B}"/>
              </a:ext>
            </a:extLst>
          </p:cNvPr>
          <p:cNvSpPr txBox="1"/>
          <p:nvPr/>
        </p:nvSpPr>
        <p:spPr>
          <a:xfrm>
            <a:off x="1947545" y="5281994"/>
            <a:ext cx="281114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45" dirty="0">
                <a:solidFill>
                  <a:srgbClr val="424455"/>
                </a:solidFill>
                <a:latin typeface="Trebuchet MS"/>
                <a:cs typeface="Trebuchet MS"/>
              </a:rPr>
              <a:t>Key</a:t>
            </a:r>
            <a:r>
              <a:rPr sz="3700" spc="-270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sz="3700" spc="-5" dirty="0">
                <a:solidFill>
                  <a:srgbClr val="424455"/>
                </a:solidFill>
                <a:latin typeface="Trebuchet MS"/>
                <a:cs typeface="Trebuchet MS"/>
              </a:rPr>
              <a:t>Attribute</a:t>
            </a:r>
            <a:endParaRPr sz="37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110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176AD41-95F2-410E-AC13-FDCCD4B12397}"/>
              </a:ext>
            </a:extLst>
          </p:cNvPr>
          <p:cNvSpPr txBox="1">
            <a:spLocks noGrp="1"/>
          </p:cNvSpPr>
          <p:nvPr/>
        </p:nvSpPr>
        <p:spPr>
          <a:xfrm>
            <a:off x="1955383" y="1267023"/>
            <a:ext cx="37807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5" dirty="0">
                <a:solidFill>
                  <a:srgbClr val="424455"/>
                </a:solidFill>
              </a:rPr>
              <a:t>Table:</a:t>
            </a:r>
            <a:r>
              <a:rPr spc="-70" dirty="0">
                <a:solidFill>
                  <a:srgbClr val="424455"/>
                </a:solidFill>
              </a:rPr>
              <a:t> </a:t>
            </a:r>
            <a:r>
              <a:rPr spc="-5" dirty="0">
                <a:solidFill>
                  <a:srgbClr val="424455"/>
                </a:solidFill>
              </a:rPr>
              <a:t>Employee</a:t>
            </a:r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1C146501-C202-4D7E-B6BE-6592B77C75D3}"/>
              </a:ext>
            </a:extLst>
          </p:cNvPr>
          <p:cNvGrpSpPr/>
          <p:nvPr/>
        </p:nvGrpSpPr>
        <p:grpSpPr>
          <a:xfrm>
            <a:off x="5168179" y="2172330"/>
            <a:ext cx="1645920" cy="1010920"/>
            <a:chOff x="3749040" y="2249551"/>
            <a:chExt cx="1645920" cy="1010920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65185494-1302-4575-9BD6-52028E30CC48}"/>
                </a:ext>
              </a:extLst>
            </p:cNvPr>
            <p:cNvSpPr/>
            <p:nvPr/>
          </p:nvSpPr>
          <p:spPr>
            <a:xfrm>
              <a:off x="3749040" y="2249551"/>
              <a:ext cx="1645920" cy="640080"/>
            </a:xfrm>
            <a:custGeom>
              <a:avLst/>
              <a:gdLst/>
              <a:ahLst/>
              <a:cxnLst/>
              <a:rect l="l" t="t" r="r" b="b"/>
              <a:pathLst>
                <a:path w="1645920" h="640080">
                  <a:moveTo>
                    <a:pt x="1645919" y="0"/>
                  </a:moveTo>
                  <a:lnTo>
                    <a:pt x="0" y="0"/>
                  </a:lnTo>
                  <a:lnTo>
                    <a:pt x="0" y="640079"/>
                  </a:lnTo>
                  <a:lnTo>
                    <a:pt x="1645919" y="640079"/>
                  </a:lnTo>
                  <a:lnTo>
                    <a:pt x="1645919" y="0"/>
                  </a:lnTo>
                  <a:close/>
                </a:path>
              </a:pathLst>
            </a:custGeom>
            <a:solidFill>
              <a:srgbClr val="292A45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6552F34F-4117-4686-9BC3-7D7E4F805F96}"/>
                </a:ext>
              </a:extLst>
            </p:cNvPr>
            <p:cNvSpPr/>
            <p:nvPr/>
          </p:nvSpPr>
          <p:spPr>
            <a:xfrm>
              <a:off x="3749040" y="2889631"/>
              <a:ext cx="1645920" cy="370840"/>
            </a:xfrm>
            <a:custGeom>
              <a:avLst/>
              <a:gdLst/>
              <a:ahLst/>
              <a:cxnLst/>
              <a:rect l="l" t="t" r="r" b="b"/>
              <a:pathLst>
                <a:path w="1645920" h="370839">
                  <a:moveTo>
                    <a:pt x="1645919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645919" y="370839"/>
                  </a:lnTo>
                  <a:lnTo>
                    <a:pt x="1645919" y="0"/>
                  </a:lnTo>
                  <a:close/>
                </a:path>
              </a:pathLst>
            </a:custGeom>
            <a:solidFill>
              <a:srgbClr val="D1D1DA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pic>
        <p:nvPicPr>
          <p:cNvPr id="6" name="table">
            <a:extLst>
              <a:ext uri="{FF2B5EF4-FFF2-40B4-BE49-F238E27FC236}">
                <a16:creationId xmlns:a16="http://schemas.microsoft.com/office/drawing/2014/main" id="{5545CC36-DD41-42BE-B986-D2DB5F19D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989" y="2165980"/>
            <a:ext cx="8229599" cy="1010919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826ECB10-D0C1-4B1F-B2E0-CB424B49FB04}"/>
              </a:ext>
            </a:extLst>
          </p:cNvPr>
          <p:cNvSpPr/>
          <p:nvPr/>
        </p:nvSpPr>
        <p:spPr>
          <a:xfrm>
            <a:off x="5634523" y="2565395"/>
            <a:ext cx="402336" cy="2532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4566456-FA9E-4C65-8D59-53F347380E6F}"/>
              </a:ext>
            </a:extLst>
          </p:cNvPr>
          <p:cNvSpPr txBox="1"/>
          <p:nvPr/>
        </p:nvSpPr>
        <p:spPr>
          <a:xfrm>
            <a:off x="4623349" y="4970343"/>
            <a:ext cx="2230120" cy="104076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ts val="3550"/>
              </a:lnSpc>
              <a:spcBef>
                <a:spcPts val="955"/>
              </a:spcBef>
            </a:pPr>
            <a:r>
              <a:rPr sz="3700" spc="-10" dirty="0">
                <a:solidFill>
                  <a:srgbClr val="424455"/>
                </a:solidFill>
                <a:latin typeface="Trebuchet MS"/>
                <a:cs typeface="Trebuchet MS"/>
              </a:rPr>
              <a:t>Comp</a:t>
            </a:r>
            <a:r>
              <a:rPr sz="3700" spc="5" dirty="0">
                <a:solidFill>
                  <a:srgbClr val="424455"/>
                </a:solidFill>
                <a:latin typeface="Trebuchet MS"/>
                <a:cs typeface="Trebuchet MS"/>
              </a:rPr>
              <a:t>o</a:t>
            </a:r>
            <a:r>
              <a:rPr sz="3700" spc="-5" dirty="0">
                <a:solidFill>
                  <a:srgbClr val="424455"/>
                </a:solidFill>
                <a:latin typeface="Trebuchet MS"/>
                <a:cs typeface="Trebuchet MS"/>
              </a:rPr>
              <a:t>site  Attribute</a:t>
            </a:r>
            <a:endParaRPr sz="3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33758342"/>
      </p:ext>
    </p:extLst>
  </p:cSld>
  <p:clrMapOvr>
    <a:masterClrMapping/>
  </p:clrMapOvr>
</p:sld>
</file>

<file path=ppt/theme/theme1.xml><?xml version="1.0" encoding="utf-8"?>
<a:theme xmlns:a="http://schemas.openxmlformats.org/drawingml/2006/main" name="Cloudthat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hat" id="{4CA366E5-B4BD-4070-B2EA-1B27CD502EB4}" vid="{301EE358-5B15-4DF4-BA3A-9152724A4C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Cloudthat</Template>
  <TotalTime>28</TotalTime>
  <Words>281</Words>
  <Application>Microsoft Office PowerPoint</Application>
  <PresentationFormat>Widescreen</PresentationFormat>
  <Paragraphs>191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Cloudthat</vt:lpstr>
      <vt:lpstr>ER Diagram Practical Examples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 Diagram of Banking System</vt:lpstr>
      <vt:lpstr>Continue…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Diagram Practical Examples</dc:title>
  <dc:creator>Sridhar Immanni</dc:creator>
  <cp:lastModifiedBy>Sridhar Immanni</cp:lastModifiedBy>
  <cp:revision>3</cp:revision>
  <dcterms:created xsi:type="dcterms:W3CDTF">2021-06-08T09:40:01Z</dcterms:created>
  <dcterms:modified xsi:type="dcterms:W3CDTF">2021-08-10T11:46:01Z</dcterms:modified>
</cp:coreProperties>
</file>